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 id="2147483668" r:id="rId2"/>
  </p:sldMasterIdLst>
  <p:notesMasterIdLst>
    <p:notesMasterId r:id="rId138"/>
  </p:notesMasterIdLst>
  <p:sldIdLst>
    <p:sldId id="437" r:id="rId3"/>
    <p:sldId id="438" r:id="rId4"/>
    <p:sldId id="498" r:id="rId5"/>
    <p:sldId id="439" r:id="rId6"/>
    <p:sldId id="441" r:id="rId7"/>
    <p:sldId id="520" r:id="rId8"/>
    <p:sldId id="519" r:id="rId9"/>
    <p:sldId id="474" r:id="rId10"/>
    <p:sldId id="647" r:id="rId11"/>
    <p:sldId id="648" r:id="rId12"/>
    <p:sldId id="649" r:id="rId13"/>
    <p:sldId id="650" r:id="rId14"/>
    <p:sldId id="651" r:id="rId15"/>
    <p:sldId id="499" r:id="rId16"/>
    <p:sldId id="500" r:id="rId17"/>
    <p:sldId id="501" r:id="rId18"/>
    <p:sldId id="502" r:id="rId19"/>
    <p:sldId id="503" r:id="rId20"/>
    <p:sldId id="504" r:id="rId21"/>
    <p:sldId id="645" r:id="rId22"/>
    <p:sldId id="506" r:id="rId23"/>
    <p:sldId id="652" r:id="rId24"/>
    <p:sldId id="653" r:id="rId25"/>
    <p:sldId id="654" r:id="rId26"/>
    <p:sldId id="529" r:id="rId27"/>
    <p:sldId id="530" r:id="rId28"/>
    <p:sldId id="531" r:id="rId29"/>
    <p:sldId id="532" r:id="rId30"/>
    <p:sldId id="514" r:id="rId31"/>
    <p:sldId id="515" r:id="rId32"/>
    <p:sldId id="516" r:id="rId33"/>
    <p:sldId id="517" r:id="rId34"/>
    <p:sldId id="518" r:id="rId35"/>
    <p:sldId id="533" r:id="rId36"/>
    <p:sldId id="534" r:id="rId37"/>
    <p:sldId id="535" r:id="rId38"/>
    <p:sldId id="536" r:id="rId39"/>
    <p:sldId id="561" r:id="rId40"/>
    <p:sldId id="562" r:id="rId41"/>
    <p:sldId id="563" r:id="rId42"/>
    <p:sldId id="564" r:id="rId43"/>
    <p:sldId id="565" r:id="rId44"/>
    <p:sldId id="566" r:id="rId45"/>
    <p:sldId id="567" r:id="rId46"/>
    <p:sldId id="568" r:id="rId47"/>
    <p:sldId id="569" r:id="rId48"/>
    <p:sldId id="570" r:id="rId49"/>
    <p:sldId id="571" r:id="rId50"/>
    <p:sldId id="572" r:id="rId51"/>
    <p:sldId id="655" r:id="rId52"/>
    <p:sldId id="537" r:id="rId53"/>
    <p:sldId id="538" r:id="rId54"/>
    <p:sldId id="539" r:id="rId55"/>
    <p:sldId id="540" r:id="rId56"/>
    <p:sldId id="541" r:id="rId57"/>
    <p:sldId id="550" r:id="rId58"/>
    <p:sldId id="551" r:id="rId59"/>
    <p:sldId id="618" r:id="rId60"/>
    <p:sldId id="619" r:id="rId61"/>
    <p:sldId id="554" r:id="rId62"/>
    <p:sldId id="555" r:id="rId63"/>
    <p:sldId id="556" r:id="rId64"/>
    <p:sldId id="557" r:id="rId65"/>
    <p:sldId id="558" r:id="rId66"/>
    <p:sldId id="620" r:id="rId67"/>
    <p:sldId id="621" r:id="rId68"/>
    <p:sldId id="622" r:id="rId69"/>
    <p:sldId id="728" r:id="rId70"/>
    <p:sldId id="623" r:id="rId71"/>
    <p:sldId id="729" r:id="rId72"/>
    <p:sldId id="734" r:id="rId73"/>
    <p:sldId id="733" r:id="rId74"/>
    <p:sldId id="735" r:id="rId75"/>
    <p:sldId id="736" r:id="rId76"/>
    <p:sldId id="737" r:id="rId77"/>
    <p:sldId id="738" r:id="rId78"/>
    <p:sldId id="732" r:id="rId79"/>
    <p:sldId id="583" r:id="rId80"/>
    <p:sldId id="661" r:id="rId81"/>
    <p:sldId id="713" r:id="rId82"/>
    <p:sldId id="714" r:id="rId83"/>
    <p:sldId id="715" r:id="rId84"/>
    <p:sldId id="664" r:id="rId85"/>
    <p:sldId id="665" r:id="rId86"/>
    <p:sldId id="666" r:id="rId87"/>
    <p:sldId id="667" r:id="rId88"/>
    <p:sldId id="669" r:id="rId89"/>
    <p:sldId id="670" r:id="rId90"/>
    <p:sldId id="671" r:id="rId91"/>
    <p:sldId id="672" r:id="rId92"/>
    <p:sldId id="673" r:id="rId93"/>
    <p:sldId id="674" r:id="rId94"/>
    <p:sldId id="675" r:id="rId95"/>
    <p:sldId id="676" r:id="rId96"/>
    <p:sldId id="677" r:id="rId97"/>
    <p:sldId id="678" r:id="rId98"/>
    <p:sldId id="679" r:id="rId99"/>
    <p:sldId id="680" r:id="rId100"/>
    <p:sldId id="681" r:id="rId101"/>
    <p:sldId id="682" r:id="rId102"/>
    <p:sldId id="683" r:id="rId103"/>
    <p:sldId id="684" r:id="rId104"/>
    <p:sldId id="685" r:id="rId105"/>
    <p:sldId id="686" r:id="rId106"/>
    <p:sldId id="687" r:id="rId107"/>
    <p:sldId id="716" r:id="rId108"/>
    <p:sldId id="717" r:id="rId109"/>
    <p:sldId id="718" r:id="rId110"/>
    <p:sldId id="719" r:id="rId111"/>
    <p:sldId id="720" r:id="rId112"/>
    <p:sldId id="721" r:id="rId113"/>
    <p:sldId id="722" r:id="rId114"/>
    <p:sldId id="689" r:id="rId115"/>
    <p:sldId id="690" r:id="rId116"/>
    <p:sldId id="739" r:id="rId117"/>
    <p:sldId id="740" r:id="rId118"/>
    <p:sldId id="741" r:id="rId119"/>
    <p:sldId id="742" r:id="rId120"/>
    <p:sldId id="743" r:id="rId121"/>
    <p:sldId id="744" r:id="rId122"/>
    <p:sldId id="745" r:id="rId123"/>
    <p:sldId id="746" r:id="rId124"/>
    <p:sldId id="747" r:id="rId125"/>
    <p:sldId id="748" r:id="rId126"/>
    <p:sldId id="749" r:id="rId127"/>
    <p:sldId id="750" r:id="rId128"/>
    <p:sldId id="752" r:id="rId129"/>
    <p:sldId id="698" r:id="rId130"/>
    <p:sldId id="699" r:id="rId131"/>
    <p:sldId id="707" r:id="rId132"/>
    <p:sldId id="708" r:id="rId133"/>
    <p:sldId id="709" r:id="rId134"/>
    <p:sldId id="710" r:id="rId135"/>
    <p:sldId id="711" r:id="rId136"/>
    <p:sldId id="712" r:id="rId137"/>
  </p:sldIdLst>
  <p:sldSz cx="9144000" cy="6858000" type="screen4x3"/>
  <p:notesSz cx="6858000" cy="9144000"/>
  <p:defaultTextStyle>
    <a:defPPr>
      <a:defRPr lang="zh-CN"/>
    </a:defPPr>
    <a:lvl1pPr algn="ctr" rtl="0" fontAlgn="base">
      <a:spcBef>
        <a:spcPct val="0"/>
      </a:spcBef>
      <a:spcAft>
        <a:spcPct val="0"/>
      </a:spcAft>
      <a:defRPr sz="2400" b="1" kern="1200">
        <a:solidFill>
          <a:schemeClr val="tx1"/>
        </a:solidFill>
        <a:latin typeface="Arial Narrow" panose="020B0606020202030204" pitchFamily="34" charset="0"/>
        <a:ea typeface="宋体" panose="02010600030101010101" pitchFamily="2" charset="-122"/>
        <a:cs typeface="+mn-cs"/>
      </a:defRPr>
    </a:lvl1pPr>
    <a:lvl2pPr marL="457200" algn="ctr" rtl="0" fontAlgn="base">
      <a:spcBef>
        <a:spcPct val="0"/>
      </a:spcBef>
      <a:spcAft>
        <a:spcPct val="0"/>
      </a:spcAft>
      <a:defRPr sz="2400" b="1" kern="1200">
        <a:solidFill>
          <a:schemeClr val="tx1"/>
        </a:solidFill>
        <a:latin typeface="Arial Narrow" panose="020B0606020202030204" pitchFamily="34" charset="0"/>
        <a:ea typeface="宋体" panose="02010600030101010101" pitchFamily="2" charset="-122"/>
        <a:cs typeface="+mn-cs"/>
      </a:defRPr>
    </a:lvl2pPr>
    <a:lvl3pPr marL="914400" algn="ctr" rtl="0" fontAlgn="base">
      <a:spcBef>
        <a:spcPct val="0"/>
      </a:spcBef>
      <a:spcAft>
        <a:spcPct val="0"/>
      </a:spcAft>
      <a:defRPr sz="2400" b="1" kern="1200">
        <a:solidFill>
          <a:schemeClr val="tx1"/>
        </a:solidFill>
        <a:latin typeface="Arial Narrow" panose="020B0606020202030204" pitchFamily="34" charset="0"/>
        <a:ea typeface="宋体" panose="02010600030101010101" pitchFamily="2" charset="-122"/>
        <a:cs typeface="+mn-cs"/>
      </a:defRPr>
    </a:lvl3pPr>
    <a:lvl4pPr marL="1371600" algn="ctr" rtl="0" fontAlgn="base">
      <a:spcBef>
        <a:spcPct val="0"/>
      </a:spcBef>
      <a:spcAft>
        <a:spcPct val="0"/>
      </a:spcAft>
      <a:defRPr sz="2400" b="1" kern="1200">
        <a:solidFill>
          <a:schemeClr val="tx1"/>
        </a:solidFill>
        <a:latin typeface="Arial Narrow" panose="020B0606020202030204" pitchFamily="34" charset="0"/>
        <a:ea typeface="宋体" panose="02010600030101010101" pitchFamily="2" charset="-122"/>
        <a:cs typeface="+mn-cs"/>
      </a:defRPr>
    </a:lvl4pPr>
    <a:lvl5pPr marL="1828800" algn="ctr" rtl="0" fontAlgn="base">
      <a:spcBef>
        <a:spcPct val="0"/>
      </a:spcBef>
      <a:spcAft>
        <a:spcPct val="0"/>
      </a:spcAft>
      <a:defRPr sz="2400" b="1" kern="1200">
        <a:solidFill>
          <a:schemeClr val="tx1"/>
        </a:solidFill>
        <a:latin typeface="Arial Narrow" panose="020B0606020202030204" pitchFamily="34" charset="0"/>
        <a:ea typeface="宋体" panose="02010600030101010101" pitchFamily="2" charset="-122"/>
        <a:cs typeface="+mn-cs"/>
      </a:defRPr>
    </a:lvl5pPr>
    <a:lvl6pPr marL="2286000" algn="l" defTabSz="914400" rtl="0" eaLnBrk="1" latinLnBrk="0" hangingPunct="1">
      <a:defRPr sz="2400" b="1" kern="1200">
        <a:solidFill>
          <a:schemeClr val="tx1"/>
        </a:solidFill>
        <a:latin typeface="Arial Narrow" panose="020B0606020202030204" pitchFamily="34" charset="0"/>
        <a:ea typeface="宋体" panose="02010600030101010101" pitchFamily="2" charset="-122"/>
        <a:cs typeface="+mn-cs"/>
      </a:defRPr>
    </a:lvl6pPr>
    <a:lvl7pPr marL="2743200" algn="l" defTabSz="914400" rtl="0" eaLnBrk="1" latinLnBrk="0" hangingPunct="1">
      <a:defRPr sz="2400" b="1" kern="1200">
        <a:solidFill>
          <a:schemeClr val="tx1"/>
        </a:solidFill>
        <a:latin typeface="Arial Narrow" panose="020B0606020202030204" pitchFamily="34" charset="0"/>
        <a:ea typeface="宋体" panose="02010600030101010101" pitchFamily="2" charset="-122"/>
        <a:cs typeface="+mn-cs"/>
      </a:defRPr>
    </a:lvl7pPr>
    <a:lvl8pPr marL="3200400" algn="l" defTabSz="914400" rtl="0" eaLnBrk="1" latinLnBrk="0" hangingPunct="1">
      <a:defRPr sz="2400" b="1" kern="1200">
        <a:solidFill>
          <a:schemeClr val="tx1"/>
        </a:solidFill>
        <a:latin typeface="Arial Narrow" panose="020B0606020202030204" pitchFamily="34" charset="0"/>
        <a:ea typeface="宋体" panose="02010600030101010101" pitchFamily="2" charset="-122"/>
        <a:cs typeface="+mn-cs"/>
      </a:defRPr>
    </a:lvl8pPr>
    <a:lvl9pPr marL="3657600" algn="l" defTabSz="914400" rtl="0" eaLnBrk="1" latinLnBrk="0" hangingPunct="1">
      <a:defRPr sz="2400" b="1" kern="1200">
        <a:solidFill>
          <a:schemeClr val="tx1"/>
        </a:solidFill>
        <a:latin typeface="Arial Narrow" panose="020B0606020202030204" pitchFamily="34" charset="0"/>
        <a:ea typeface="宋体" panose="02010600030101010101" pitchFamily="2" charset="-122"/>
        <a:cs typeface="+mn-cs"/>
      </a:defRPr>
    </a:lvl9pPr>
  </p:defaultTextStyle>
  <p:modifyVerifier cryptProviderType="rsaAES" cryptAlgorithmClass="hash" cryptAlgorithmType="typeAny" cryptAlgorithmSid="14" spinCount="100000" saltData="BgLNeQ6LE+ZBz4HkZsJQgw==" hashData="E0u8BJILtV5R3jxUXYVenxxgJVGrsUV3npmOZ2oaHRzOGo2UqTDVi9I7dQsbrzvRsDRs6hDH11HgcbPTEuYCXw=="/>
  <p:extLst>
    <p:ext uri="{EFAFB233-063F-42B5-8137-9DF3F51BA10A}">
      <p15:sldGuideLst xmlns:p15="http://schemas.microsoft.com/office/powerpoint/2012/main">
        <p15:guide id="1" orient="horz" pos="3090"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00CC00"/>
    <a:srgbClr val="0000FF"/>
    <a:srgbClr val="FF0000"/>
    <a:srgbClr val="006600"/>
    <a:srgbClr val="99CCFF"/>
    <a:srgbClr val="66FF33"/>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910" autoAdjust="0"/>
    <p:restoredTop sz="93080" autoAdjust="0"/>
  </p:normalViewPr>
  <p:slideViewPr>
    <p:cSldViewPr snapToGrid="0">
      <p:cViewPr varScale="1">
        <p:scale>
          <a:sx n="69" d="100"/>
          <a:sy n="69" d="100"/>
        </p:scale>
        <p:origin x="1788" y="66"/>
      </p:cViewPr>
      <p:guideLst>
        <p:guide orient="horz" pos="3090"/>
        <p:guide pos="2880"/>
      </p:guideLst>
    </p:cSldViewPr>
  </p:slideViewPr>
  <p:outlineViewPr>
    <p:cViewPr>
      <p:scale>
        <a:sx n="25" d="100"/>
        <a:sy n="25" d="100"/>
      </p:scale>
      <p:origin x="0" y="0"/>
    </p:cViewPr>
  </p:outlineViewPr>
  <p:notesTextViewPr>
    <p:cViewPr>
      <p:scale>
        <a:sx n="300" d="100"/>
        <a:sy n="300" d="100"/>
      </p:scale>
      <p:origin x="0" y="0"/>
    </p:cViewPr>
  </p:notesTextViewPr>
  <p:sorterViewPr>
    <p:cViewPr>
      <p:scale>
        <a:sx n="66" d="100"/>
        <a:sy n="66" d="100"/>
      </p:scale>
      <p:origin x="0" y="0"/>
    </p:cViewPr>
  </p:sorterViewPr>
  <p:gridSpacing cx="72000" cy="720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notesMaster" Target="notesMasters/notesMaster1.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slide" Target="slides/slide122.xml"/><Relationship Id="rId129" Type="http://schemas.openxmlformats.org/officeDocument/2006/relationships/slide" Target="slides/slide127.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slide" Target="slides/slide130.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image" Target="../media/image2.wmf"/><Relationship Id="rId5" Type="http://schemas.openxmlformats.org/officeDocument/2006/relationships/image" Target="../media/image6.wmf"/><Relationship Id="rId4"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20.wmf"/><Relationship Id="rId1" Type="http://schemas.openxmlformats.org/officeDocument/2006/relationships/image" Target="../media/image26.wmf"/><Relationship Id="rId6" Type="http://schemas.openxmlformats.org/officeDocument/2006/relationships/image" Target="../media/image31.wmf"/><Relationship Id="rId5" Type="http://schemas.openxmlformats.org/officeDocument/2006/relationships/image" Target="../media/image30.wmf"/><Relationship Id="rId4" Type="http://schemas.openxmlformats.org/officeDocument/2006/relationships/image" Target="../media/image29.wmf"/></Relationships>
</file>

<file path=ppt/drawings/_rels/vmlDrawing100.vml.rels><?xml version="1.0" encoding="UTF-8" standalone="yes"?>
<Relationships xmlns="http://schemas.openxmlformats.org/package/2006/relationships"><Relationship Id="rId3" Type="http://schemas.openxmlformats.org/officeDocument/2006/relationships/image" Target="../media/image290.wmf"/><Relationship Id="rId2" Type="http://schemas.openxmlformats.org/officeDocument/2006/relationships/image" Target="../media/image289.wmf"/><Relationship Id="rId1" Type="http://schemas.openxmlformats.org/officeDocument/2006/relationships/image" Target="../media/image298.wmf"/><Relationship Id="rId5" Type="http://schemas.openxmlformats.org/officeDocument/2006/relationships/image" Target="../media/image292.wmf"/><Relationship Id="rId4" Type="http://schemas.openxmlformats.org/officeDocument/2006/relationships/image" Target="../media/image291.wmf"/></Relationships>
</file>

<file path=ppt/drawings/_rels/vmlDrawing101.vml.rels><?xml version="1.0" encoding="UTF-8" standalone="yes"?>
<Relationships xmlns="http://schemas.openxmlformats.org/package/2006/relationships"><Relationship Id="rId3" Type="http://schemas.openxmlformats.org/officeDocument/2006/relationships/image" Target="../media/image290.wmf"/><Relationship Id="rId2" Type="http://schemas.openxmlformats.org/officeDocument/2006/relationships/image" Target="../media/image289.wmf"/><Relationship Id="rId1" Type="http://schemas.openxmlformats.org/officeDocument/2006/relationships/image" Target="../media/image299.wmf"/><Relationship Id="rId5" Type="http://schemas.openxmlformats.org/officeDocument/2006/relationships/image" Target="../media/image292.wmf"/><Relationship Id="rId4" Type="http://schemas.openxmlformats.org/officeDocument/2006/relationships/image" Target="../media/image291.wmf"/></Relationships>
</file>

<file path=ppt/drawings/_rels/vmlDrawing102.vml.rels><?xml version="1.0" encoding="UTF-8" standalone="yes"?>
<Relationships xmlns="http://schemas.openxmlformats.org/package/2006/relationships"><Relationship Id="rId2" Type="http://schemas.openxmlformats.org/officeDocument/2006/relationships/image" Target="../media/image301.wmf"/><Relationship Id="rId1" Type="http://schemas.openxmlformats.org/officeDocument/2006/relationships/image" Target="../media/image300.wmf"/></Relationships>
</file>

<file path=ppt/drawings/_rels/vmlDrawing103.vml.rels><?xml version="1.0" encoding="UTF-8" standalone="yes"?>
<Relationships xmlns="http://schemas.openxmlformats.org/package/2006/relationships"><Relationship Id="rId2" Type="http://schemas.openxmlformats.org/officeDocument/2006/relationships/image" Target="../media/image303.wmf"/><Relationship Id="rId1" Type="http://schemas.openxmlformats.org/officeDocument/2006/relationships/image" Target="../media/image302.wmf"/></Relationships>
</file>

<file path=ppt/drawings/_rels/vmlDrawing104.vml.rels><?xml version="1.0" encoding="UTF-8" standalone="yes"?>
<Relationships xmlns="http://schemas.openxmlformats.org/package/2006/relationships"><Relationship Id="rId2" Type="http://schemas.openxmlformats.org/officeDocument/2006/relationships/image" Target="../media/image305.wmf"/><Relationship Id="rId1" Type="http://schemas.openxmlformats.org/officeDocument/2006/relationships/image" Target="../media/image304.wmf"/></Relationships>
</file>

<file path=ppt/drawings/_rels/vmlDrawing105.vml.rels><?xml version="1.0" encoding="UTF-8" standalone="yes"?>
<Relationships xmlns="http://schemas.openxmlformats.org/package/2006/relationships"><Relationship Id="rId2" Type="http://schemas.openxmlformats.org/officeDocument/2006/relationships/image" Target="../media/image307.wmf"/><Relationship Id="rId1" Type="http://schemas.openxmlformats.org/officeDocument/2006/relationships/image" Target="../media/image306.wmf"/></Relationships>
</file>

<file path=ppt/drawings/_rels/vmlDrawing106.vml.rels><?xml version="1.0" encoding="UTF-8" standalone="yes"?>
<Relationships xmlns="http://schemas.openxmlformats.org/package/2006/relationships"><Relationship Id="rId3" Type="http://schemas.openxmlformats.org/officeDocument/2006/relationships/image" Target="../media/image310.wmf"/><Relationship Id="rId2" Type="http://schemas.openxmlformats.org/officeDocument/2006/relationships/image" Target="../media/image309.wmf"/><Relationship Id="rId1" Type="http://schemas.openxmlformats.org/officeDocument/2006/relationships/image" Target="../media/image308.wmf"/><Relationship Id="rId4" Type="http://schemas.openxmlformats.org/officeDocument/2006/relationships/image" Target="../media/image31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 Id="rId6" Type="http://schemas.openxmlformats.org/officeDocument/2006/relationships/image" Target="../media/image32.wmf"/><Relationship Id="rId5" Type="http://schemas.openxmlformats.org/officeDocument/2006/relationships/image" Target="../media/image37.wmf"/><Relationship Id="rId4" Type="http://schemas.openxmlformats.org/officeDocument/2006/relationships/image" Target="../media/image36.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 Id="rId5" Type="http://schemas.openxmlformats.org/officeDocument/2006/relationships/image" Target="../media/image42.wmf"/><Relationship Id="rId4" Type="http://schemas.openxmlformats.org/officeDocument/2006/relationships/image" Target="../media/image41.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41.wmf"/><Relationship Id="rId1" Type="http://schemas.openxmlformats.org/officeDocument/2006/relationships/image" Target="../media/image40.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0.wmf"/><Relationship Id="rId1" Type="http://schemas.openxmlformats.org/officeDocument/2006/relationships/image" Target="../media/image44.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49.wmf"/><Relationship Id="rId7" Type="http://schemas.openxmlformats.org/officeDocument/2006/relationships/image" Target="../media/image46.wmf"/><Relationship Id="rId2" Type="http://schemas.openxmlformats.org/officeDocument/2006/relationships/image" Target="../media/image48.wmf"/><Relationship Id="rId1" Type="http://schemas.openxmlformats.org/officeDocument/2006/relationships/image" Target="../media/image47.wmf"/><Relationship Id="rId6" Type="http://schemas.openxmlformats.org/officeDocument/2006/relationships/image" Target="../media/image52.wmf"/><Relationship Id="rId5" Type="http://schemas.openxmlformats.org/officeDocument/2006/relationships/image" Target="../media/image51.wmf"/><Relationship Id="rId4" Type="http://schemas.openxmlformats.org/officeDocument/2006/relationships/image" Target="../media/image50.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wmf"/><Relationship Id="rId5" Type="http://schemas.openxmlformats.org/officeDocument/2006/relationships/image" Target="../media/image52.wmf"/><Relationship Id="rId4" Type="http://schemas.openxmlformats.org/officeDocument/2006/relationships/image" Target="../media/image56.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 Id="rId4" Type="http://schemas.openxmlformats.org/officeDocument/2006/relationships/image" Target="../media/image60.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61.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66.wmf"/><Relationship Id="rId4" Type="http://schemas.openxmlformats.org/officeDocument/2006/relationships/image" Target="../media/image69.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image" Target="../media/image70.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image" Target="../media/image71.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77.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image" Target="../media/image78.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0.wmf"/></Relationships>
</file>

<file path=ppt/drawings/_rels/vmlDrawing35.vml.rels><?xml version="1.0" encoding="UTF-8" standalone="yes"?>
<Relationships xmlns="http://schemas.openxmlformats.org/package/2006/relationships"><Relationship Id="rId8" Type="http://schemas.openxmlformats.org/officeDocument/2006/relationships/image" Target="../media/image89.wmf"/><Relationship Id="rId3" Type="http://schemas.openxmlformats.org/officeDocument/2006/relationships/image" Target="../media/image84.wmf"/><Relationship Id="rId7" Type="http://schemas.openxmlformats.org/officeDocument/2006/relationships/image" Target="../media/image88.wmf"/><Relationship Id="rId2" Type="http://schemas.openxmlformats.org/officeDocument/2006/relationships/image" Target="../media/image83.wmf"/><Relationship Id="rId1" Type="http://schemas.openxmlformats.org/officeDocument/2006/relationships/image" Target="../media/image80.wmf"/><Relationship Id="rId6" Type="http://schemas.openxmlformats.org/officeDocument/2006/relationships/image" Target="../media/image87.wmf"/><Relationship Id="rId5" Type="http://schemas.openxmlformats.org/officeDocument/2006/relationships/image" Target="../media/image86.wmf"/><Relationship Id="rId4" Type="http://schemas.openxmlformats.org/officeDocument/2006/relationships/image" Target="../media/image85.wmf"/><Relationship Id="rId9" Type="http://schemas.openxmlformats.org/officeDocument/2006/relationships/image" Target="../media/image90.w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8.wmf"/><Relationship Id="rId1" Type="http://schemas.openxmlformats.org/officeDocument/2006/relationships/image" Target="../media/image86.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image" Target="../media/image91.wmf"/><Relationship Id="rId1" Type="http://schemas.openxmlformats.org/officeDocument/2006/relationships/image" Target="../media/image86.w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image" Target="../media/image93.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8.wmf"/><Relationship Id="rId1" Type="http://schemas.openxmlformats.org/officeDocument/2006/relationships/image" Target="../media/image86.wmf"/><Relationship Id="rId5" Type="http://schemas.openxmlformats.org/officeDocument/2006/relationships/image" Target="../media/image97.wmf"/><Relationship Id="rId4" Type="http://schemas.openxmlformats.org/officeDocument/2006/relationships/image" Target="../media/image9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40.vml.rels><?xml version="1.0" encoding="UTF-8" standalone="yes"?>
<Relationships xmlns="http://schemas.openxmlformats.org/package/2006/relationships"><Relationship Id="rId8" Type="http://schemas.openxmlformats.org/officeDocument/2006/relationships/image" Target="../media/image105.wmf"/><Relationship Id="rId3" Type="http://schemas.openxmlformats.org/officeDocument/2006/relationships/image" Target="../media/image100.wmf"/><Relationship Id="rId7" Type="http://schemas.openxmlformats.org/officeDocument/2006/relationships/image" Target="../media/image104.wmf"/><Relationship Id="rId2" Type="http://schemas.openxmlformats.org/officeDocument/2006/relationships/image" Target="../media/image99.wmf"/><Relationship Id="rId1" Type="http://schemas.openxmlformats.org/officeDocument/2006/relationships/image" Target="../media/image98.wmf"/><Relationship Id="rId6" Type="http://schemas.openxmlformats.org/officeDocument/2006/relationships/image" Target="../media/image103.wmf"/><Relationship Id="rId5" Type="http://schemas.openxmlformats.org/officeDocument/2006/relationships/image" Target="../media/image102.wmf"/><Relationship Id="rId4" Type="http://schemas.openxmlformats.org/officeDocument/2006/relationships/image" Target="../media/image101.wmf"/></Relationships>
</file>

<file path=ppt/drawings/_rels/vmlDrawing41.vml.rels><?xml version="1.0" encoding="UTF-8" standalone="yes"?>
<Relationships xmlns="http://schemas.openxmlformats.org/package/2006/relationships"><Relationship Id="rId8" Type="http://schemas.openxmlformats.org/officeDocument/2006/relationships/image" Target="../media/image105.wmf"/><Relationship Id="rId13" Type="http://schemas.openxmlformats.org/officeDocument/2006/relationships/image" Target="../media/image110.wmf"/><Relationship Id="rId3" Type="http://schemas.openxmlformats.org/officeDocument/2006/relationships/image" Target="../media/image100.wmf"/><Relationship Id="rId7" Type="http://schemas.openxmlformats.org/officeDocument/2006/relationships/image" Target="../media/image104.wmf"/><Relationship Id="rId12" Type="http://schemas.openxmlformats.org/officeDocument/2006/relationships/image" Target="../media/image109.wmf"/><Relationship Id="rId2" Type="http://schemas.openxmlformats.org/officeDocument/2006/relationships/image" Target="../media/image99.wmf"/><Relationship Id="rId1" Type="http://schemas.openxmlformats.org/officeDocument/2006/relationships/image" Target="../media/image98.wmf"/><Relationship Id="rId6" Type="http://schemas.openxmlformats.org/officeDocument/2006/relationships/image" Target="../media/image103.wmf"/><Relationship Id="rId11" Type="http://schemas.openxmlformats.org/officeDocument/2006/relationships/image" Target="../media/image108.wmf"/><Relationship Id="rId5" Type="http://schemas.openxmlformats.org/officeDocument/2006/relationships/image" Target="../media/image102.wmf"/><Relationship Id="rId10" Type="http://schemas.openxmlformats.org/officeDocument/2006/relationships/image" Target="../media/image107.wmf"/><Relationship Id="rId4" Type="http://schemas.openxmlformats.org/officeDocument/2006/relationships/image" Target="../media/image101.wmf"/><Relationship Id="rId9" Type="http://schemas.openxmlformats.org/officeDocument/2006/relationships/image" Target="../media/image106.wmf"/></Relationships>
</file>

<file path=ppt/drawings/_rels/vmlDrawing42.vml.rels><?xml version="1.0" encoding="UTF-8" standalone="yes"?>
<Relationships xmlns="http://schemas.openxmlformats.org/package/2006/relationships"><Relationship Id="rId8" Type="http://schemas.openxmlformats.org/officeDocument/2006/relationships/image" Target="../media/image118.wmf"/><Relationship Id="rId3" Type="http://schemas.openxmlformats.org/officeDocument/2006/relationships/image" Target="../media/image113.wmf"/><Relationship Id="rId7" Type="http://schemas.openxmlformats.org/officeDocument/2006/relationships/image" Target="../media/image117.wmf"/><Relationship Id="rId2" Type="http://schemas.openxmlformats.org/officeDocument/2006/relationships/image" Target="../media/image112.wmf"/><Relationship Id="rId1" Type="http://schemas.openxmlformats.org/officeDocument/2006/relationships/image" Target="../media/image111.wmf"/><Relationship Id="rId6" Type="http://schemas.openxmlformats.org/officeDocument/2006/relationships/image" Target="../media/image116.wmf"/><Relationship Id="rId5" Type="http://schemas.openxmlformats.org/officeDocument/2006/relationships/image" Target="../media/image115.wmf"/><Relationship Id="rId4" Type="http://schemas.openxmlformats.org/officeDocument/2006/relationships/image" Target="../media/image114.wmf"/></Relationships>
</file>

<file path=ppt/drawings/_rels/vmlDrawing43.vml.rels><?xml version="1.0" encoding="UTF-8" standalone="yes"?>
<Relationships xmlns="http://schemas.openxmlformats.org/package/2006/relationships"><Relationship Id="rId8" Type="http://schemas.openxmlformats.org/officeDocument/2006/relationships/image" Target="../media/image118.wmf"/><Relationship Id="rId13" Type="http://schemas.openxmlformats.org/officeDocument/2006/relationships/image" Target="../media/image127.wmf"/><Relationship Id="rId3" Type="http://schemas.openxmlformats.org/officeDocument/2006/relationships/image" Target="../media/image121.wmf"/><Relationship Id="rId7" Type="http://schemas.openxmlformats.org/officeDocument/2006/relationships/image" Target="../media/image117.wmf"/><Relationship Id="rId12" Type="http://schemas.openxmlformats.org/officeDocument/2006/relationships/image" Target="../media/image126.wmf"/><Relationship Id="rId2" Type="http://schemas.openxmlformats.org/officeDocument/2006/relationships/image" Target="../media/image120.wmf"/><Relationship Id="rId1" Type="http://schemas.openxmlformats.org/officeDocument/2006/relationships/image" Target="../media/image119.wmf"/><Relationship Id="rId6" Type="http://schemas.openxmlformats.org/officeDocument/2006/relationships/image" Target="../media/image116.wmf"/><Relationship Id="rId11" Type="http://schemas.openxmlformats.org/officeDocument/2006/relationships/image" Target="../media/image125.wmf"/><Relationship Id="rId5" Type="http://schemas.openxmlformats.org/officeDocument/2006/relationships/image" Target="../media/image115.wmf"/><Relationship Id="rId10" Type="http://schemas.openxmlformats.org/officeDocument/2006/relationships/image" Target="../media/image124.wmf"/><Relationship Id="rId4" Type="http://schemas.openxmlformats.org/officeDocument/2006/relationships/image" Target="../media/image122.wmf"/><Relationship Id="rId9" Type="http://schemas.openxmlformats.org/officeDocument/2006/relationships/image" Target="../media/image123.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117.wmf"/><Relationship Id="rId2" Type="http://schemas.openxmlformats.org/officeDocument/2006/relationships/image" Target="../media/image116.wmf"/><Relationship Id="rId1" Type="http://schemas.openxmlformats.org/officeDocument/2006/relationships/image" Target="../media/image115.wmf"/><Relationship Id="rId5" Type="http://schemas.openxmlformats.org/officeDocument/2006/relationships/image" Target="../media/image128.wmf"/><Relationship Id="rId4" Type="http://schemas.openxmlformats.org/officeDocument/2006/relationships/image" Target="../media/image118.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29.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30.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30.w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133.wmf"/><Relationship Id="rId2" Type="http://schemas.openxmlformats.org/officeDocument/2006/relationships/image" Target="../media/image132.wmf"/><Relationship Id="rId1" Type="http://schemas.openxmlformats.org/officeDocument/2006/relationships/image" Target="../media/image131.wmf"/><Relationship Id="rId6" Type="http://schemas.openxmlformats.org/officeDocument/2006/relationships/image" Target="../media/image136.wmf"/><Relationship Id="rId5" Type="http://schemas.openxmlformats.org/officeDocument/2006/relationships/image" Target="../media/image135.wmf"/><Relationship Id="rId4" Type="http://schemas.openxmlformats.org/officeDocument/2006/relationships/image" Target="../media/image134.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139.wmf"/><Relationship Id="rId2" Type="http://schemas.openxmlformats.org/officeDocument/2006/relationships/image" Target="../media/image138.wmf"/><Relationship Id="rId1" Type="http://schemas.openxmlformats.org/officeDocument/2006/relationships/image" Target="../media/image137.wmf"/><Relationship Id="rId5" Type="http://schemas.openxmlformats.org/officeDocument/2006/relationships/image" Target="../media/image141.wmf"/><Relationship Id="rId4" Type="http://schemas.openxmlformats.org/officeDocument/2006/relationships/image" Target="../media/image140.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18.wmf"/><Relationship Id="rId3" Type="http://schemas.openxmlformats.org/officeDocument/2006/relationships/image" Target="../media/image13.wmf"/><Relationship Id="rId7" Type="http://schemas.openxmlformats.org/officeDocument/2006/relationships/image" Target="../media/image17.wmf"/><Relationship Id="rId2" Type="http://schemas.openxmlformats.org/officeDocument/2006/relationships/image" Target="../media/image12.wmf"/><Relationship Id="rId1" Type="http://schemas.openxmlformats.org/officeDocument/2006/relationships/image" Target="../media/image11.wmf"/><Relationship Id="rId6" Type="http://schemas.openxmlformats.org/officeDocument/2006/relationships/image" Target="../media/image16.wmf"/><Relationship Id="rId5" Type="http://schemas.openxmlformats.org/officeDocument/2006/relationships/image" Target="../media/image15.wmf"/><Relationship Id="rId4" Type="http://schemas.openxmlformats.org/officeDocument/2006/relationships/image" Target="../media/image14.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42.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145.wmf"/><Relationship Id="rId2" Type="http://schemas.openxmlformats.org/officeDocument/2006/relationships/image" Target="../media/image144.wmf"/><Relationship Id="rId1" Type="http://schemas.openxmlformats.org/officeDocument/2006/relationships/image" Target="../media/image143.wmf"/><Relationship Id="rId5" Type="http://schemas.openxmlformats.org/officeDocument/2006/relationships/image" Target="../media/image147.wmf"/><Relationship Id="rId4" Type="http://schemas.openxmlformats.org/officeDocument/2006/relationships/image" Target="../media/image146.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150.wmf"/><Relationship Id="rId2" Type="http://schemas.openxmlformats.org/officeDocument/2006/relationships/image" Target="../media/image149.wmf"/><Relationship Id="rId1" Type="http://schemas.openxmlformats.org/officeDocument/2006/relationships/image" Target="../media/image148.wmf"/><Relationship Id="rId5" Type="http://schemas.openxmlformats.org/officeDocument/2006/relationships/image" Target="../media/image152.wmf"/><Relationship Id="rId4" Type="http://schemas.openxmlformats.org/officeDocument/2006/relationships/image" Target="../media/image151.wmf"/></Relationships>
</file>

<file path=ppt/drawings/_rels/vmlDrawing53.vml.rels><?xml version="1.0" encoding="UTF-8" standalone="yes"?>
<Relationships xmlns="http://schemas.openxmlformats.org/package/2006/relationships"><Relationship Id="rId8" Type="http://schemas.openxmlformats.org/officeDocument/2006/relationships/image" Target="../media/image148.wmf"/><Relationship Id="rId3" Type="http://schemas.openxmlformats.org/officeDocument/2006/relationships/image" Target="../media/image155.wmf"/><Relationship Id="rId7" Type="http://schemas.openxmlformats.org/officeDocument/2006/relationships/image" Target="../media/image158.wmf"/><Relationship Id="rId2" Type="http://schemas.openxmlformats.org/officeDocument/2006/relationships/image" Target="../media/image154.wmf"/><Relationship Id="rId1" Type="http://schemas.openxmlformats.org/officeDocument/2006/relationships/image" Target="../media/image153.wmf"/><Relationship Id="rId6" Type="http://schemas.openxmlformats.org/officeDocument/2006/relationships/image" Target="../media/image157.wmf"/><Relationship Id="rId5" Type="http://schemas.openxmlformats.org/officeDocument/2006/relationships/image" Target="../media/image152.wmf"/><Relationship Id="rId4" Type="http://schemas.openxmlformats.org/officeDocument/2006/relationships/image" Target="../media/image156.w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161.wmf"/><Relationship Id="rId2" Type="http://schemas.openxmlformats.org/officeDocument/2006/relationships/image" Target="../media/image160.wmf"/><Relationship Id="rId1" Type="http://schemas.openxmlformats.org/officeDocument/2006/relationships/image" Target="../media/image159.wmf"/><Relationship Id="rId5" Type="http://schemas.openxmlformats.org/officeDocument/2006/relationships/image" Target="../media/image157.wmf"/><Relationship Id="rId4" Type="http://schemas.openxmlformats.org/officeDocument/2006/relationships/image" Target="../media/image152.w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161.wmf"/><Relationship Id="rId2" Type="http://schemas.openxmlformats.org/officeDocument/2006/relationships/image" Target="../media/image160.wmf"/><Relationship Id="rId1" Type="http://schemas.openxmlformats.org/officeDocument/2006/relationships/image" Target="../media/image159.w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64.w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167.wmf"/><Relationship Id="rId2" Type="http://schemas.openxmlformats.org/officeDocument/2006/relationships/image" Target="../media/image166.wmf"/><Relationship Id="rId1" Type="http://schemas.openxmlformats.org/officeDocument/2006/relationships/image" Target="../media/image165.wmf"/><Relationship Id="rId4" Type="http://schemas.openxmlformats.org/officeDocument/2006/relationships/image" Target="../media/image168.wmf"/></Relationships>
</file>

<file path=ppt/drawings/_rels/vmlDrawing58.vml.rels><?xml version="1.0" encoding="UTF-8" standalone="yes"?>
<Relationships xmlns="http://schemas.openxmlformats.org/package/2006/relationships"><Relationship Id="rId3" Type="http://schemas.openxmlformats.org/officeDocument/2006/relationships/image" Target="../media/image157.wmf"/><Relationship Id="rId7" Type="http://schemas.openxmlformats.org/officeDocument/2006/relationships/image" Target="../media/image172.wmf"/><Relationship Id="rId2" Type="http://schemas.openxmlformats.org/officeDocument/2006/relationships/image" Target="../media/image152.wmf"/><Relationship Id="rId1" Type="http://schemas.openxmlformats.org/officeDocument/2006/relationships/image" Target="../media/image165.wmf"/><Relationship Id="rId6" Type="http://schemas.openxmlformats.org/officeDocument/2006/relationships/image" Target="../media/image171.wmf"/><Relationship Id="rId5" Type="http://schemas.openxmlformats.org/officeDocument/2006/relationships/image" Target="../media/image170.wmf"/><Relationship Id="rId4" Type="http://schemas.openxmlformats.org/officeDocument/2006/relationships/image" Target="../media/image169.wmf"/></Relationships>
</file>

<file path=ppt/drawings/_rels/vmlDrawing59.vml.rels><?xml version="1.0" encoding="UTF-8" standalone="yes"?>
<Relationships xmlns="http://schemas.openxmlformats.org/package/2006/relationships"><Relationship Id="rId8" Type="http://schemas.openxmlformats.org/officeDocument/2006/relationships/image" Target="../media/image180.wmf"/><Relationship Id="rId3" Type="http://schemas.openxmlformats.org/officeDocument/2006/relationships/image" Target="../media/image175.wmf"/><Relationship Id="rId7" Type="http://schemas.openxmlformats.org/officeDocument/2006/relationships/image" Target="../media/image179.wmf"/><Relationship Id="rId2" Type="http://schemas.openxmlformats.org/officeDocument/2006/relationships/image" Target="../media/image174.wmf"/><Relationship Id="rId1" Type="http://schemas.openxmlformats.org/officeDocument/2006/relationships/image" Target="../media/image173.wmf"/><Relationship Id="rId6" Type="http://schemas.openxmlformats.org/officeDocument/2006/relationships/image" Target="../media/image178.wmf"/><Relationship Id="rId11" Type="http://schemas.openxmlformats.org/officeDocument/2006/relationships/image" Target="../media/image183.wmf"/><Relationship Id="rId5" Type="http://schemas.openxmlformats.org/officeDocument/2006/relationships/image" Target="../media/image177.wmf"/><Relationship Id="rId10" Type="http://schemas.openxmlformats.org/officeDocument/2006/relationships/image" Target="../media/image182.wmf"/><Relationship Id="rId4" Type="http://schemas.openxmlformats.org/officeDocument/2006/relationships/image" Target="../media/image176.wmf"/><Relationship Id="rId9" Type="http://schemas.openxmlformats.org/officeDocument/2006/relationships/image" Target="../media/image181.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image" Target="../media/image21.wmf"/><Relationship Id="rId7" Type="http://schemas.openxmlformats.org/officeDocument/2006/relationships/image" Target="../media/image25.wmf"/><Relationship Id="rId2" Type="http://schemas.openxmlformats.org/officeDocument/2006/relationships/image" Target="../media/image20.wmf"/><Relationship Id="rId1" Type="http://schemas.openxmlformats.org/officeDocument/2006/relationships/image" Target="../media/image19.wmf"/><Relationship Id="rId6" Type="http://schemas.openxmlformats.org/officeDocument/2006/relationships/image" Target="../media/image24.wmf"/><Relationship Id="rId5" Type="http://schemas.openxmlformats.org/officeDocument/2006/relationships/image" Target="../media/image23.wmf"/><Relationship Id="rId4" Type="http://schemas.openxmlformats.org/officeDocument/2006/relationships/image" Target="../media/image22.wmf"/></Relationships>
</file>

<file path=ppt/drawings/_rels/vmlDrawing60.vml.rels><?xml version="1.0" encoding="UTF-8" standalone="yes"?>
<Relationships xmlns="http://schemas.openxmlformats.org/package/2006/relationships"><Relationship Id="rId8" Type="http://schemas.openxmlformats.org/officeDocument/2006/relationships/image" Target="../media/image180.wmf"/><Relationship Id="rId13" Type="http://schemas.openxmlformats.org/officeDocument/2006/relationships/image" Target="../media/image186.wmf"/><Relationship Id="rId3" Type="http://schemas.openxmlformats.org/officeDocument/2006/relationships/image" Target="../media/image175.wmf"/><Relationship Id="rId7" Type="http://schemas.openxmlformats.org/officeDocument/2006/relationships/image" Target="../media/image179.wmf"/><Relationship Id="rId12" Type="http://schemas.openxmlformats.org/officeDocument/2006/relationships/image" Target="../media/image185.wmf"/><Relationship Id="rId2" Type="http://schemas.openxmlformats.org/officeDocument/2006/relationships/image" Target="../media/image174.wmf"/><Relationship Id="rId1" Type="http://schemas.openxmlformats.org/officeDocument/2006/relationships/image" Target="../media/image173.wmf"/><Relationship Id="rId6" Type="http://schemas.openxmlformats.org/officeDocument/2006/relationships/image" Target="../media/image178.wmf"/><Relationship Id="rId11" Type="http://schemas.openxmlformats.org/officeDocument/2006/relationships/image" Target="../media/image184.wmf"/><Relationship Id="rId5" Type="http://schemas.openxmlformats.org/officeDocument/2006/relationships/image" Target="../media/image177.wmf"/><Relationship Id="rId15" Type="http://schemas.openxmlformats.org/officeDocument/2006/relationships/image" Target="../media/image188.wmf"/><Relationship Id="rId10" Type="http://schemas.openxmlformats.org/officeDocument/2006/relationships/image" Target="../media/image183.wmf"/><Relationship Id="rId4" Type="http://schemas.openxmlformats.org/officeDocument/2006/relationships/image" Target="../media/image176.wmf"/><Relationship Id="rId9" Type="http://schemas.openxmlformats.org/officeDocument/2006/relationships/image" Target="../media/image181.wmf"/><Relationship Id="rId14" Type="http://schemas.openxmlformats.org/officeDocument/2006/relationships/image" Target="../media/image187.wmf"/></Relationships>
</file>

<file path=ppt/drawings/_rels/vmlDrawing61.vml.rels><?xml version="1.0" encoding="UTF-8" standalone="yes"?>
<Relationships xmlns="http://schemas.openxmlformats.org/package/2006/relationships"><Relationship Id="rId8" Type="http://schemas.openxmlformats.org/officeDocument/2006/relationships/image" Target="../media/image180.wmf"/><Relationship Id="rId3" Type="http://schemas.openxmlformats.org/officeDocument/2006/relationships/image" Target="../media/image175.wmf"/><Relationship Id="rId7" Type="http://schemas.openxmlformats.org/officeDocument/2006/relationships/image" Target="../media/image179.wmf"/><Relationship Id="rId2" Type="http://schemas.openxmlformats.org/officeDocument/2006/relationships/image" Target="../media/image174.wmf"/><Relationship Id="rId1" Type="http://schemas.openxmlformats.org/officeDocument/2006/relationships/image" Target="../media/image173.wmf"/><Relationship Id="rId6" Type="http://schemas.openxmlformats.org/officeDocument/2006/relationships/image" Target="../media/image178.wmf"/><Relationship Id="rId11" Type="http://schemas.openxmlformats.org/officeDocument/2006/relationships/image" Target="../media/image183.wmf"/><Relationship Id="rId5" Type="http://schemas.openxmlformats.org/officeDocument/2006/relationships/image" Target="../media/image177.wmf"/><Relationship Id="rId10" Type="http://schemas.openxmlformats.org/officeDocument/2006/relationships/image" Target="../media/image189.wmf"/><Relationship Id="rId4" Type="http://schemas.openxmlformats.org/officeDocument/2006/relationships/image" Target="../media/image176.wmf"/><Relationship Id="rId9" Type="http://schemas.openxmlformats.org/officeDocument/2006/relationships/image" Target="../media/image181.wmf"/></Relationships>
</file>

<file path=ppt/drawings/_rels/vmlDrawing62.vml.rels><?xml version="1.0" encoding="UTF-8" standalone="yes"?>
<Relationships xmlns="http://schemas.openxmlformats.org/package/2006/relationships"><Relationship Id="rId8" Type="http://schemas.openxmlformats.org/officeDocument/2006/relationships/image" Target="../media/image180.wmf"/><Relationship Id="rId13" Type="http://schemas.openxmlformats.org/officeDocument/2006/relationships/image" Target="../media/image185.wmf"/><Relationship Id="rId3" Type="http://schemas.openxmlformats.org/officeDocument/2006/relationships/image" Target="../media/image175.wmf"/><Relationship Id="rId7" Type="http://schemas.openxmlformats.org/officeDocument/2006/relationships/image" Target="../media/image179.wmf"/><Relationship Id="rId12" Type="http://schemas.openxmlformats.org/officeDocument/2006/relationships/image" Target="../media/image191.wmf"/><Relationship Id="rId2" Type="http://schemas.openxmlformats.org/officeDocument/2006/relationships/image" Target="../media/image174.wmf"/><Relationship Id="rId1" Type="http://schemas.openxmlformats.org/officeDocument/2006/relationships/image" Target="../media/image173.wmf"/><Relationship Id="rId6" Type="http://schemas.openxmlformats.org/officeDocument/2006/relationships/image" Target="../media/image178.wmf"/><Relationship Id="rId11" Type="http://schemas.openxmlformats.org/officeDocument/2006/relationships/image" Target="../media/image183.wmf"/><Relationship Id="rId5" Type="http://schemas.openxmlformats.org/officeDocument/2006/relationships/image" Target="../media/image177.wmf"/><Relationship Id="rId15" Type="http://schemas.openxmlformats.org/officeDocument/2006/relationships/image" Target="../media/image192.wmf"/><Relationship Id="rId10" Type="http://schemas.openxmlformats.org/officeDocument/2006/relationships/image" Target="../media/image190.wmf"/><Relationship Id="rId4" Type="http://schemas.openxmlformats.org/officeDocument/2006/relationships/image" Target="../media/image176.wmf"/><Relationship Id="rId9" Type="http://schemas.openxmlformats.org/officeDocument/2006/relationships/image" Target="../media/image181.wmf"/><Relationship Id="rId14" Type="http://schemas.openxmlformats.org/officeDocument/2006/relationships/image" Target="../media/image186.wmf"/></Relationships>
</file>

<file path=ppt/drawings/_rels/vmlDrawing63.vml.rels><?xml version="1.0" encoding="UTF-8" standalone="yes"?>
<Relationships xmlns="http://schemas.openxmlformats.org/package/2006/relationships"><Relationship Id="rId8" Type="http://schemas.openxmlformats.org/officeDocument/2006/relationships/image" Target="../media/image180.wmf"/><Relationship Id="rId3" Type="http://schemas.openxmlformats.org/officeDocument/2006/relationships/image" Target="../media/image175.wmf"/><Relationship Id="rId7" Type="http://schemas.openxmlformats.org/officeDocument/2006/relationships/image" Target="../media/image179.wmf"/><Relationship Id="rId2" Type="http://schemas.openxmlformats.org/officeDocument/2006/relationships/image" Target="../media/image174.wmf"/><Relationship Id="rId1" Type="http://schemas.openxmlformats.org/officeDocument/2006/relationships/image" Target="../media/image173.wmf"/><Relationship Id="rId6" Type="http://schemas.openxmlformats.org/officeDocument/2006/relationships/image" Target="../media/image178.wmf"/><Relationship Id="rId11" Type="http://schemas.openxmlformats.org/officeDocument/2006/relationships/image" Target="../media/image183.wmf"/><Relationship Id="rId5" Type="http://schemas.openxmlformats.org/officeDocument/2006/relationships/image" Target="../media/image177.wmf"/><Relationship Id="rId10" Type="http://schemas.openxmlformats.org/officeDocument/2006/relationships/image" Target="../media/image193.wmf"/><Relationship Id="rId4" Type="http://schemas.openxmlformats.org/officeDocument/2006/relationships/image" Target="../media/image176.wmf"/><Relationship Id="rId9" Type="http://schemas.openxmlformats.org/officeDocument/2006/relationships/image" Target="../media/image181.wmf"/></Relationships>
</file>

<file path=ppt/drawings/_rels/vmlDrawing64.vml.rels><?xml version="1.0" encoding="UTF-8" standalone="yes"?>
<Relationships xmlns="http://schemas.openxmlformats.org/package/2006/relationships"><Relationship Id="rId3" Type="http://schemas.openxmlformats.org/officeDocument/2006/relationships/image" Target="../media/image196.wmf"/><Relationship Id="rId2" Type="http://schemas.openxmlformats.org/officeDocument/2006/relationships/image" Target="../media/image195.wmf"/><Relationship Id="rId1" Type="http://schemas.openxmlformats.org/officeDocument/2006/relationships/image" Target="../media/image194.wmf"/><Relationship Id="rId4" Type="http://schemas.openxmlformats.org/officeDocument/2006/relationships/image" Target="../media/image197.wmf"/></Relationships>
</file>

<file path=ppt/drawings/_rels/vmlDrawing65.vml.rels><?xml version="1.0" encoding="UTF-8" standalone="yes"?>
<Relationships xmlns="http://schemas.openxmlformats.org/package/2006/relationships"><Relationship Id="rId3" Type="http://schemas.openxmlformats.org/officeDocument/2006/relationships/image" Target="../media/image200.wmf"/><Relationship Id="rId2" Type="http://schemas.openxmlformats.org/officeDocument/2006/relationships/image" Target="../media/image199.wmf"/><Relationship Id="rId1" Type="http://schemas.openxmlformats.org/officeDocument/2006/relationships/image" Target="../media/image198.w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202.emf"/></Relationships>
</file>

<file path=ppt/drawings/_rels/vmlDrawing67.vml.rels><?xml version="1.0" encoding="UTF-8" standalone="yes"?>
<Relationships xmlns="http://schemas.openxmlformats.org/package/2006/relationships"><Relationship Id="rId2" Type="http://schemas.openxmlformats.org/officeDocument/2006/relationships/image" Target="../media/image202.emf"/><Relationship Id="rId1" Type="http://schemas.openxmlformats.org/officeDocument/2006/relationships/image" Target="../media/image203.wmf"/></Relationships>
</file>

<file path=ppt/drawings/_rels/vmlDrawing68.vml.rels><?xml version="1.0" encoding="UTF-8" standalone="yes"?>
<Relationships xmlns="http://schemas.openxmlformats.org/package/2006/relationships"><Relationship Id="rId2" Type="http://schemas.openxmlformats.org/officeDocument/2006/relationships/image" Target="../media/image205.wmf"/><Relationship Id="rId1" Type="http://schemas.openxmlformats.org/officeDocument/2006/relationships/image" Target="../media/image204.w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206.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 Id="rId5" Type="http://schemas.openxmlformats.org/officeDocument/2006/relationships/image" Target="../media/image26.wmf"/><Relationship Id="rId4" Type="http://schemas.openxmlformats.org/officeDocument/2006/relationships/image" Target="../media/image22.w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207.wmf"/></Relationships>
</file>

<file path=ppt/drawings/_rels/vmlDrawing71.vml.rels><?xml version="1.0" encoding="UTF-8" standalone="yes"?>
<Relationships xmlns="http://schemas.openxmlformats.org/package/2006/relationships"><Relationship Id="rId3" Type="http://schemas.openxmlformats.org/officeDocument/2006/relationships/image" Target="../media/image210.wmf"/><Relationship Id="rId2" Type="http://schemas.openxmlformats.org/officeDocument/2006/relationships/image" Target="../media/image209.wmf"/><Relationship Id="rId1" Type="http://schemas.openxmlformats.org/officeDocument/2006/relationships/image" Target="../media/image208.wmf"/><Relationship Id="rId5" Type="http://schemas.openxmlformats.org/officeDocument/2006/relationships/image" Target="../media/image212.wmf"/><Relationship Id="rId4" Type="http://schemas.openxmlformats.org/officeDocument/2006/relationships/image" Target="../media/image211.w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213.wmf"/></Relationships>
</file>

<file path=ppt/drawings/_rels/vmlDrawing73.vml.rels><?xml version="1.0" encoding="UTF-8" standalone="yes"?>
<Relationships xmlns="http://schemas.openxmlformats.org/package/2006/relationships"><Relationship Id="rId3" Type="http://schemas.openxmlformats.org/officeDocument/2006/relationships/image" Target="../media/image216.wmf"/><Relationship Id="rId2" Type="http://schemas.openxmlformats.org/officeDocument/2006/relationships/image" Target="../media/image215.wmf"/><Relationship Id="rId1" Type="http://schemas.openxmlformats.org/officeDocument/2006/relationships/image" Target="../media/image214.wmf"/></Relationships>
</file>

<file path=ppt/drawings/_rels/vmlDrawing74.vml.rels><?xml version="1.0" encoding="UTF-8" standalone="yes"?>
<Relationships xmlns="http://schemas.openxmlformats.org/package/2006/relationships"><Relationship Id="rId3" Type="http://schemas.openxmlformats.org/officeDocument/2006/relationships/image" Target="../media/image218.wmf"/><Relationship Id="rId2" Type="http://schemas.openxmlformats.org/officeDocument/2006/relationships/image" Target="../media/image217.wmf"/><Relationship Id="rId1" Type="http://schemas.openxmlformats.org/officeDocument/2006/relationships/image" Target="../media/image214.wmf"/></Relationships>
</file>

<file path=ppt/drawings/_rels/vmlDrawing75.vml.rels><?xml version="1.0" encoding="UTF-8" standalone="yes"?>
<Relationships xmlns="http://schemas.openxmlformats.org/package/2006/relationships"><Relationship Id="rId3" Type="http://schemas.openxmlformats.org/officeDocument/2006/relationships/image" Target="../media/image220.wmf"/><Relationship Id="rId2" Type="http://schemas.openxmlformats.org/officeDocument/2006/relationships/image" Target="../media/image219.wmf"/><Relationship Id="rId1" Type="http://schemas.openxmlformats.org/officeDocument/2006/relationships/image" Target="../media/image214.wmf"/></Relationships>
</file>

<file path=ppt/drawings/_rels/vmlDrawing76.vml.rels><?xml version="1.0" encoding="UTF-8" standalone="yes"?>
<Relationships xmlns="http://schemas.openxmlformats.org/package/2006/relationships"><Relationship Id="rId3" Type="http://schemas.openxmlformats.org/officeDocument/2006/relationships/image" Target="../media/image222.wmf"/><Relationship Id="rId2" Type="http://schemas.openxmlformats.org/officeDocument/2006/relationships/image" Target="../media/image221.wmf"/><Relationship Id="rId1" Type="http://schemas.openxmlformats.org/officeDocument/2006/relationships/image" Target="../media/image214.w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223.wmf"/></Relationships>
</file>

<file path=ppt/drawings/_rels/vmlDrawing78.vml.rels><?xml version="1.0" encoding="UTF-8" standalone="yes"?>
<Relationships xmlns="http://schemas.openxmlformats.org/package/2006/relationships"><Relationship Id="rId8" Type="http://schemas.openxmlformats.org/officeDocument/2006/relationships/image" Target="../media/image231.wmf"/><Relationship Id="rId13" Type="http://schemas.openxmlformats.org/officeDocument/2006/relationships/image" Target="../media/image236.wmf"/><Relationship Id="rId18" Type="http://schemas.openxmlformats.org/officeDocument/2006/relationships/image" Target="../media/image241.wmf"/><Relationship Id="rId3" Type="http://schemas.openxmlformats.org/officeDocument/2006/relationships/image" Target="../media/image226.wmf"/><Relationship Id="rId7" Type="http://schemas.openxmlformats.org/officeDocument/2006/relationships/image" Target="../media/image230.wmf"/><Relationship Id="rId12" Type="http://schemas.openxmlformats.org/officeDocument/2006/relationships/image" Target="../media/image235.wmf"/><Relationship Id="rId17" Type="http://schemas.openxmlformats.org/officeDocument/2006/relationships/image" Target="../media/image240.wmf"/><Relationship Id="rId2" Type="http://schemas.openxmlformats.org/officeDocument/2006/relationships/image" Target="../media/image225.wmf"/><Relationship Id="rId16" Type="http://schemas.openxmlformats.org/officeDocument/2006/relationships/image" Target="../media/image239.wmf"/><Relationship Id="rId1" Type="http://schemas.openxmlformats.org/officeDocument/2006/relationships/image" Target="../media/image224.wmf"/><Relationship Id="rId6" Type="http://schemas.openxmlformats.org/officeDocument/2006/relationships/image" Target="../media/image229.wmf"/><Relationship Id="rId11" Type="http://schemas.openxmlformats.org/officeDocument/2006/relationships/image" Target="../media/image234.wmf"/><Relationship Id="rId5" Type="http://schemas.openxmlformats.org/officeDocument/2006/relationships/image" Target="../media/image228.wmf"/><Relationship Id="rId15" Type="http://schemas.openxmlformats.org/officeDocument/2006/relationships/image" Target="../media/image238.wmf"/><Relationship Id="rId10" Type="http://schemas.openxmlformats.org/officeDocument/2006/relationships/image" Target="../media/image233.wmf"/><Relationship Id="rId4" Type="http://schemas.openxmlformats.org/officeDocument/2006/relationships/image" Target="../media/image227.wmf"/><Relationship Id="rId9" Type="http://schemas.openxmlformats.org/officeDocument/2006/relationships/image" Target="../media/image232.wmf"/><Relationship Id="rId14" Type="http://schemas.openxmlformats.org/officeDocument/2006/relationships/image" Target="../media/image237.wmf"/></Relationships>
</file>

<file path=ppt/drawings/_rels/vmlDrawing79.vml.rels><?xml version="1.0" encoding="UTF-8" standalone="yes"?>
<Relationships xmlns="http://schemas.openxmlformats.org/package/2006/relationships"><Relationship Id="rId3" Type="http://schemas.openxmlformats.org/officeDocument/2006/relationships/image" Target="../media/image244.wmf"/><Relationship Id="rId2" Type="http://schemas.openxmlformats.org/officeDocument/2006/relationships/image" Target="../media/image243.wmf"/><Relationship Id="rId1" Type="http://schemas.openxmlformats.org/officeDocument/2006/relationships/image" Target="../media/image242.wmf"/><Relationship Id="rId6" Type="http://schemas.openxmlformats.org/officeDocument/2006/relationships/image" Target="../media/image247.wmf"/><Relationship Id="rId5" Type="http://schemas.openxmlformats.org/officeDocument/2006/relationships/image" Target="../media/image246.wmf"/><Relationship Id="rId4" Type="http://schemas.openxmlformats.org/officeDocument/2006/relationships/image" Target="../media/image245.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20.wmf"/><Relationship Id="rId1" Type="http://schemas.openxmlformats.org/officeDocument/2006/relationships/image" Target="../media/image26.wmf"/></Relationships>
</file>

<file path=ppt/drawings/_rels/vmlDrawing80.vml.rels><?xml version="1.0" encoding="UTF-8" standalone="yes"?>
<Relationships xmlns="http://schemas.openxmlformats.org/package/2006/relationships"><Relationship Id="rId8" Type="http://schemas.openxmlformats.org/officeDocument/2006/relationships/image" Target="../media/image245.wmf"/><Relationship Id="rId3" Type="http://schemas.openxmlformats.org/officeDocument/2006/relationships/image" Target="../media/image250.wmf"/><Relationship Id="rId7" Type="http://schemas.openxmlformats.org/officeDocument/2006/relationships/image" Target="../media/image244.wmf"/><Relationship Id="rId2" Type="http://schemas.openxmlformats.org/officeDocument/2006/relationships/image" Target="../media/image249.wmf"/><Relationship Id="rId1" Type="http://schemas.openxmlformats.org/officeDocument/2006/relationships/image" Target="../media/image248.wmf"/><Relationship Id="rId6" Type="http://schemas.openxmlformats.org/officeDocument/2006/relationships/image" Target="../media/image243.wmf"/><Relationship Id="rId5" Type="http://schemas.openxmlformats.org/officeDocument/2006/relationships/image" Target="../media/image252.wmf"/><Relationship Id="rId4" Type="http://schemas.openxmlformats.org/officeDocument/2006/relationships/image" Target="../media/image251.wmf"/><Relationship Id="rId9" Type="http://schemas.openxmlformats.org/officeDocument/2006/relationships/image" Target="../media/image246.wmf"/></Relationships>
</file>

<file path=ppt/drawings/_rels/vmlDrawing81.vml.rels><?xml version="1.0" encoding="UTF-8" standalone="yes"?>
<Relationships xmlns="http://schemas.openxmlformats.org/package/2006/relationships"><Relationship Id="rId8" Type="http://schemas.openxmlformats.org/officeDocument/2006/relationships/image" Target="../media/image257.wmf"/><Relationship Id="rId3" Type="http://schemas.openxmlformats.org/officeDocument/2006/relationships/image" Target="../media/image250.wmf"/><Relationship Id="rId7" Type="http://schemas.openxmlformats.org/officeDocument/2006/relationships/image" Target="../media/image256.wmf"/><Relationship Id="rId2" Type="http://schemas.openxmlformats.org/officeDocument/2006/relationships/image" Target="../media/image249.wmf"/><Relationship Id="rId1" Type="http://schemas.openxmlformats.org/officeDocument/2006/relationships/image" Target="../media/image248.wmf"/><Relationship Id="rId6" Type="http://schemas.openxmlformats.org/officeDocument/2006/relationships/image" Target="../media/image255.wmf"/><Relationship Id="rId5" Type="http://schemas.openxmlformats.org/officeDocument/2006/relationships/image" Target="../media/image254.wmf"/><Relationship Id="rId4" Type="http://schemas.openxmlformats.org/officeDocument/2006/relationships/image" Target="../media/image253.wmf"/><Relationship Id="rId9" Type="http://schemas.openxmlformats.org/officeDocument/2006/relationships/image" Target="../media/image258.w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259.w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259.w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261.w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263.w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264.wmf"/></Relationships>
</file>

<file path=ppt/drawings/_rels/vmlDrawing87.vml.rels><?xml version="1.0" encoding="UTF-8" standalone="yes"?>
<Relationships xmlns="http://schemas.openxmlformats.org/package/2006/relationships"><Relationship Id="rId3" Type="http://schemas.openxmlformats.org/officeDocument/2006/relationships/image" Target="../media/image267.wmf"/><Relationship Id="rId2" Type="http://schemas.openxmlformats.org/officeDocument/2006/relationships/image" Target="../media/image266.wmf"/><Relationship Id="rId1" Type="http://schemas.openxmlformats.org/officeDocument/2006/relationships/image" Target="../media/image265.wmf"/><Relationship Id="rId4" Type="http://schemas.openxmlformats.org/officeDocument/2006/relationships/image" Target="../media/image268.wmf"/></Relationships>
</file>

<file path=ppt/drawings/_rels/vmlDrawing88.vml.rels><?xml version="1.0" encoding="UTF-8" standalone="yes"?>
<Relationships xmlns="http://schemas.openxmlformats.org/package/2006/relationships"><Relationship Id="rId8" Type="http://schemas.openxmlformats.org/officeDocument/2006/relationships/image" Target="../media/image276.wmf"/><Relationship Id="rId3" Type="http://schemas.openxmlformats.org/officeDocument/2006/relationships/image" Target="../media/image272.wmf"/><Relationship Id="rId7" Type="http://schemas.openxmlformats.org/officeDocument/2006/relationships/image" Target="../media/image275.wmf"/><Relationship Id="rId2" Type="http://schemas.openxmlformats.org/officeDocument/2006/relationships/image" Target="../media/image271.wmf"/><Relationship Id="rId1" Type="http://schemas.openxmlformats.org/officeDocument/2006/relationships/image" Target="../media/image270.wmf"/><Relationship Id="rId6" Type="http://schemas.openxmlformats.org/officeDocument/2006/relationships/image" Target="../media/image274.wmf"/><Relationship Id="rId5" Type="http://schemas.openxmlformats.org/officeDocument/2006/relationships/image" Target="../media/image273.wmf"/><Relationship Id="rId4" Type="http://schemas.openxmlformats.org/officeDocument/2006/relationships/image" Target="../media/image268.wmf"/></Relationships>
</file>

<file path=ppt/drawings/_rels/vmlDrawing89.vml.rels><?xml version="1.0" encoding="UTF-8" standalone="yes"?>
<Relationships xmlns="http://schemas.openxmlformats.org/package/2006/relationships"><Relationship Id="rId3" Type="http://schemas.openxmlformats.org/officeDocument/2006/relationships/image" Target="../media/image275.wmf"/><Relationship Id="rId2" Type="http://schemas.openxmlformats.org/officeDocument/2006/relationships/image" Target="../media/image274.wmf"/><Relationship Id="rId1" Type="http://schemas.openxmlformats.org/officeDocument/2006/relationships/image" Target="../media/image273.wmf"/><Relationship Id="rId5" Type="http://schemas.openxmlformats.org/officeDocument/2006/relationships/image" Target="../media/image277.wmf"/><Relationship Id="rId4" Type="http://schemas.openxmlformats.org/officeDocument/2006/relationships/image" Target="../media/image276.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image" Target="../media/image27.emf"/></Relationships>
</file>

<file path=ppt/drawings/_rels/vmlDrawing90.vml.rels><?xml version="1.0" encoding="UTF-8" standalone="yes"?>
<Relationships xmlns="http://schemas.openxmlformats.org/package/2006/relationships"><Relationship Id="rId3" Type="http://schemas.openxmlformats.org/officeDocument/2006/relationships/image" Target="../media/image279.wmf"/><Relationship Id="rId2" Type="http://schemas.openxmlformats.org/officeDocument/2006/relationships/image" Target="../media/image278.emf"/><Relationship Id="rId1" Type="http://schemas.openxmlformats.org/officeDocument/2006/relationships/image" Target="../media/image263.wmf"/></Relationships>
</file>

<file path=ppt/drawings/_rels/vmlDrawing91.vml.rels><?xml version="1.0" encoding="UTF-8" standalone="yes"?>
<Relationships xmlns="http://schemas.openxmlformats.org/package/2006/relationships"><Relationship Id="rId3" Type="http://schemas.openxmlformats.org/officeDocument/2006/relationships/image" Target="../media/image280.emf"/><Relationship Id="rId2" Type="http://schemas.openxmlformats.org/officeDocument/2006/relationships/image" Target="../media/image279.wmf"/><Relationship Id="rId1" Type="http://schemas.openxmlformats.org/officeDocument/2006/relationships/image" Target="../media/image278.e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281.wmf"/></Relationships>
</file>

<file path=ppt/drawings/_rels/vmlDrawing93.vml.rels><?xml version="1.0" encoding="UTF-8" standalone="yes"?>
<Relationships xmlns="http://schemas.openxmlformats.org/package/2006/relationships"><Relationship Id="rId2" Type="http://schemas.openxmlformats.org/officeDocument/2006/relationships/image" Target="../media/image283.wmf"/><Relationship Id="rId1" Type="http://schemas.openxmlformats.org/officeDocument/2006/relationships/image" Target="../media/image282.wmf"/></Relationships>
</file>

<file path=ppt/drawings/_rels/vmlDrawing94.vml.rels><?xml version="1.0" encoding="UTF-8" standalone="yes"?>
<Relationships xmlns="http://schemas.openxmlformats.org/package/2006/relationships"><Relationship Id="rId2" Type="http://schemas.openxmlformats.org/officeDocument/2006/relationships/image" Target="../media/image285.wmf"/><Relationship Id="rId1" Type="http://schemas.openxmlformats.org/officeDocument/2006/relationships/image" Target="../media/image284.wmf"/></Relationships>
</file>

<file path=ppt/drawings/_rels/vmlDrawing95.vml.rels><?xml version="1.0" encoding="UTF-8" standalone="yes"?>
<Relationships xmlns="http://schemas.openxmlformats.org/package/2006/relationships"><Relationship Id="rId2" Type="http://schemas.openxmlformats.org/officeDocument/2006/relationships/image" Target="../media/image287.wmf"/><Relationship Id="rId1" Type="http://schemas.openxmlformats.org/officeDocument/2006/relationships/image" Target="../media/image286.wmf"/></Relationships>
</file>

<file path=ppt/drawings/_rels/vmlDrawing96.vml.rels><?xml version="1.0" encoding="UTF-8" standalone="yes"?>
<Relationships xmlns="http://schemas.openxmlformats.org/package/2006/relationships"><Relationship Id="rId3" Type="http://schemas.openxmlformats.org/officeDocument/2006/relationships/image" Target="../media/image290.wmf"/><Relationship Id="rId2" Type="http://schemas.openxmlformats.org/officeDocument/2006/relationships/image" Target="../media/image289.wmf"/><Relationship Id="rId1" Type="http://schemas.openxmlformats.org/officeDocument/2006/relationships/image" Target="../media/image288.wmf"/><Relationship Id="rId6" Type="http://schemas.openxmlformats.org/officeDocument/2006/relationships/image" Target="../media/image293.wmf"/><Relationship Id="rId5" Type="http://schemas.openxmlformats.org/officeDocument/2006/relationships/image" Target="../media/image292.wmf"/><Relationship Id="rId4" Type="http://schemas.openxmlformats.org/officeDocument/2006/relationships/image" Target="../media/image291.wmf"/></Relationships>
</file>

<file path=ppt/drawings/_rels/vmlDrawing97.vml.rels><?xml version="1.0" encoding="UTF-8" standalone="yes"?>
<Relationships xmlns="http://schemas.openxmlformats.org/package/2006/relationships"><Relationship Id="rId3" Type="http://schemas.openxmlformats.org/officeDocument/2006/relationships/image" Target="../media/image291.wmf"/><Relationship Id="rId2" Type="http://schemas.openxmlformats.org/officeDocument/2006/relationships/image" Target="../media/image290.wmf"/><Relationship Id="rId1" Type="http://schemas.openxmlformats.org/officeDocument/2006/relationships/image" Target="../media/image289.wmf"/><Relationship Id="rId6" Type="http://schemas.openxmlformats.org/officeDocument/2006/relationships/image" Target="../media/image295.wmf"/><Relationship Id="rId5" Type="http://schemas.openxmlformats.org/officeDocument/2006/relationships/image" Target="../media/image294.wmf"/><Relationship Id="rId4" Type="http://schemas.openxmlformats.org/officeDocument/2006/relationships/image" Target="../media/image292.wmf"/></Relationships>
</file>

<file path=ppt/drawings/_rels/vmlDrawing98.vml.rels><?xml version="1.0" encoding="UTF-8" standalone="yes"?>
<Relationships xmlns="http://schemas.openxmlformats.org/package/2006/relationships"><Relationship Id="rId3" Type="http://schemas.openxmlformats.org/officeDocument/2006/relationships/image" Target="../media/image291.wmf"/><Relationship Id="rId2" Type="http://schemas.openxmlformats.org/officeDocument/2006/relationships/image" Target="../media/image290.wmf"/><Relationship Id="rId1" Type="http://schemas.openxmlformats.org/officeDocument/2006/relationships/image" Target="../media/image289.wmf"/><Relationship Id="rId6" Type="http://schemas.openxmlformats.org/officeDocument/2006/relationships/image" Target="../media/image297.wmf"/><Relationship Id="rId5" Type="http://schemas.openxmlformats.org/officeDocument/2006/relationships/image" Target="../media/image296.wmf"/><Relationship Id="rId4" Type="http://schemas.openxmlformats.org/officeDocument/2006/relationships/image" Target="../media/image292.wmf"/></Relationships>
</file>

<file path=ppt/drawings/_rels/vmlDrawing99.vml.rels><?xml version="1.0" encoding="UTF-8" standalone="yes"?>
<Relationships xmlns="http://schemas.openxmlformats.org/package/2006/relationships"><Relationship Id="rId3" Type="http://schemas.openxmlformats.org/officeDocument/2006/relationships/image" Target="../media/image291.wmf"/><Relationship Id="rId2" Type="http://schemas.openxmlformats.org/officeDocument/2006/relationships/image" Target="../media/image290.wmf"/><Relationship Id="rId1" Type="http://schemas.openxmlformats.org/officeDocument/2006/relationships/image" Target="../media/image289.wmf"/><Relationship Id="rId5" Type="http://schemas.openxmlformats.org/officeDocument/2006/relationships/image" Target="../media/image297.wmf"/><Relationship Id="rId4" Type="http://schemas.openxmlformats.org/officeDocument/2006/relationships/image" Target="../media/image29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227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b="0">
                <a:latin typeface="Verdana" panose="020B0604030504040204" pitchFamily="34" charset="0"/>
              </a:defRPr>
            </a:lvl1pPr>
          </a:lstStyle>
          <a:p>
            <a:endParaRPr lang="en-US" altLang="zh-CN"/>
          </a:p>
        </p:txBody>
      </p:sp>
      <p:sp>
        <p:nvSpPr>
          <p:cNvPr id="182275"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b="0">
                <a:latin typeface="Verdana" panose="020B0604030504040204" pitchFamily="34" charset="0"/>
              </a:defRPr>
            </a:lvl1pPr>
          </a:lstStyle>
          <a:p>
            <a:endParaRPr lang="en-US" altLang="zh-CN"/>
          </a:p>
        </p:txBody>
      </p:sp>
      <p:sp>
        <p:nvSpPr>
          <p:cNvPr id="1822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82277"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82278"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b="0">
                <a:latin typeface="Verdana" panose="020B0604030504040204" pitchFamily="34" charset="0"/>
              </a:defRPr>
            </a:lvl1pPr>
          </a:lstStyle>
          <a:p>
            <a:endParaRPr lang="en-US" altLang="zh-CN"/>
          </a:p>
        </p:txBody>
      </p:sp>
      <p:sp>
        <p:nvSpPr>
          <p:cNvPr id="182279"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b="0">
                <a:latin typeface="Verdana" panose="020B0604030504040204" pitchFamily="34" charset="0"/>
              </a:defRPr>
            </a:lvl1pPr>
          </a:lstStyle>
          <a:p>
            <a:fld id="{B4EBD46E-0421-420B-9E81-BCB9AB3BC76E}" type="slidenum">
              <a:rPr lang="en-US" altLang="zh-CN"/>
              <a:pPr/>
              <a:t>‹#›</a:t>
            </a:fld>
            <a:endParaRPr lang="en-US" altLang="zh-CN"/>
          </a:p>
        </p:txBody>
      </p:sp>
    </p:spTree>
    <p:extLst>
      <p:ext uri="{BB962C8B-B14F-4D97-AF65-F5344CB8AC3E}">
        <p14:creationId xmlns:p14="http://schemas.microsoft.com/office/powerpoint/2010/main" val="214985862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156BA00-0F51-460C-B16E-43BF8E1CB743}" type="slidenum">
              <a:rPr lang="en-US" altLang="zh-CN"/>
              <a:pPr/>
              <a:t>37</a:t>
            </a:fld>
            <a:endParaRPr lang="en-US" altLang="zh-CN"/>
          </a:p>
        </p:txBody>
      </p:sp>
      <p:sp>
        <p:nvSpPr>
          <p:cNvPr id="516098" name="Rectangle 2"/>
          <p:cNvSpPr>
            <a:spLocks noGrp="1" noRot="1" noChangeAspect="1" noChangeArrowheads="1" noTextEdit="1"/>
          </p:cNvSpPr>
          <p:nvPr>
            <p:ph type="sldImg"/>
          </p:nvPr>
        </p:nvSpPr>
        <p:spPr>
          <a:ln/>
        </p:spPr>
      </p:sp>
      <p:sp>
        <p:nvSpPr>
          <p:cNvPr id="516099" name="Rectangle 3"/>
          <p:cNvSpPr>
            <a:spLocks noGrp="1" noChangeArrowheads="1"/>
          </p:cNvSpPr>
          <p:nvPr>
            <p:ph type="body" idx="1"/>
          </p:nvPr>
        </p:nvSpPr>
        <p:spPr/>
        <p:txBody>
          <a:bodyPr/>
          <a:lstStyle/>
          <a:p>
            <a:r>
              <a:rPr lang="zh-CN" altLang="en-US"/>
              <a:t>图中看出，谐波次数越高，幅值分量越小，对原波形的贡献越小，所以在一定条件下可忽略高次谐波。</a:t>
            </a:r>
          </a:p>
        </p:txBody>
      </p:sp>
    </p:spTree>
    <p:extLst>
      <p:ext uri="{BB962C8B-B14F-4D97-AF65-F5344CB8AC3E}">
        <p14:creationId xmlns:p14="http://schemas.microsoft.com/office/powerpoint/2010/main" val="1632707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092DDE-F7DB-4B3A-A951-F0DF227D4C65}" type="slidenum">
              <a:rPr lang="en-US" altLang="zh-CN"/>
              <a:pPr/>
              <a:t>55</a:t>
            </a:fld>
            <a:endParaRPr lang="en-US" altLang="zh-CN"/>
          </a:p>
        </p:txBody>
      </p:sp>
      <p:sp>
        <p:nvSpPr>
          <p:cNvPr id="522242" name="Rectangle 2"/>
          <p:cNvSpPr>
            <a:spLocks noGrp="1" noRot="1" noChangeAspect="1" noChangeArrowheads="1" noTextEdit="1"/>
          </p:cNvSpPr>
          <p:nvPr>
            <p:ph type="sldImg"/>
          </p:nvPr>
        </p:nvSpPr>
        <p:spPr>
          <a:ln/>
        </p:spPr>
      </p:sp>
      <p:sp>
        <p:nvSpPr>
          <p:cNvPr id="522243" name="Rectangle 3"/>
          <p:cNvSpPr>
            <a:spLocks noGrp="1" noChangeArrowheads="1"/>
          </p:cNvSpPr>
          <p:nvPr>
            <p:ph type="body" idx="1"/>
          </p:nvPr>
        </p:nvSpPr>
        <p:spPr/>
        <p:txBody>
          <a:bodyPr/>
          <a:lstStyle/>
          <a:p>
            <a:endParaRPr lang="en-US" altLang="zh-CN" dirty="0"/>
          </a:p>
        </p:txBody>
      </p:sp>
    </p:spTree>
    <p:extLst>
      <p:ext uri="{BB962C8B-B14F-4D97-AF65-F5344CB8AC3E}">
        <p14:creationId xmlns:p14="http://schemas.microsoft.com/office/powerpoint/2010/main" val="1991515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a:ln/>
        </p:spPr>
      </p:sp>
      <p:sp>
        <p:nvSpPr>
          <p:cNvPr id="57347" name="备注占位符 2"/>
          <p:cNvSpPr>
            <a:spLocks noGrp="1"/>
          </p:cNvSpPr>
          <p:nvPr>
            <p:ph type="body" idx="1"/>
          </p:nvPr>
        </p:nvSpPr>
        <p:spPr>
          <a:noFill/>
        </p:spPr>
        <p:txBody>
          <a:bodyPr/>
          <a:lstStyle/>
          <a:p>
            <a:pPr eaLnBrk="1" hangingPunct="1"/>
            <a:r>
              <a:rPr lang="zh-CN" altLang="en-US" smtClean="0"/>
              <a:t>在黑板上画出移位效果图</a:t>
            </a:r>
          </a:p>
        </p:txBody>
      </p:sp>
      <p:sp>
        <p:nvSpPr>
          <p:cNvPr id="57348" name="灯片编号占位符 3"/>
          <p:cNvSpPr>
            <a:spLocks noGrp="1"/>
          </p:cNvSpPr>
          <p:nvPr>
            <p:ph type="sldNum" sz="quarter" idx="5"/>
          </p:nvPr>
        </p:nvSpPr>
        <p:spPr>
          <a:noFill/>
        </p:spPr>
        <p:txBody>
          <a:bodyPr/>
          <a:lstStyle>
            <a:lvl1pPr eaLnBrk="0" hangingPunct="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fld id="{30039F4F-DCCD-4C47-9C40-D14F47AD5BEA}" type="slidenum">
              <a:rPr lang="en-US" altLang="zh-CN">
                <a:latin typeface="Verdana" panose="020B0604030504040204" pitchFamily="34" charset="0"/>
              </a:rPr>
              <a:pPr eaLnBrk="1" hangingPunct="1">
                <a:spcBef>
                  <a:spcPct val="0"/>
                </a:spcBef>
              </a:pPr>
              <a:t>85</a:t>
            </a:fld>
            <a:endParaRPr lang="en-US" altLang="zh-CN">
              <a:latin typeface="Verdana" panose="020B0604030504040204" pitchFamily="34" charset="0"/>
            </a:endParaRPr>
          </a:p>
        </p:txBody>
      </p:sp>
    </p:spTree>
    <p:extLst>
      <p:ext uri="{BB962C8B-B14F-4D97-AF65-F5344CB8AC3E}">
        <p14:creationId xmlns:p14="http://schemas.microsoft.com/office/powerpoint/2010/main" val="2684946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93186" name="Rectangle 2"/>
          <p:cNvSpPr>
            <a:spLocks noGrp="1" noChangeArrowheads="1"/>
          </p:cNvSpPr>
          <p:nvPr>
            <p:ph type="ctrTitle"/>
          </p:nvPr>
        </p:nvSpPr>
        <p:spPr>
          <a:xfrm>
            <a:off x="685800" y="990600"/>
            <a:ext cx="7772400" cy="1371600"/>
          </a:xfrm>
        </p:spPr>
        <p:txBody>
          <a:bodyPr/>
          <a:lstStyle>
            <a:lvl1pPr>
              <a:defRPr sz="4000">
                <a:ea typeface="隶书" panose="02010509060101010101" pitchFamily="49" charset="-122"/>
              </a:defRPr>
            </a:lvl1pPr>
          </a:lstStyle>
          <a:p>
            <a:pPr lvl="0"/>
            <a:r>
              <a:rPr lang="en-US" altLang="zh-CN" noProof="0" smtClean="0"/>
              <a:t>abcd</a:t>
            </a:r>
          </a:p>
        </p:txBody>
      </p:sp>
      <p:sp>
        <p:nvSpPr>
          <p:cNvPr id="93187" name="Rectangle 3"/>
          <p:cNvSpPr>
            <a:spLocks noGrp="1" noChangeArrowheads="1"/>
          </p:cNvSpPr>
          <p:nvPr>
            <p:ph type="subTitle" idx="1"/>
          </p:nvPr>
        </p:nvSpPr>
        <p:spPr>
          <a:xfrm>
            <a:off x="684213" y="3141663"/>
            <a:ext cx="7010400" cy="1600200"/>
          </a:xfrm>
        </p:spPr>
        <p:txBody>
          <a:bodyPr/>
          <a:lstStyle>
            <a:lvl1pPr marL="0" indent="0">
              <a:buFont typeface="Wingdings" panose="05000000000000000000" pitchFamily="2" charset="2"/>
              <a:buNone/>
              <a:defRPr sz="2800"/>
            </a:lvl1pPr>
          </a:lstStyle>
          <a:p>
            <a:pPr lvl="0"/>
            <a:r>
              <a:rPr lang="en-US" altLang="zh-CN" noProof="0" smtClean="0"/>
              <a:t>abcdefg</a:t>
            </a:r>
          </a:p>
        </p:txBody>
      </p:sp>
      <p:sp>
        <p:nvSpPr>
          <p:cNvPr id="93188" name="Rectangle 4"/>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93189" name="Rectangle 5"/>
          <p:cNvSpPr>
            <a:spLocks noGrp="1" noChangeArrowheads="1"/>
          </p:cNvSpPr>
          <p:nvPr>
            <p:ph type="ftr" sz="quarter" idx="3"/>
          </p:nvPr>
        </p:nvSpPr>
        <p:spPr bwMode="auto">
          <a:xfrm>
            <a:off x="3124200" y="6248400"/>
            <a:ext cx="28956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b="0">
                <a:latin typeface="Verdana" panose="020B0604030504040204" pitchFamily="34" charset="0"/>
              </a:defRPr>
            </a:lvl1pPr>
          </a:lstStyle>
          <a:p>
            <a:endParaRPr lang="en-US" altLang="zh-CN"/>
          </a:p>
        </p:txBody>
      </p:sp>
      <p:sp>
        <p:nvSpPr>
          <p:cNvPr id="93190" name="Rectangle 6"/>
          <p:cNvSpPr>
            <a:spLocks noGrp="1" noChangeArrowheads="1"/>
          </p:cNvSpPr>
          <p:nvPr>
            <p:ph type="sldNum" sz="quarter" idx="4"/>
          </p:nvPr>
        </p:nvSpPr>
        <p:spPr>
          <a:xfrm>
            <a:off x="6553200" y="6248400"/>
            <a:ext cx="1905000" cy="457200"/>
          </a:xfrm>
        </p:spPr>
        <p:txBody>
          <a:bodyPr/>
          <a:lstStyle>
            <a:lvl1pPr>
              <a:defRPr/>
            </a:lvl1pPr>
          </a:lstStyle>
          <a:p>
            <a:fld id="{3579DA51-A514-4141-A55E-4A468F0BBC40}" type="slidenum">
              <a:rPr lang="en-US" altLang="zh-CN"/>
              <a:pPr/>
              <a:t>‹#›</a:t>
            </a:fld>
            <a:endParaRPr lang="en-US" altLang="zh-CN"/>
          </a:p>
        </p:txBody>
      </p:sp>
      <p:sp>
        <p:nvSpPr>
          <p:cNvPr id="93191" name="AutoShape 7"/>
          <p:cNvSpPr>
            <a:spLocks noChangeArrowheads="1"/>
          </p:cNvSpPr>
          <p:nvPr/>
        </p:nvSpPr>
        <p:spPr bwMode="auto">
          <a:xfrm>
            <a:off x="685800" y="2133600"/>
            <a:ext cx="7772400" cy="109538"/>
          </a:xfrm>
          <a:custGeom>
            <a:avLst/>
            <a:gdLst>
              <a:gd name="G0" fmla="+- 618 0 0"/>
              <a:gd name="T0" fmla="*/ 0 w 1000"/>
              <a:gd name="T1" fmla="*/ 0 h 1000"/>
              <a:gd name="T2" fmla="*/ 618 w 1000"/>
              <a:gd name="T3" fmla="*/ 0 h 1000"/>
              <a:gd name="T4" fmla="*/ 618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algn="l"/>
            <a:endParaRPr lang="zh-CN" altLang="zh-CN" b="0">
              <a:latin typeface="Times New Roman" panose="02020603050405020304" pitchFamily="18" charset="0"/>
            </a:endParaRPr>
          </a:p>
        </p:txBody>
      </p:sp>
    </p:spTree>
  </p:cSld>
  <p:clrMapOvr>
    <a:masterClrMapping/>
  </p:clrMapOvr>
  <p:transition spd="med">
    <p:random/>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灯片编号占位符 4"/>
          <p:cNvSpPr>
            <a:spLocks noGrp="1"/>
          </p:cNvSpPr>
          <p:nvPr>
            <p:ph type="sldNum" sz="quarter" idx="11"/>
          </p:nvPr>
        </p:nvSpPr>
        <p:spPr/>
        <p:txBody>
          <a:bodyPr/>
          <a:lstStyle>
            <a:lvl1pPr>
              <a:defRPr/>
            </a:lvl1pPr>
          </a:lstStyle>
          <a:p>
            <a:fld id="{F32CB862-6857-4D18-9905-A12FAAE37424}" type="slidenum">
              <a:rPr lang="en-US" altLang="zh-CN"/>
              <a:pPr/>
              <a:t>‹#›</a:t>
            </a:fld>
            <a:endParaRPr lang="en-US" altLang="zh-CN"/>
          </a:p>
        </p:txBody>
      </p:sp>
    </p:spTree>
    <p:extLst>
      <p:ext uri="{BB962C8B-B14F-4D97-AF65-F5344CB8AC3E}">
        <p14:creationId xmlns:p14="http://schemas.microsoft.com/office/powerpoint/2010/main" val="2037603137"/>
      </p:ext>
    </p:extLst>
  </p:cSld>
  <p:clrMapOvr>
    <a:masterClrMapping/>
  </p:clrMapOvr>
  <p:transition spd="med">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04000" y="260350"/>
            <a:ext cx="2008188" cy="56356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74675" y="260350"/>
            <a:ext cx="5876925" cy="56356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灯片编号占位符 4"/>
          <p:cNvSpPr>
            <a:spLocks noGrp="1"/>
          </p:cNvSpPr>
          <p:nvPr>
            <p:ph type="sldNum" sz="quarter" idx="11"/>
          </p:nvPr>
        </p:nvSpPr>
        <p:spPr/>
        <p:txBody>
          <a:bodyPr/>
          <a:lstStyle>
            <a:lvl1pPr>
              <a:defRPr/>
            </a:lvl1pPr>
          </a:lstStyle>
          <a:p>
            <a:fld id="{E4DA42AA-BF7D-41DF-A778-C9290A2FF0EE}" type="slidenum">
              <a:rPr lang="en-US" altLang="zh-CN"/>
              <a:pPr/>
              <a:t>‹#›</a:t>
            </a:fld>
            <a:endParaRPr lang="en-US" altLang="zh-CN"/>
          </a:p>
        </p:txBody>
      </p:sp>
    </p:spTree>
    <p:extLst>
      <p:ext uri="{BB962C8B-B14F-4D97-AF65-F5344CB8AC3E}">
        <p14:creationId xmlns:p14="http://schemas.microsoft.com/office/powerpoint/2010/main" val="4082125183"/>
      </p:ext>
    </p:extLst>
  </p:cSld>
  <p:clrMapOvr>
    <a:masterClrMapping/>
  </p:clrMapOvr>
  <p:transition spd="med">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510978" name="Rectangle 2"/>
          <p:cNvSpPr>
            <a:spLocks noGrp="1" noChangeArrowheads="1"/>
          </p:cNvSpPr>
          <p:nvPr>
            <p:ph type="ctrTitle"/>
          </p:nvPr>
        </p:nvSpPr>
        <p:spPr>
          <a:xfrm>
            <a:off x="685800" y="990600"/>
            <a:ext cx="7772400" cy="1371600"/>
          </a:xfrm>
        </p:spPr>
        <p:txBody>
          <a:bodyPr/>
          <a:lstStyle>
            <a:lvl1pPr>
              <a:defRPr sz="4000">
                <a:ea typeface="隶书" panose="02010509060101010101" pitchFamily="49" charset="-122"/>
              </a:defRPr>
            </a:lvl1pPr>
          </a:lstStyle>
          <a:p>
            <a:pPr lvl="0"/>
            <a:r>
              <a:rPr lang="en-US" altLang="zh-CN" noProof="0" smtClean="0"/>
              <a:t>abcd</a:t>
            </a:r>
          </a:p>
        </p:txBody>
      </p:sp>
      <p:sp>
        <p:nvSpPr>
          <p:cNvPr id="510979" name="Rectangle 3"/>
          <p:cNvSpPr>
            <a:spLocks noGrp="1" noChangeArrowheads="1"/>
          </p:cNvSpPr>
          <p:nvPr>
            <p:ph type="subTitle" idx="1"/>
          </p:nvPr>
        </p:nvSpPr>
        <p:spPr>
          <a:xfrm>
            <a:off x="684213" y="3141663"/>
            <a:ext cx="7010400" cy="1600200"/>
          </a:xfrm>
        </p:spPr>
        <p:txBody>
          <a:bodyPr/>
          <a:lstStyle>
            <a:lvl1pPr marL="0" indent="0">
              <a:buFont typeface="Wingdings" panose="05000000000000000000" pitchFamily="2" charset="2"/>
              <a:buNone/>
              <a:defRPr sz="2800"/>
            </a:lvl1pPr>
          </a:lstStyle>
          <a:p>
            <a:pPr lvl="0"/>
            <a:r>
              <a:rPr lang="en-US" altLang="zh-CN" noProof="0" smtClean="0"/>
              <a:t>abcdefg</a:t>
            </a:r>
          </a:p>
        </p:txBody>
      </p:sp>
      <p:sp>
        <p:nvSpPr>
          <p:cNvPr id="510980" name="Rectangle 4"/>
          <p:cNvSpPr>
            <a:spLocks noGrp="1" noChangeArrowheads="1"/>
          </p:cNvSpPr>
          <p:nvPr>
            <p:ph type="dt" sz="half" idx="2"/>
          </p:nvPr>
        </p:nvSpPr>
        <p:spPr>
          <a:xfrm>
            <a:off x="685800" y="6248400"/>
            <a:ext cx="1905000" cy="457200"/>
          </a:xfrm>
        </p:spPr>
        <p:txBody>
          <a:bodyPr/>
          <a:lstStyle>
            <a:lvl1pPr>
              <a:defRPr/>
            </a:lvl1pPr>
          </a:lstStyle>
          <a:p>
            <a:endParaRPr lang="en-US" altLang="zh-CN"/>
          </a:p>
        </p:txBody>
      </p:sp>
      <p:sp>
        <p:nvSpPr>
          <p:cNvPr id="510981" name="Rectangle 5"/>
          <p:cNvSpPr>
            <a:spLocks noGrp="1" noChangeArrowheads="1"/>
          </p:cNvSpPr>
          <p:nvPr>
            <p:ph type="ftr" sz="quarter" idx="3"/>
          </p:nvPr>
        </p:nvSpPr>
        <p:spPr bwMode="auto">
          <a:xfrm>
            <a:off x="3124200" y="6248400"/>
            <a:ext cx="28956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b="0">
                <a:latin typeface="Verdana" panose="020B0604030504040204" pitchFamily="34" charset="0"/>
              </a:defRPr>
            </a:lvl1pPr>
          </a:lstStyle>
          <a:p>
            <a:endParaRPr lang="en-US" altLang="zh-CN"/>
          </a:p>
        </p:txBody>
      </p:sp>
      <p:sp>
        <p:nvSpPr>
          <p:cNvPr id="510982" name="Rectangle 6"/>
          <p:cNvSpPr>
            <a:spLocks noGrp="1" noChangeArrowheads="1"/>
          </p:cNvSpPr>
          <p:nvPr>
            <p:ph type="sldNum" sz="quarter" idx="4"/>
          </p:nvPr>
        </p:nvSpPr>
        <p:spPr>
          <a:xfrm>
            <a:off x="6553200" y="6248400"/>
            <a:ext cx="1905000" cy="457200"/>
          </a:xfrm>
        </p:spPr>
        <p:txBody>
          <a:bodyPr/>
          <a:lstStyle>
            <a:lvl1pPr>
              <a:defRPr/>
            </a:lvl1pPr>
          </a:lstStyle>
          <a:p>
            <a:fld id="{EC9B3793-83D8-42CD-A0BE-3C38204247F8}" type="slidenum">
              <a:rPr lang="en-US" altLang="zh-CN"/>
              <a:pPr/>
              <a:t>‹#›</a:t>
            </a:fld>
            <a:endParaRPr lang="en-US" altLang="zh-CN"/>
          </a:p>
        </p:txBody>
      </p:sp>
    </p:spTree>
  </p:cSld>
  <p:clrMapOvr>
    <a:masterClrMapping/>
  </p:clrMapOvr>
  <p:transition spd="med">
    <p:random/>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灯片编号占位符 4"/>
          <p:cNvSpPr>
            <a:spLocks noGrp="1"/>
          </p:cNvSpPr>
          <p:nvPr>
            <p:ph type="sldNum" sz="quarter" idx="11"/>
          </p:nvPr>
        </p:nvSpPr>
        <p:spPr/>
        <p:txBody>
          <a:bodyPr/>
          <a:lstStyle>
            <a:lvl1pPr>
              <a:defRPr/>
            </a:lvl1pPr>
          </a:lstStyle>
          <a:p>
            <a:fld id="{16856EAB-6E2B-42BF-8363-B91E8A332470}" type="slidenum">
              <a:rPr lang="en-US" altLang="zh-CN"/>
              <a:pPr/>
              <a:t>‹#›</a:t>
            </a:fld>
            <a:endParaRPr lang="en-US" altLang="zh-CN"/>
          </a:p>
        </p:txBody>
      </p:sp>
    </p:spTree>
    <p:extLst>
      <p:ext uri="{BB962C8B-B14F-4D97-AF65-F5344CB8AC3E}">
        <p14:creationId xmlns:p14="http://schemas.microsoft.com/office/powerpoint/2010/main" val="3503983633"/>
      </p:ext>
    </p:extLst>
  </p:cSld>
  <p:clrMapOvr>
    <a:masterClrMapping/>
  </p:clrMapOvr>
  <p:transition spd="med">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灯片编号占位符 4"/>
          <p:cNvSpPr>
            <a:spLocks noGrp="1"/>
          </p:cNvSpPr>
          <p:nvPr>
            <p:ph type="sldNum" sz="quarter" idx="11"/>
          </p:nvPr>
        </p:nvSpPr>
        <p:spPr/>
        <p:txBody>
          <a:bodyPr/>
          <a:lstStyle>
            <a:lvl1pPr>
              <a:defRPr/>
            </a:lvl1pPr>
          </a:lstStyle>
          <a:p>
            <a:fld id="{5117A0AF-9F96-425A-97B2-5C9C3F0AC96B}" type="slidenum">
              <a:rPr lang="en-US" altLang="zh-CN"/>
              <a:pPr/>
              <a:t>‹#›</a:t>
            </a:fld>
            <a:endParaRPr lang="en-US" altLang="zh-CN"/>
          </a:p>
        </p:txBody>
      </p:sp>
    </p:spTree>
    <p:extLst>
      <p:ext uri="{BB962C8B-B14F-4D97-AF65-F5344CB8AC3E}">
        <p14:creationId xmlns:p14="http://schemas.microsoft.com/office/powerpoint/2010/main" val="2942897191"/>
      </p:ext>
    </p:extLst>
  </p:cSld>
  <p:clrMapOvr>
    <a:masterClrMapping/>
  </p:clrMapOvr>
  <p:transition spd="med">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11188" y="1628775"/>
            <a:ext cx="3924300" cy="4267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87888" y="1628775"/>
            <a:ext cx="3924300" cy="4267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灯片编号占位符 5"/>
          <p:cNvSpPr>
            <a:spLocks noGrp="1"/>
          </p:cNvSpPr>
          <p:nvPr>
            <p:ph type="sldNum" sz="quarter" idx="11"/>
          </p:nvPr>
        </p:nvSpPr>
        <p:spPr/>
        <p:txBody>
          <a:bodyPr/>
          <a:lstStyle>
            <a:lvl1pPr>
              <a:defRPr/>
            </a:lvl1pPr>
          </a:lstStyle>
          <a:p>
            <a:fld id="{2813B978-D08F-4ABB-8DE9-E49DDD30D677}" type="slidenum">
              <a:rPr lang="en-US" altLang="zh-CN"/>
              <a:pPr/>
              <a:t>‹#›</a:t>
            </a:fld>
            <a:endParaRPr lang="en-US" altLang="zh-CN"/>
          </a:p>
        </p:txBody>
      </p:sp>
    </p:spTree>
    <p:extLst>
      <p:ext uri="{BB962C8B-B14F-4D97-AF65-F5344CB8AC3E}">
        <p14:creationId xmlns:p14="http://schemas.microsoft.com/office/powerpoint/2010/main" val="1786404166"/>
      </p:ext>
    </p:extLst>
  </p:cSld>
  <p:clrMapOvr>
    <a:masterClrMapping/>
  </p:clrMapOvr>
  <p:transition spd="med">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灯片编号占位符 7"/>
          <p:cNvSpPr>
            <a:spLocks noGrp="1"/>
          </p:cNvSpPr>
          <p:nvPr>
            <p:ph type="sldNum" sz="quarter" idx="11"/>
          </p:nvPr>
        </p:nvSpPr>
        <p:spPr/>
        <p:txBody>
          <a:bodyPr/>
          <a:lstStyle>
            <a:lvl1pPr>
              <a:defRPr/>
            </a:lvl1pPr>
          </a:lstStyle>
          <a:p>
            <a:fld id="{FEF9BBD1-551E-4FE2-B7C1-B769D3514D8F}" type="slidenum">
              <a:rPr lang="en-US" altLang="zh-CN"/>
              <a:pPr/>
              <a:t>‹#›</a:t>
            </a:fld>
            <a:endParaRPr lang="en-US" altLang="zh-CN"/>
          </a:p>
        </p:txBody>
      </p:sp>
    </p:spTree>
    <p:extLst>
      <p:ext uri="{BB962C8B-B14F-4D97-AF65-F5344CB8AC3E}">
        <p14:creationId xmlns:p14="http://schemas.microsoft.com/office/powerpoint/2010/main" val="2783126880"/>
      </p:ext>
    </p:extLst>
  </p:cSld>
  <p:clrMapOvr>
    <a:masterClrMapping/>
  </p:clrMapOvr>
  <p:transition spd="med">
    <p:rand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灯片编号占位符 3"/>
          <p:cNvSpPr>
            <a:spLocks noGrp="1"/>
          </p:cNvSpPr>
          <p:nvPr>
            <p:ph type="sldNum" sz="quarter" idx="11"/>
          </p:nvPr>
        </p:nvSpPr>
        <p:spPr/>
        <p:txBody>
          <a:bodyPr/>
          <a:lstStyle>
            <a:lvl1pPr>
              <a:defRPr/>
            </a:lvl1pPr>
          </a:lstStyle>
          <a:p>
            <a:fld id="{2008E765-0607-4FF7-96FF-6D927C2255EA}" type="slidenum">
              <a:rPr lang="en-US" altLang="zh-CN"/>
              <a:pPr/>
              <a:t>‹#›</a:t>
            </a:fld>
            <a:endParaRPr lang="en-US" altLang="zh-CN"/>
          </a:p>
        </p:txBody>
      </p:sp>
    </p:spTree>
    <p:extLst>
      <p:ext uri="{BB962C8B-B14F-4D97-AF65-F5344CB8AC3E}">
        <p14:creationId xmlns:p14="http://schemas.microsoft.com/office/powerpoint/2010/main" val="3756905188"/>
      </p:ext>
    </p:extLst>
  </p:cSld>
  <p:clrMapOvr>
    <a:masterClrMapping/>
  </p:clrMapOvr>
  <p:transition spd="med">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灯片编号占位符 2"/>
          <p:cNvSpPr>
            <a:spLocks noGrp="1"/>
          </p:cNvSpPr>
          <p:nvPr>
            <p:ph type="sldNum" sz="quarter" idx="11"/>
          </p:nvPr>
        </p:nvSpPr>
        <p:spPr/>
        <p:txBody>
          <a:bodyPr/>
          <a:lstStyle>
            <a:lvl1pPr>
              <a:defRPr/>
            </a:lvl1pPr>
          </a:lstStyle>
          <a:p>
            <a:fld id="{5900EED5-3ABB-4168-9219-8638B294F34A}" type="slidenum">
              <a:rPr lang="en-US" altLang="zh-CN"/>
              <a:pPr/>
              <a:t>‹#›</a:t>
            </a:fld>
            <a:endParaRPr lang="en-US" altLang="zh-CN"/>
          </a:p>
        </p:txBody>
      </p:sp>
    </p:spTree>
    <p:extLst>
      <p:ext uri="{BB962C8B-B14F-4D97-AF65-F5344CB8AC3E}">
        <p14:creationId xmlns:p14="http://schemas.microsoft.com/office/powerpoint/2010/main" val="24496174"/>
      </p:ext>
    </p:extLst>
  </p:cSld>
  <p:clrMapOvr>
    <a:masterClrMapping/>
  </p:clrMapOvr>
  <p:transition spd="med">
    <p:rand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灯片编号占位符 5"/>
          <p:cNvSpPr>
            <a:spLocks noGrp="1"/>
          </p:cNvSpPr>
          <p:nvPr>
            <p:ph type="sldNum" sz="quarter" idx="11"/>
          </p:nvPr>
        </p:nvSpPr>
        <p:spPr/>
        <p:txBody>
          <a:bodyPr/>
          <a:lstStyle>
            <a:lvl1pPr>
              <a:defRPr/>
            </a:lvl1pPr>
          </a:lstStyle>
          <a:p>
            <a:fld id="{9D3C1723-4AC6-4624-8C9A-315CCEA2EEBD}" type="slidenum">
              <a:rPr lang="en-US" altLang="zh-CN"/>
              <a:pPr/>
              <a:t>‹#›</a:t>
            </a:fld>
            <a:endParaRPr lang="en-US" altLang="zh-CN"/>
          </a:p>
        </p:txBody>
      </p:sp>
    </p:spTree>
    <p:extLst>
      <p:ext uri="{BB962C8B-B14F-4D97-AF65-F5344CB8AC3E}">
        <p14:creationId xmlns:p14="http://schemas.microsoft.com/office/powerpoint/2010/main" val="523941224"/>
      </p:ext>
    </p:extLst>
  </p:cSld>
  <p:clrMapOvr>
    <a:masterClrMapping/>
  </p:clrMapOvr>
  <p:transition spd="med">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灯片编号占位符 4"/>
          <p:cNvSpPr>
            <a:spLocks noGrp="1"/>
          </p:cNvSpPr>
          <p:nvPr>
            <p:ph type="sldNum" sz="quarter" idx="11"/>
          </p:nvPr>
        </p:nvSpPr>
        <p:spPr/>
        <p:txBody>
          <a:bodyPr/>
          <a:lstStyle>
            <a:lvl1pPr>
              <a:defRPr/>
            </a:lvl1pPr>
          </a:lstStyle>
          <a:p>
            <a:fld id="{C6C888D6-6C9C-4B3A-8248-174AD31B6222}" type="slidenum">
              <a:rPr lang="en-US" altLang="zh-CN"/>
              <a:pPr/>
              <a:t>‹#›</a:t>
            </a:fld>
            <a:endParaRPr lang="en-US" altLang="zh-CN"/>
          </a:p>
        </p:txBody>
      </p:sp>
    </p:spTree>
    <p:extLst>
      <p:ext uri="{BB962C8B-B14F-4D97-AF65-F5344CB8AC3E}">
        <p14:creationId xmlns:p14="http://schemas.microsoft.com/office/powerpoint/2010/main" val="113613145"/>
      </p:ext>
    </p:extLst>
  </p:cSld>
  <p:clrMapOvr>
    <a:masterClrMapping/>
  </p:clrMapOvr>
  <p:transition spd="med">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灯片编号占位符 5"/>
          <p:cNvSpPr>
            <a:spLocks noGrp="1"/>
          </p:cNvSpPr>
          <p:nvPr>
            <p:ph type="sldNum" sz="quarter" idx="11"/>
          </p:nvPr>
        </p:nvSpPr>
        <p:spPr/>
        <p:txBody>
          <a:bodyPr/>
          <a:lstStyle>
            <a:lvl1pPr>
              <a:defRPr/>
            </a:lvl1pPr>
          </a:lstStyle>
          <a:p>
            <a:fld id="{116B0FE7-1903-4A08-A04D-EF802772DC33}" type="slidenum">
              <a:rPr lang="en-US" altLang="zh-CN"/>
              <a:pPr/>
              <a:t>‹#›</a:t>
            </a:fld>
            <a:endParaRPr lang="en-US" altLang="zh-CN"/>
          </a:p>
        </p:txBody>
      </p:sp>
    </p:spTree>
    <p:extLst>
      <p:ext uri="{BB962C8B-B14F-4D97-AF65-F5344CB8AC3E}">
        <p14:creationId xmlns:p14="http://schemas.microsoft.com/office/powerpoint/2010/main" val="1594527609"/>
      </p:ext>
    </p:extLst>
  </p:cSld>
  <p:clrMapOvr>
    <a:masterClrMapping/>
  </p:clrMapOvr>
  <p:transition spd="med">
    <p:rand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灯片编号占位符 4"/>
          <p:cNvSpPr>
            <a:spLocks noGrp="1"/>
          </p:cNvSpPr>
          <p:nvPr>
            <p:ph type="sldNum" sz="quarter" idx="11"/>
          </p:nvPr>
        </p:nvSpPr>
        <p:spPr/>
        <p:txBody>
          <a:bodyPr/>
          <a:lstStyle>
            <a:lvl1pPr>
              <a:defRPr/>
            </a:lvl1pPr>
          </a:lstStyle>
          <a:p>
            <a:fld id="{BF2C8FB6-7597-430E-A58D-D272FA2AB8DF}" type="slidenum">
              <a:rPr lang="en-US" altLang="zh-CN"/>
              <a:pPr/>
              <a:t>‹#›</a:t>
            </a:fld>
            <a:endParaRPr lang="en-US" altLang="zh-CN"/>
          </a:p>
        </p:txBody>
      </p:sp>
    </p:spTree>
    <p:extLst>
      <p:ext uri="{BB962C8B-B14F-4D97-AF65-F5344CB8AC3E}">
        <p14:creationId xmlns:p14="http://schemas.microsoft.com/office/powerpoint/2010/main" val="2785165003"/>
      </p:ext>
    </p:extLst>
  </p:cSld>
  <p:clrMapOvr>
    <a:masterClrMapping/>
  </p:clrMapOvr>
  <p:transition spd="med">
    <p:rand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04000" y="260350"/>
            <a:ext cx="2008188" cy="56356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74675" y="260350"/>
            <a:ext cx="5876925" cy="56356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灯片编号占位符 4"/>
          <p:cNvSpPr>
            <a:spLocks noGrp="1"/>
          </p:cNvSpPr>
          <p:nvPr>
            <p:ph type="sldNum" sz="quarter" idx="11"/>
          </p:nvPr>
        </p:nvSpPr>
        <p:spPr/>
        <p:txBody>
          <a:bodyPr/>
          <a:lstStyle>
            <a:lvl1pPr>
              <a:defRPr/>
            </a:lvl1pPr>
          </a:lstStyle>
          <a:p>
            <a:fld id="{F4BBC59F-124E-4845-9EB3-3A8E8A7AC71C}" type="slidenum">
              <a:rPr lang="en-US" altLang="zh-CN"/>
              <a:pPr/>
              <a:t>‹#›</a:t>
            </a:fld>
            <a:endParaRPr lang="en-US" altLang="zh-CN"/>
          </a:p>
        </p:txBody>
      </p:sp>
    </p:spTree>
    <p:extLst>
      <p:ext uri="{BB962C8B-B14F-4D97-AF65-F5344CB8AC3E}">
        <p14:creationId xmlns:p14="http://schemas.microsoft.com/office/powerpoint/2010/main" val="3830045590"/>
      </p:ext>
    </p:extLst>
  </p:cSld>
  <p:clrMapOvr>
    <a:masterClrMapping/>
  </p:clrMapOvr>
  <p:transition spd="med">
    <p:rand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574675" y="260350"/>
            <a:ext cx="8037513" cy="56356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a:xfrm>
            <a:off x="609600" y="6245225"/>
            <a:ext cx="1981200" cy="476250"/>
          </a:xfrm>
        </p:spPr>
        <p:txBody>
          <a:bodyPr/>
          <a:lstStyle>
            <a:lvl1pPr>
              <a:defRPr/>
            </a:lvl1pPr>
          </a:lstStyle>
          <a:p>
            <a:endParaRPr lang="en-US" altLang="zh-CN"/>
          </a:p>
        </p:txBody>
      </p:sp>
      <p:sp>
        <p:nvSpPr>
          <p:cNvPr id="4" name="灯片编号占位符 3"/>
          <p:cNvSpPr>
            <a:spLocks noGrp="1"/>
          </p:cNvSpPr>
          <p:nvPr>
            <p:ph type="sldNum" sz="quarter" idx="11"/>
          </p:nvPr>
        </p:nvSpPr>
        <p:spPr>
          <a:xfrm>
            <a:off x="6553200" y="6245225"/>
            <a:ext cx="1981200" cy="476250"/>
          </a:xfrm>
        </p:spPr>
        <p:txBody>
          <a:bodyPr/>
          <a:lstStyle>
            <a:lvl1pPr>
              <a:defRPr/>
            </a:lvl1pPr>
          </a:lstStyle>
          <a:p>
            <a:fld id="{1F5F230E-66FB-4D8F-8B38-40249828BB8C}" type="slidenum">
              <a:rPr lang="en-US" altLang="zh-CN"/>
              <a:pPr/>
              <a:t>‹#›</a:t>
            </a:fld>
            <a:endParaRPr lang="en-US" altLang="zh-CN"/>
          </a:p>
        </p:txBody>
      </p:sp>
    </p:spTree>
    <p:extLst>
      <p:ext uri="{BB962C8B-B14F-4D97-AF65-F5344CB8AC3E}">
        <p14:creationId xmlns:p14="http://schemas.microsoft.com/office/powerpoint/2010/main" val="3059104413"/>
      </p:ext>
    </p:extLst>
  </p:cSld>
  <p:clrMapOvr>
    <a:masterClrMapping/>
  </p:clrMapOvr>
  <p:transition spd="med">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灯片编号占位符 4"/>
          <p:cNvSpPr>
            <a:spLocks noGrp="1"/>
          </p:cNvSpPr>
          <p:nvPr>
            <p:ph type="sldNum" sz="quarter" idx="11"/>
          </p:nvPr>
        </p:nvSpPr>
        <p:spPr/>
        <p:txBody>
          <a:bodyPr/>
          <a:lstStyle>
            <a:lvl1pPr>
              <a:defRPr/>
            </a:lvl1pPr>
          </a:lstStyle>
          <a:p>
            <a:fld id="{1EDA01C1-90C8-4C6C-8EFB-44256720D0AA}" type="slidenum">
              <a:rPr lang="en-US" altLang="zh-CN"/>
              <a:pPr/>
              <a:t>‹#›</a:t>
            </a:fld>
            <a:endParaRPr lang="en-US" altLang="zh-CN"/>
          </a:p>
        </p:txBody>
      </p:sp>
    </p:spTree>
    <p:extLst>
      <p:ext uri="{BB962C8B-B14F-4D97-AF65-F5344CB8AC3E}">
        <p14:creationId xmlns:p14="http://schemas.microsoft.com/office/powerpoint/2010/main" val="1368648721"/>
      </p:ext>
    </p:extLst>
  </p:cSld>
  <p:clrMapOvr>
    <a:masterClrMapping/>
  </p:clrMapOvr>
  <p:transition spd="med">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11188" y="1628775"/>
            <a:ext cx="3924300" cy="4267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87888" y="1628775"/>
            <a:ext cx="3924300" cy="4267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灯片编号占位符 5"/>
          <p:cNvSpPr>
            <a:spLocks noGrp="1"/>
          </p:cNvSpPr>
          <p:nvPr>
            <p:ph type="sldNum" sz="quarter" idx="11"/>
          </p:nvPr>
        </p:nvSpPr>
        <p:spPr/>
        <p:txBody>
          <a:bodyPr/>
          <a:lstStyle>
            <a:lvl1pPr>
              <a:defRPr/>
            </a:lvl1pPr>
          </a:lstStyle>
          <a:p>
            <a:fld id="{07270001-8EBC-455C-902C-C5AC6FB4A6D8}" type="slidenum">
              <a:rPr lang="en-US" altLang="zh-CN"/>
              <a:pPr/>
              <a:t>‹#›</a:t>
            </a:fld>
            <a:endParaRPr lang="en-US" altLang="zh-CN"/>
          </a:p>
        </p:txBody>
      </p:sp>
    </p:spTree>
    <p:extLst>
      <p:ext uri="{BB962C8B-B14F-4D97-AF65-F5344CB8AC3E}">
        <p14:creationId xmlns:p14="http://schemas.microsoft.com/office/powerpoint/2010/main" val="3050152158"/>
      </p:ext>
    </p:extLst>
  </p:cSld>
  <p:clrMapOvr>
    <a:masterClrMapping/>
  </p:clrMapOvr>
  <p:transition spd="med">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灯片编号占位符 7"/>
          <p:cNvSpPr>
            <a:spLocks noGrp="1"/>
          </p:cNvSpPr>
          <p:nvPr>
            <p:ph type="sldNum" sz="quarter" idx="11"/>
          </p:nvPr>
        </p:nvSpPr>
        <p:spPr/>
        <p:txBody>
          <a:bodyPr/>
          <a:lstStyle>
            <a:lvl1pPr>
              <a:defRPr/>
            </a:lvl1pPr>
          </a:lstStyle>
          <a:p>
            <a:fld id="{9090E942-31C9-49A7-9286-1939792D7517}" type="slidenum">
              <a:rPr lang="en-US" altLang="zh-CN"/>
              <a:pPr/>
              <a:t>‹#›</a:t>
            </a:fld>
            <a:endParaRPr lang="en-US" altLang="zh-CN"/>
          </a:p>
        </p:txBody>
      </p:sp>
    </p:spTree>
    <p:extLst>
      <p:ext uri="{BB962C8B-B14F-4D97-AF65-F5344CB8AC3E}">
        <p14:creationId xmlns:p14="http://schemas.microsoft.com/office/powerpoint/2010/main" val="425278601"/>
      </p:ext>
    </p:extLst>
  </p:cSld>
  <p:clrMapOvr>
    <a:masterClrMapping/>
  </p:clrMapOvr>
  <p:transition spd="med">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灯片编号占位符 3"/>
          <p:cNvSpPr>
            <a:spLocks noGrp="1"/>
          </p:cNvSpPr>
          <p:nvPr>
            <p:ph type="sldNum" sz="quarter" idx="11"/>
          </p:nvPr>
        </p:nvSpPr>
        <p:spPr/>
        <p:txBody>
          <a:bodyPr/>
          <a:lstStyle>
            <a:lvl1pPr>
              <a:defRPr/>
            </a:lvl1pPr>
          </a:lstStyle>
          <a:p>
            <a:fld id="{BB46D8F8-9AD3-4A56-9DD0-C61F2EFAFD41}" type="slidenum">
              <a:rPr lang="en-US" altLang="zh-CN"/>
              <a:pPr/>
              <a:t>‹#›</a:t>
            </a:fld>
            <a:endParaRPr lang="en-US" altLang="zh-CN"/>
          </a:p>
        </p:txBody>
      </p:sp>
    </p:spTree>
    <p:extLst>
      <p:ext uri="{BB962C8B-B14F-4D97-AF65-F5344CB8AC3E}">
        <p14:creationId xmlns:p14="http://schemas.microsoft.com/office/powerpoint/2010/main" val="1369607576"/>
      </p:ext>
    </p:extLst>
  </p:cSld>
  <p:clrMapOvr>
    <a:masterClrMapping/>
  </p:clrMapOvr>
  <p:transition spd="med">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灯片编号占位符 2"/>
          <p:cNvSpPr>
            <a:spLocks noGrp="1"/>
          </p:cNvSpPr>
          <p:nvPr>
            <p:ph type="sldNum" sz="quarter" idx="11"/>
          </p:nvPr>
        </p:nvSpPr>
        <p:spPr/>
        <p:txBody>
          <a:bodyPr/>
          <a:lstStyle>
            <a:lvl1pPr>
              <a:defRPr/>
            </a:lvl1pPr>
          </a:lstStyle>
          <a:p>
            <a:fld id="{3A03F484-88E2-4E94-9EEA-13D15DFF03FF}" type="slidenum">
              <a:rPr lang="en-US" altLang="zh-CN"/>
              <a:pPr/>
              <a:t>‹#›</a:t>
            </a:fld>
            <a:endParaRPr lang="en-US" altLang="zh-CN"/>
          </a:p>
        </p:txBody>
      </p:sp>
    </p:spTree>
    <p:extLst>
      <p:ext uri="{BB962C8B-B14F-4D97-AF65-F5344CB8AC3E}">
        <p14:creationId xmlns:p14="http://schemas.microsoft.com/office/powerpoint/2010/main" val="2440701249"/>
      </p:ext>
    </p:extLst>
  </p:cSld>
  <p:clrMapOvr>
    <a:masterClrMapping/>
  </p:clrMapOvr>
  <p:transition spd="med">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灯片编号占位符 5"/>
          <p:cNvSpPr>
            <a:spLocks noGrp="1"/>
          </p:cNvSpPr>
          <p:nvPr>
            <p:ph type="sldNum" sz="quarter" idx="11"/>
          </p:nvPr>
        </p:nvSpPr>
        <p:spPr/>
        <p:txBody>
          <a:bodyPr/>
          <a:lstStyle>
            <a:lvl1pPr>
              <a:defRPr/>
            </a:lvl1pPr>
          </a:lstStyle>
          <a:p>
            <a:fld id="{28782C52-375D-4E90-91D4-EAB673A9867E}" type="slidenum">
              <a:rPr lang="en-US" altLang="zh-CN"/>
              <a:pPr/>
              <a:t>‹#›</a:t>
            </a:fld>
            <a:endParaRPr lang="en-US" altLang="zh-CN"/>
          </a:p>
        </p:txBody>
      </p:sp>
    </p:spTree>
    <p:extLst>
      <p:ext uri="{BB962C8B-B14F-4D97-AF65-F5344CB8AC3E}">
        <p14:creationId xmlns:p14="http://schemas.microsoft.com/office/powerpoint/2010/main" val="2599805991"/>
      </p:ext>
    </p:extLst>
  </p:cSld>
  <p:clrMapOvr>
    <a:masterClrMapping/>
  </p:clrMapOvr>
  <p:transition spd="med">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灯片编号占位符 5"/>
          <p:cNvSpPr>
            <a:spLocks noGrp="1"/>
          </p:cNvSpPr>
          <p:nvPr>
            <p:ph type="sldNum" sz="quarter" idx="11"/>
          </p:nvPr>
        </p:nvSpPr>
        <p:spPr/>
        <p:txBody>
          <a:bodyPr/>
          <a:lstStyle>
            <a:lvl1pPr>
              <a:defRPr/>
            </a:lvl1pPr>
          </a:lstStyle>
          <a:p>
            <a:fld id="{9654248C-BC9B-401C-AAE5-707B071FFE58}" type="slidenum">
              <a:rPr lang="en-US" altLang="zh-CN"/>
              <a:pPr/>
              <a:t>‹#›</a:t>
            </a:fld>
            <a:endParaRPr lang="en-US" altLang="zh-CN"/>
          </a:p>
        </p:txBody>
      </p:sp>
    </p:spTree>
    <p:extLst>
      <p:ext uri="{BB962C8B-B14F-4D97-AF65-F5344CB8AC3E}">
        <p14:creationId xmlns:p14="http://schemas.microsoft.com/office/powerpoint/2010/main" val="1885212076"/>
      </p:ext>
    </p:extLst>
  </p:cSld>
  <p:clrMapOvr>
    <a:masterClrMapping/>
  </p:clrMapOvr>
  <p:transition spd="med">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Horz">
          <a:fgClr>
            <a:srgbClr val="E0E0E0"/>
          </a:fgClr>
          <a:bgClr>
            <a:schemeClr val="bg1"/>
          </a:bgClr>
        </a:pattFill>
        <a:effectLst/>
      </p:bgPr>
    </p:bg>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bwMode="auto">
          <a:xfrm>
            <a:off x="574675" y="260350"/>
            <a:ext cx="8001000"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r>
              <a:rPr lang="en-US" altLang="zh-CN" smtClean="0"/>
              <a:t>abcd</a:t>
            </a:r>
          </a:p>
        </p:txBody>
      </p:sp>
      <p:sp>
        <p:nvSpPr>
          <p:cNvPr id="92163" name="Rectangle 3"/>
          <p:cNvSpPr>
            <a:spLocks noGrp="1" noChangeArrowheads="1"/>
          </p:cNvSpPr>
          <p:nvPr>
            <p:ph type="body" idx="1"/>
          </p:nvPr>
        </p:nvSpPr>
        <p:spPr bwMode="auto">
          <a:xfrm>
            <a:off x="611188" y="1628775"/>
            <a:ext cx="80010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r>
              <a:rPr lang="en-US" altLang="zh-CN" smtClean="0"/>
              <a:t>abvd</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92164" name="AutoShape 4"/>
          <p:cNvSpPr>
            <a:spLocks noChangeArrowheads="1"/>
          </p:cNvSpPr>
          <p:nvPr/>
        </p:nvSpPr>
        <p:spPr bwMode="auto">
          <a:xfrm>
            <a:off x="609600" y="1052513"/>
            <a:ext cx="7958138" cy="109537"/>
          </a:xfrm>
          <a:custGeom>
            <a:avLst/>
            <a:gdLst>
              <a:gd name="G0" fmla="+- 585 0 0"/>
              <a:gd name="T0" fmla="*/ 0 w 1000"/>
              <a:gd name="T1" fmla="*/ 0 h 1000"/>
              <a:gd name="T2" fmla="*/ 585 w 1000"/>
              <a:gd name="T3" fmla="*/ 0 h 1000"/>
              <a:gd name="T4" fmla="*/ 585 w 1000"/>
              <a:gd name="T5" fmla="*/ 1000 h 1000"/>
              <a:gd name="T6" fmla="*/ 0 w 1000"/>
              <a:gd name="T7" fmla="*/ 1000 h 1000"/>
              <a:gd name="T8" fmla="*/ 0 w 1000"/>
              <a:gd name="T9" fmla="*/ 0 h 1000"/>
              <a:gd name="T10" fmla="*/ 1000 w 1000"/>
              <a:gd name="T11" fmla="*/ 0 h 1000"/>
            </a:gdLst>
            <a:ahLst/>
            <a:cxnLst>
              <a:cxn ang="0">
                <a:pos x="T0" y="T1"/>
              </a:cxn>
              <a:cxn ang="0">
                <a:pos x="T2" y="T3"/>
              </a:cxn>
              <a:cxn ang="0">
                <a:pos x="T4" y="T5"/>
              </a:cxn>
              <a:cxn ang="0">
                <a:pos x="T6" y="T7"/>
              </a:cxn>
              <a:cxn ang="0">
                <a:pos x="T8" y="T9"/>
              </a:cxn>
              <a:cxn ang="0">
                <a:pos x="T10" y="T11"/>
              </a:cxn>
            </a:cxnLst>
            <a:rect l="0" t="0" r="r" b="b"/>
            <a:pathLst>
              <a:path w="1000" h="1000" stroke="0">
                <a:moveTo>
                  <a:pt x="0" y="0"/>
                </a:moveTo>
                <a:lnTo>
                  <a:pt x="585" y="0"/>
                </a:lnTo>
                <a:lnTo>
                  <a:pt x="585"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algn="l"/>
            <a:endParaRPr lang="zh-CN" altLang="zh-CN" b="0">
              <a:latin typeface="Times New Roman" panose="02020603050405020304" pitchFamily="18" charset="0"/>
            </a:endParaRPr>
          </a:p>
        </p:txBody>
      </p:sp>
      <p:sp>
        <p:nvSpPr>
          <p:cNvPr id="92166" name="Rectangle 6"/>
          <p:cNvSpPr>
            <a:spLocks noGrp="1" noChangeArrowheads="1"/>
          </p:cNvSpPr>
          <p:nvPr>
            <p:ph type="dt" sz="half" idx="2"/>
          </p:nvPr>
        </p:nvSpPr>
        <p:spPr bwMode="auto">
          <a:xfrm>
            <a:off x="609600" y="6245225"/>
            <a:ext cx="1981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b="0">
                <a:latin typeface="Verdana" panose="020B0604030504040204" pitchFamily="34" charset="0"/>
              </a:defRPr>
            </a:lvl1pPr>
          </a:lstStyle>
          <a:p>
            <a:endParaRPr lang="en-US" altLang="zh-CN"/>
          </a:p>
        </p:txBody>
      </p:sp>
      <p:sp>
        <p:nvSpPr>
          <p:cNvPr id="92168" name="Rectangle 8"/>
          <p:cNvSpPr>
            <a:spLocks noGrp="1" noChangeArrowheads="1"/>
          </p:cNvSpPr>
          <p:nvPr>
            <p:ph type="sldNum" sz="quarter" idx="4"/>
          </p:nvPr>
        </p:nvSpPr>
        <p:spPr bwMode="auto">
          <a:xfrm>
            <a:off x="6553200" y="6245225"/>
            <a:ext cx="1981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b="0">
                <a:latin typeface="Verdana" panose="020B0604030504040204" pitchFamily="34" charset="0"/>
              </a:defRPr>
            </a:lvl1pPr>
          </a:lstStyle>
          <a:p>
            <a:fld id="{905D5416-A7B1-4872-9763-81EB6B3253B5}" type="slidenum">
              <a:rPr lang="en-US" altLang="zh-CN"/>
              <a:pPr/>
              <a:t>‹#›</a:t>
            </a:fld>
            <a:endParaRPr lang="en-US" altLang="zh-CN"/>
          </a:p>
        </p:txBody>
      </p:sp>
      <p:pic>
        <p:nvPicPr>
          <p:cNvPr id="92177" name="Picture 17" descr="未标题-3 拷贝"/>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606425" y="6589713"/>
            <a:ext cx="150813" cy="144462"/>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67"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transition spd="med">
    <p:random/>
  </p:transition>
  <p:timing>
    <p:tnLst>
      <p:par>
        <p:cTn id="1" dur="indefinite" restart="never" nodeType="tmRoot"/>
      </p:par>
    </p:tnLst>
  </p:timing>
  <p:txStyles>
    <p:titleStyle>
      <a:lvl1pPr algn="l" rtl="0" fontAlgn="base">
        <a:spcBef>
          <a:spcPct val="0"/>
        </a:spcBef>
        <a:spcAft>
          <a:spcPct val="0"/>
        </a:spcAft>
        <a:defRPr sz="3800" b="1" kern="1200">
          <a:solidFill>
            <a:schemeClr val="tx2"/>
          </a:solidFill>
          <a:latin typeface="+mj-lt"/>
          <a:ea typeface="+mj-ea"/>
          <a:cs typeface="+mj-cs"/>
        </a:defRPr>
      </a:lvl1pPr>
      <a:lvl2pPr algn="l" rtl="0" fontAlgn="base">
        <a:spcBef>
          <a:spcPct val="0"/>
        </a:spcBef>
        <a:spcAft>
          <a:spcPct val="0"/>
        </a:spcAft>
        <a:defRPr sz="3800" b="1">
          <a:solidFill>
            <a:schemeClr val="tx2"/>
          </a:solidFill>
          <a:latin typeface="Arial Narrow" panose="020B0606020202030204" pitchFamily="34" charset="0"/>
          <a:ea typeface="楷体_GB2312" pitchFamily="49" charset="-122"/>
        </a:defRPr>
      </a:lvl2pPr>
      <a:lvl3pPr algn="l" rtl="0" fontAlgn="base">
        <a:spcBef>
          <a:spcPct val="0"/>
        </a:spcBef>
        <a:spcAft>
          <a:spcPct val="0"/>
        </a:spcAft>
        <a:defRPr sz="3800" b="1">
          <a:solidFill>
            <a:schemeClr val="tx2"/>
          </a:solidFill>
          <a:latin typeface="Arial Narrow" panose="020B0606020202030204" pitchFamily="34" charset="0"/>
          <a:ea typeface="楷体_GB2312" pitchFamily="49" charset="-122"/>
        </a:defRPr>
      </a:lvl3pPr>
      <a:lvl4pPr algn="l" rtl="0" fontAlgn="base">
        <a:spcBef>
          <a:spcPct val="0"/>
        </a:spcBef>
        <a:spcAft>
          <a:spcPct val="0"/>
        </a:spcAft>
        <a:defRPr sz="3800" b="1">
          <a:solidFill>
            <a:schemeClr val="tx2"/>
          </a:solidFill>
          <a:latin typeface="Arial Narrow" panose="020B0606020202030204" pitchFamily="34" charset="0"/>
          <a:ea typeface="楷体_GB2312" pitchFamily="49" charset="-122"/>
        </a:defRPr>
      </a:lvl4pPr>
      <a:lvl5pPr algn="l" rtl="0" fontAlgn="base">
        <a:spcBef>
          <a:spcPct val="0"/>
        </a:spcBef>
        <a:spcAft>
          <a:spcPct val="0"/>
        </a:spcAft>
        <a:defRPr sz="3800" b="1">
          <a:solidFill>
            <a:schemeClr val="tx2"/>
          </a:solidFill>
          <a:latin typeface="Arial Narrow" panose="020B0606020202030204" pitchFamily="34" charset="0"/>
          <a:ea typeface="楷体_GB2312" pitchFamily="49" charset="-122"/>
        </a:defRPr>
      </a:lvl5pPr>
      <a:lvl6pPr marL="457200" algn="l" rtl="0" fontAlgn="base">
        <a:spcBef>
          <a:spcPct val="0"/>
        </a:spcBef>
        <a:spcAft>
          <a:spcPct val="0"/>
        </a:spcAft>
        <a:defRPr sz="3800" b="1">
          <a:solidFill>
            <a:schemeClr val="tx2"/>
          </a:solidFill>
          <a:latin typeface="Arial Narrow" panose="020B0606020202030204" pitchFamily="34" charset="0"/>
          <a:ea typeface="楷体_GB2312" pitchFamily="49" charset="-122"/>
        </a:defRPr>
      </a:lvl6pPr>
      <a:lvl7pPr marL="914400" algn="l" rtl="0" fontAlgn="base">
        <a:spcBef>
          <a:spcPct val="0"/>
        </a:spcBef>
        <a:spcAft>
          <a:spcPct val="0"/>
        </a:spcAft>
        <a:defRPr sz="3800" b="1">
          <a:solidFill>
            <a:schemeClr val="tx2"/>
          </a:solidFill>
          <a:latin typeface="Arial Narrow" panose="020B0606020202030204" pitchFamily="34" charset="0"/>
          <a:ea typeface="楷体_GB2312" pitchFamily="49" charset="-122"/>
        </a:defRPr>
      </a:lvl7pPr>
      <a:lvl8pPr marL="1371600" algn="l" rtl="0" fontAlgn="base">
        <a:spcBef>
          <a:spcPct val="0"/>
        </a:spcBef>
        <a:spcAft>
          <a:spcPct val="0"/>
        </a:spcAft>
        <a:defRPr sz="3800" b="1">
          <a:solidFill>
            <a:schemeClr val="tx2"/>
          </a:solidFill>
          <a:latin typeface="Arial Narrow" panose="020B0606020202030204" pitchFamily="34" charset="0"/>
          <a:ea typeface="楷体_GB2312" pitchFamily="49" charset="-122"/>
        </a:defRPr>
      </a:lvl8pPr>
      <a:lvl9pPr marL="1828800" algn="l" rtl="0" fontAlgn="base">
        <a:spcBef>
          <a:spcPct val="0"/>
        </a:spcBef>
        <a:spcAft>
          <a:spcPct val="0"/>
        </a:spcAft>
        <a:defRPr sz="3800" b="1">
          <a:solidFill>
            <a:schemeClr val="tx2"/>
          </a:solidFill>
          <a:latin typeface="Arial Narrow" panose="020B0606020202030204" pitchFamily="34" charset="0"/>
          <a:ea typeface="楷体_GB2312" pitchFamily="49" charset="-122"/>
        </a:defRPr>
      </a:lvl9pPr>
    </p:titleStyle>
    <p:bodyStyle>
      <a:lvl1pPr marL="469900" indent="-469900" algn="l" rtl="0" fontAlgn="base">
        <a:spcBef>
          <a:spcPct val="20000"/>
        </a:spcBef>
        <a:spcAft>
          <a:spcPct val="0"/>
        </a:spcAft>
        <a:buClr>
          <a:schemeClr val="accent2"/>
        </a:buClr>
        <a:buFont typeface="Wingdings" panose="05000000000000000000" pitchFamily="2" charset="2"/>
        <a:buChar char="o"/>
        <a:defRPr sz="3000" b="1"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3000" b="1" kern="1200">
          <a:solidFill>
            <a:schemeClr val="tx1"/>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800" b="1" kern="1200">
          <a:solidFill>
            <a:schemeClr val="tx1"/>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400" b="1" kern="1200">
          <a:solidFill>
            <a:schemeClr val="tx1"/>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pattFill prst="ltHorz">
          <a:fgClr>
            <a:srgbClr val="E0E0E0"/>
          </a:fgClr>
          <a:bgClr>
            <a:schemeClr val="bg1"/>
          </a:bgClr>
        </a:pattFill>
        <a:effectLst/>
      </p:bgPr>
    </p:bg>
    <p:spTree>
      <p:nvGrpSpPr>
        <p:cNvPr id="1" name=""/>
        <p:cNvGrpSpPr/>
        <p:nvPr/>
      </p:nvGrpSpPr>
      <p:grpSpPr>
        <a:xfrm>
          <a:off x="0" y="0"/>
          <a:ext cx="0" cy="0"/>
          <a:chOff x="0" y="0"/>
          <a:chExt cx="0" cy="0"/>
        </a:xfrm>
      </p:grpSpPr>
      <p:sp>
        <p:nvSpPr>
          <p:cNvPr id="509954" name="Rectangle 2"/>
          <p:cNvSpPr>
            <a:spLocks noGrp="1" noChangeArrowheads="1"/>
          </p:cNvSpPr>
          <p:nvPr>
            <p:ph type="title"/>
          </p:nvPr>
        </p:nvSpPr>
        <p:spPr bwMode="auto">
          <a:xfrm>
            <a:off x="574675" y="260350"/>
            <a:ext cx="8001000" cy="75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r>
              <a:rPr lang="en-US" altLang="zh-CN" smtClean="0"/>
              <a:t>abcd</a:t>
            </a:r>
          </a:p>
        </p:txBody>
      </p:sp>
      <p:sp>
        <p:nvSpPr>
          <p:cNvPr id="509955" name="Rectangle 3"/>
          <p:cNvSpPr>
            <a:spLocks noGrp="1" noChangeArrowheads="1"/>
          </p:cNvSpPr>
          <p:nvPr>
            <p:ph type="body" idx="1"/>
          </p:nvPr>
        </p:nvSpPr>
        <p:spPr bwMode="auto">
          <a:xfrm>
            <a:off x="611188" y="1628775"/>
            <a:ext cx="800100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r>
              <a:rPr lang="en-US" altLang="zh-CN" smtClean="0"/>
              <a:t>abvd</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09958" name="Rectangle 6"/>
          <p:cNvSpPr>
            <a:spLocks noGrp="1" noChangeArrowheads="1"/>
          </p:cNvSpPr>
          <p:nvPr>
            <p:ph type="dt" sz="half" idx="2"/>
          </p:nvPr>
        </p:nvSpPr>
        <p:spPr bwMode="auto">
          <a:xfrm>
            <a:off x="609600" y="6245225"/>
            <a:ext cx="1981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b="0">
                <a:latin typeface="Verdana" panose="020B0604030504040204" pitchFamily="34" charset="0"/>
              </a:defRPr>
            </a:lvl1pPr>
          </a:lstStyle>
          <a:p>
            <a:endParaRPr lang="en-US" altLang="zh-CN"/>
          </a:p>
        </p:txBody>
      </p:sp>
      <p:sp>
        <p:nvSpPr>
          <p:cNvPr id="509959" name="Rectangle 7"/>
          <p:cNvSpPr>
            <a:spLocks noGrp="1" noChangeArrowheads="1"/>
          </p:cNvSpPr>
          <p:nvPr>
            <p:ph type="sldNum" sz="quarter" idx="4"/>
          </p:nvPr>
        </p:nvSpPr>
        <p:spPr bwMode="auto">
          <a:xfrm>
            <a:off x="6553200" y="6245225"/>
            <a:ext cx="1981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b="0">
                <a:latin typeface="Verdana" panose="020B0604030504040204" pitchFamily="34" charset="0"/>
              </a:defRPr>
            </a:lvl1pPr>
          </a:lstStyle>
          <a:p>
            <a:fld id="{B8D36044-75B5-4B6E-809D-A63673F8FB6E}" type="slidenum">
              <a:rPr lang="en-US" altLang="zh-CN"/>
              <a:pPr/>
              <a:t>‹#›</a:t>
            </a:fld>
            <a:endParaRPr lang="en-US" altLang="zh-CN"/>
          </a:p>
        </p:txBody>
      </p:sp>
      <p:pic>
        <p:nvPicPr>
          <p:cNvPr id="509963" name="Picture 11" descr="未标题-3 拷贝"/>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606425" y="6589713"/>
            <a:ext cx="150813" cy="144462"/>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6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Lst>
  <p:transition spd="med">
    <p:random/>
  </p:transition>
  <p:timing>
    <p:tnLst>
      <p:par>
        <p:cTn id="1" dur="indefinite" restart="never" nodeType="tmRoot"/>
      </p:par>
    </p:tnLst>
  </p:timing>
  <p:txStyles>
    <p:titleStyle>
      <a:lvl1pPr algn="l" rtl="0" fontAlgn="base">
        <a:spcBef>
          <a:spcPct val="0"/>
        </a:spcBef>
        <a:spcAft>
          <a:spcPct val="0"/>
        </a:spcAft>
        <a:defRPr sz="3800" b="1" kern="1200">
          <a:solidFill>
            <a:schemeClr val="tx2"/>
          </a:solidFill>
          <a:latin typeface="+mj-lt"/>
          <a:ea typeface="+mj-ea"/>
          <a:cs typeface="+mj-cs"/>
        </a:defRPr>
      </a:lvl1pPr>
      <a:lvl2pPr algn="l" rtl="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2pPr>
      <a:lvl3pPr algn="l" rtl="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3pPr>
      <a:lvl4pPr algn="l" rtl="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4pPr>
      <a:lvl5pPr algn="l" rtl="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5pPr>
      <a:lvl6pPr marL="457200" algn="l" rtl="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6pPr>
      <a:lvl7pPr marL="914400" algn="l" rtl="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7pPr>
      <a:lvl8pPr marL="1371600" algn="l" rtl="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8pPr>
      <a:lvl9pPr marL="1828800" algn="l" rtl="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9pPr>
    </p:titleStyle>
    <p:bodyStyle>
      <a:lvl1pPr marL="469900" indent="-469900" algn="l" rtl="0" fontAlgn="base">
        <a:spcBef>
          <a:spcPct val="20000"/>
        </a:spcBef>
        <a:spcAft>
          <a:spcPct val="0"/>
        </a:spcAft>
        <a:buClr>
          <a:schemeClr val="accent2"/>
        </a:buClr>
        <a:buFont typeface="Wingdings" panose="05000000000000000000" pitchFamily="2" charset="2"/>
        <a:buChar char="o"/>
        <a:defRPr sz="3000" b="1" kern="1200">
          <a:solidFill>
            <a:schemeClr val="tx1"/>
          </a:solidFill>
          <a:latin typeface="+mn-lt"/>
          <a:ea typeface="+mn-ea"/>
          <a:cs typeface="+mn-cs"/>
        </a:defRPr>
      </a:lvl1pPr>
      <a:lvl2pPr marL="908050" indent="-436563" algn="l" rtl="0" fontAlgn="base">
        <a:spcBef>
          <a:spcPct val="20000"/>
        </a:spcBef>
        <a:spcAft>
          <a:spcPct val="0"/>
        </a:spcAft>
        <a:buClr>
          <a:schemeClr val="accent2"/>
        </a:buClr>
        <a:buFont typeface="Wingdings" panose="05000000000000000000" pitchFamily="2" charset="2"/>
        <a:buChar char="n"/>
        <a:defRPr sz="3000" b="1" kern="1200">
          <a:solidFill>
            <a:schemeClr val="tx1"/>
          </a:solidFill>
          <a:latin typeface="+mn-lt"/>
          <a:ea typeface="+mn-ea"/>
          <a:cs typeface="+mn-cs"/>
        </a:defRPr>
      </a:lvl2pPr>
      <a:lvl3pPr marL="1304925" indent="-395288" algn="l" rtl="0" fontAlgn="base">
        <a:spcBef>
          <a:spcPct val="20000"/>
        </a:spcBef>
        <a:spcAft>
          <a:spcPct val="0"/>
        </a:spcAft>
        <a:buClr>
          <a:schemeClr val="accent2"/>
        </a:buClr>
        <a:buFont typeface="Wingdings" panose="05000000000000000000" pitchFamily="2" charset="2"/>
        <a:buChar char="o"/>
        <a:defRPr sz="2800" b="1" kern="1200">
          <a:solidFill>
            <a:schemeClr val="tx1"/>
          </a:solidFill>
          <a:latin typeface="+mn-lt"/>
          <a:ea typeface="+mn-ea"/>
          <a:cs typeface="+mn-cs"/>
        </a:defRPr>
      </a:lvl3pPr>
      <a:lvl4pPr marL="1693863" indent="-387350" algn="l" rtl="0" fontAlgn="base">
        <a:spcBef>
          <a:spcPct val="20000"/>
        </a:spcBef>
        <a:spcAft>
          <a:spcPct val="0"/>
        </a:spcAft>
        <a:buClr>
          <a:schemeClr val="accent2"/>
        </a:buClr>
        <a:buFont typeface="Wingdings" panose="05000000000000000000" pitchFamily="2" charset="2"/>
        <a:buChar char="n"/>
        <a:defRPr sz="2400" b="1" kern="1200">
          <a:solidFill>
            <a:schemeClr val="tx1"/>
          </a:solidFill>
          <a:latin typeface="+mn-lt"/>
          <a:ea typeface="+mn-ea"/>
          <a:cs typeface="+mn-cs"/>
        </a:defRPr>
      </a:lvl4pPr>
      <a:lvl5pPr marL="2093913" indent="-398463" algn="l" rtl="0" fontAlgn="base">
        <a:spcBef>
          <a:spcPct val="25000"/>
        </a:spcBef>
        <a:spcAft>
          <a:spcPct val="0"/>
        </a:spcAft>
        <a:buClr>
          <a:schemeClr val="accent2"/>
        </a:buClr>
        <a:buFont typeface="Wingdings" panose="05000000000000000000" pitchFamily="2" charset="2"/>
        <a:buChar char="§"/>
        <a:defRPr sz="2400" b="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ch06-2.ppt" TargetMode="External"/><Relationship Id="rId2" Type="http://schemas.openxmlformats.org/officeDocument/2006/relationships/slide" Target="slide4.xml"/><Relationship Id="rId1" Type="http://schemas.openxmlformats.org/officeDocument/2006/relationships/slideLayout" Target="../slideLayouts/slideLayout6.xml"/><Relationship Id="rId6" Type="http://schemas.openxmlformats.org/officeDocument/2006/relationships/hyperlink" Target="ch06-5.ppt" TargetMode="External"/><Relationship Id="rId5" Type="http://schemas.openxmlformats.org/officeDocument/2006/relationships/hyperlink" Target="ch06-4.ppt" TargetMode="External"/><Relationship Id="rId4" Type="http://schemas.openxmlformats.org/officeDocument/2006/relationships/hyperlink" Target="ch06-3.ppt"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21.wmf"/><Relationship Id="rId13" Type="http://schemas.openxmlformats.org/officeDocument/2006/relationships/oleObject" Target="../embeddings/oleObject31.bin"/><Relationship Id="rId3" Type="http://schemas.openxmlformats.org/officeDocument/2006/relationships/oleObject" Target="../embeddings/oleObject26.bin"/><Relationship Id="rId7" Type="http://schemas.openxmlformats.org/officeDocument/2006/relationships/oleObject" Target="../embeddings/oleObject28.bin"/><Relationship Id="rId12" Type="http://schemas.openxmlformats.org/officeDocument/2006/relationships/image" Target="../media/image26.wmf"/><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20.wmf"/><Relationship Id="rId11" Type="http://schemas.openxmlformats.org/officeDocument/2006/relationships/oleObject" Target="../embeddings/oleObject30.bin"/><Relationship Id="rId5" Type="http://schemas.openxmlformats.org/officeDocument/2006/relationships/oleObject" Target="../embeddings/oleObject27.bin"/><Relationship Id="rId10" Type="http://schemas.openxmlformats.org/officeDocument/2006/relationships/image" Target="../media/image22.wmf"/><Relationship Id="rId4" Type="http://schemas.openxmlformats.org/officeDocument/2006/relationships/image" Target="../media/image19.wmf"/><Relationship Id="rId9" Type="http://schemas.openxmlformats.org/officeDocument/2006/relationships/oleObject" Target="../embeddings/oleObject29.bin"/><Relationship Id="rId14" Type="http://schemas.openxmlformats.org/officeDocument/2006/relationships/oleObject" Target="../embeddings/oleObject32.bin"/></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371.bin"/><Relationship Id="rId2" Type="http://schemas.openxmlformats.org/officeDocument/2006/relationships/slideLayout" Target="../slideLayouts/slideLayout13.xml"/><Relationship Id="rId1" Type="http://schemas.openxmlformats.org/officeDocument/2006/relationships/vmlDrawing" Target="../drawings/vmlDrawing83.vml"/><Relationship Id="rId4" Type="http://schemas.openxmlformats.org/officeDocument/2006/relationships/image" Target="../media/image259.wmf"/></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372.bin"/><Relationship Id="rId2" Type="http://schemas.openxmlformats.org/officeDocument/2006/relationships/slideLayout" Target="../slideLayouts/slideLayout13.xml"/><Relationship Id="rId1" Type="http://schemas.openxmlformats.org/officeDocument/2006/relationships/vmlDrawing" Target="../drawings/vmlDrawing84.vml"/><Relationship Id="rId4" Type="http://schemas.openxmlformats.org/officeDocument/2006/relationships/image" Target="../media/image261.wmf"/></Relationships>
</file>

<file path=ppt/slides/_rels/slide102.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373.bin"/><Relationship Id="rId2" Type="http://schemas.openxmlformats.org/officeDocument/2006/relationships/slideLayout" Target="../slideLayouts/slideLayout13.xml"/><Relationship Id="rId1" Type="http://schemas.openxmlformats.org/officeDocument/2006/relationships/vmlDrawing" Target="../drawings/vmlDrawing85.vml"/><Relationship Id="rId5" Type="http://schemas.openxmlformats.org/officeDocument/2006/relationships/hyperlink" Target="multisim11&#25968;&#23383;&#30005;&#36335;&#20223;&#30495;&#25945;&#23398;/&#31532;&#20845;&#31456;&#20223;&#30495;/&#21516;&#27493;&#20108;&#36827;&#21046;&#35745;&#25968;&#22120;&#36882;&#22686;&#35745;&#25968;&#22120;.ms11" TargetMode="External"/><Relationship Id="rId4" Type="http://schemas.openxmlformats.org/officeDocument/2006/relationships/image" Target="../media/image263.wmf"/></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374.bin"/><Relationship Id="rId2" Type="http://schemas.openxmlformats.org/officeDocument/2006/relationships/slideLayout" Target="../slideLayouts/slideLayout13.xml"/><Relationship Id="rId1" Type="http://schemas.openxmlformats.org/officeDocument/2006/relationships/vmlDrawing" Target="../drawings/vmlDrawing86.vml"/><Relationship Id="rId4" Type="http://schemas.openxmlformats.org/officeDocument/2006/relationships/image" Target="../media/image264.wmf"/></Relationships>
</file>

<file path=ppt/slides/_rels/slide106.xml.rels><?xml version="1.0" encoding="UTF-8" standalone="yes"?>
<Relationships xmlns="http://schemas.openxmlformats.org/package/2006/relationships"><Relationship Id="rId8" Type="http://schemas.openxmlformats.org/officeDocument/2006/relationships/oleObject" Target="../embeddings/oleObject377.bin"/><Relationship Id="rId3" Type="http://schemas.openxmlformats.org/officeDocument/2006/relationships/image" Target="../media/image269.png"/><Relationship Id="rId7" Type="http://schemas.openxmlformats.org/officeDocument/2006/relationships/image" Target="../media/image266.wmf"/><Relationship Id="rId2" Type="http://schemas.openxmlformats.org/officeDocument/2006/relationships/slideLayout" Target="../slideLayouts/slideLayout13.xml"/><Relationship Id="rId1" Type="http://schemas.openxmlformats.org/officeDocument/2006/relationships/vmlDrawing" Target="../drawings/vmlDrawing87.vml"/><Relationship Id="rId6" Type="http://schemas.openxmlformats.org/officeDocument/2006/relationships/oleObject" Target="../embeddings/oleObject376.bin"/><Relationship Id="rId11" Type="http://schemas.openxmlformats.org/officeDocument/2006/relationships/image" Target="../media/image268.wmf"/><Relationship Id="rId5" Type="http://schemas.openxmlformats.org/officeDocument/2006/relationships/image" Target="../media/image265.wmf"/><Relationship Id="rId10" Type="http://schemas.openxmlformats.org/officeDocument/2006/relationships/oleObject" Target="../embeddings/oleObject378.bin"/><Relationship Id="rId4" Type="http://schemas.openxmlformats.org/officeDocument/2006/relationships/oleObject" Target="../embeddings/oleObject375.bin"/><Relationship Id="rId9" Type="http://schemas.openxmlformats.org/officeDocument/2006/relationships/image" Target="../media/image267.wmf"/></Relationships>
</file>

<file path=ppt/slides/_rels/slide107.xml.rels><?xml version="1.0" encoding="UTF-8" standalone="yes"?>
<Relationships xmlns="http://schemas.openxmlformats.org/package/2006/relationships"><Relationship Id="rId8" Type="http://schemas.openxmlformats.org/officeDocument/2006/relationships/image" Target="../media/image272.wmf"/><Relationship Id="rId13" Type="http://schemas.openxmlformats.org/officeDocument/2006/relationships/oleObject" Target="../embeddings/oleObject384.bin"/><Relationship Id="rId18" Type="http://schemas.openxmlformats.org/officeDocument/2006/relationships/image" Target="../media/image276.wmf"/><Relationship Id="rId3" Type="http://schemas.openxmlformats.org/officeDocument/2006/relationships/oleObject" Target="../embeddings/oleObject379.bin"/><Relationship Id="rId7" Type="http://schemas.openxmlformats.org/officeDocument/2006/relationships/oleObject" Target="../embeddings/oleObject381.bin"/><Relationship Id="rId12" Type="http://schemas.openxmlformats.org/officeDocument/2006/relationships/image" Target="../media/image273.wmf"/><Relationship Id="rId17" Type="http://schemas.openxmlformats.org/officeDocument/2006/relationships/oleObject" Target="../embeddings/oleObject386.bin"/><Relationship Id="rId2" Type="http://schemas.openxmlformats.org/officeDocument/2006/relationships/slideLayout" Target="../slideLayouts/slideLayout13.xml"/><Relationship Id="rId16" Type="http://schemas.openxmlformats.org/officeDocument/2006/relationships/image" Target="../media/image275.wmf"/><Relationship Id="rId1" Type="http://schemas.openxmlformats.org/officeDocument/2006/relationships/vmlDrawing" Target="../drawings/vmlDrawing88.vml"/><Relationship Id="rId6" Type="http://schemas.openxmlformats.org/officeDocument/2006/relationships/image" Target="../media/image271.wmf"/><Relationship Id="rId11" Type="http://schemas.openxmlformats.org/officeDocument/2006/relationships/oleObject" Target="../embeddings/oleObject383.bin"/><Relationship Id="rId5" Type="http://schemas.openxmlformats.org/officeDocument/2006/relationships/oleObject" Target="../embeddings/oleObject380.bin"/><Relationship Id="rId15" Type="http://schemas.openxmlformats.org/officeDocument/2006/relationships/oleObject" Target="../embeddings/oleObject385.bin"/><Relationship Id="rId10" Type="http://schemas.openxmlformats.org/officeDocument/2006/relationships/image" Target="../media/image268.wmf"/><Relationship Id="rId4" Type="http://schemas.openxmlformats.org/officeDocument/2006/relationships/image" Target="../media/image270.wmf"/><Relationship Id="rId9" Type="http://schemas.openxmlformats.org/officeDocument/2006/relationships/oleObject" Target="../embeddings/oleObject382.bin"/><Relationship Id="rId14" Type="http://schemas.openxmlformats.org/officeDocument/2006/relationships/image" Target="../media/image274.wmf"/></Relationships>
</file>

<file path=ppt/slides/_rels/slide108.xml.rels><?xml version="1.0" encoding="UTF-8" standalone="yes"?>
<Relationships xmlns="http://schemas.openxmlformats.org/package/2006/relationships"><Relationship Id="rId8" Type="http://schemas.openxmlformats.org/officeDocument/2006/relationships/image" Target="../media/image275.wmf"/><Relationship Id="rId3" Type="http://schemas.openxmlformats.org/officeDocument/2006/relationships/oleObject" Target="../embeddings/oleObject387.bin"/><Relationship Id="rId7" Type="http://schemas.openxmlformats.org/officeDocument/2006/relationships/oleObject" Target="../embeddings/oleObject389.bin"/><Relationship Id="rId12" Type="http://schemas.openxmlformats.org/officeDocument/2006/relationships/image" Target="../media/image277.wmf"/><Relationship Id="rId2" Type="http://schemas.openxmlformats.org/officeDocument/2006/relationships/slideLayout" Target="../slideLayouts/slideLayout13.xml"/><Relationship Id="rId1" Type="http://schemas.openxmlformats.org/officeDocument/2006/relationships/vmlDrawing" Target="../drawings/vmlDrawing89.vml"/><Relationship Id="rId6" Type="http://schemas.openxmlformats.org/officeDocument/2006/relationships/image" Target="../media/image274.wmf"/><Relationship Id="rId11" Type="http://schemas.openxmlformats.org/officeDocument/2006/relationships/oleObject" Target="../embeddings/oleObject391.bin"/><Relationship Id="rId5" Type="http://schemas.openxmlformats.org/officeDocument/2006/relationships/oleObject" Target="../embeddings/oleObject388.bin"/><Relationship Id="rId10" Type="http://schemas.openxmlformats.org/officeDocument/2006/relationships/image" Target="../media/image276.wmf"/><Relationship Id="rId4" Type="http://schemas.openxmlformats.org/officeDocument/2006/relationships/image" Target="../media/image273.wmf"/><Relationship Id="rId9" Type="http://schemas.openxmlformats.org/officeDocument/2006/relationships/oleObject" Target="../embeddings/oleObject390.bin"/></Relationships>
</file>

<file path=ppt/slides/_rels/slide109.xml.rels><?xml version="1.0" encoding="UTF-8" standalone="yes"?>
<Relationships xmlns="http://schemas.openxmlformats.org/package/2006/relationships"><Relationship Id="rId8" Type="http://schemas.openxmlformats.org/officeDocument/2006/relationships/image" Target="../media/image279.wmf"/><Relationship Id="rId3" Type="http://schemas.openxmlformats.org/officeDocument/2006/relationships/oleObject" Target="../embeddings/oleObject392.bin"/><Relationship Id="rId7" Type="http://schemas.openxmlformats.org/officeDocument/2006/relationships/oleObject" Target="../embeddings/oleObject394.bin"/><Relationship Id="rId2" Type="http://schemas.openxmlformats.org/officeDocument/2006/relationships/slideLayout" Target="../slideLayouts/slideLayout13.xml"/><Relationship Id="rId1" Type="http://schemas.openxmlformats.org/officeDocument/2006/relationships/vmlDrawing" Target="../drawings/vmlDrawing90.vml"/><Relationship Id="rId6" Type="http://schemas.openxmlformats.org/officeDocument/2006/relationships/image" Target="../media/image278.emf"/><Relationship Id="rId5" Type="http://schemas.openxmlformats.org/officeDocument/2006/relationships/oleObject" Target="../embeddings/oleObject393.bin"/><Relationship Id="rId4" Type="http://schemas.openxmlformats.org/officeDocument/2006/relationships/image" Target="../media/image263.wmf"/></Relationships>
</file>

<file path=ppt/slides/_rels/slide11.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oleObject" Target="../embeddings/oleObject33.bin"/><Relationship Id="rId7" Type="http://schemas.openxmlformats.org/officeDocument/2006/relationships/oleObject" Target="../embeddings/oleObject35.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20.wmf"/><Relationship Id="rId5" Type="http://schemas.openxmlformats.org/officeDocument/2006/relationships/oleObject" Target="../embeddings/oleObject34.bin"/><Relationship Id="rId4" Type="http://schemas.openxmlformats.org/officeDocument/2006/relationships/image" Target="../media/image26.wmf"/><Relationship Id="rId9" Type="http://schemas.openxmlformats.org/officeDocument/2006/relationships/oleObject" Target="../embeddings/oleObject36.bin"/></Relationships>
</file>

<file path=ppt/slides/_rels/slide110.xml.rels><?xml version="1.0" encoding="UTF-8" standalone="yes"?>
<Relationships xmlns="http://schemas.openxmlformats.org/package/2006/relationships"><Relationship Id="rId8" Type="http://schemas.openxmlformats.org/officeDocument/2006/relationships/image" Target="../media/image280.emf"/><Relationship Id="rId3" Type="http://schemas.openxmlformats.org/officeDocument/2006/relationships/oleObject" Target="../embeddings/oleObject395.bin"/><Relationship Id="rId7" Type="http://schemas.openxmlformats.org/officeDocument/2006/relationships/oleObject" Target="../embeddings/oleObject397.bin"/><Relationship Id="rId2" Type="http://schemas.openxmlformats.org/officeDocument/2006/relationships/slideLayout" Target="../slideLayouts/slideLayout13.xml"/><Relationship Id="rId1" Type="http://schemas.openxmlformats.org/officeDocument/2006/relationships/vmlDrawing" Target="../drawings/vmlDrawing91.vml"/><Relationship Id="rId6" Type="http://schemas.openxmlformats.org/officeDocument/2006/relationships/image" Target="../media/image279.wmf"/><Relationship Id="rId5" Type="http://schemas.openxmlformats.org/officeDocument/2006/relationships/oleObject" Target="../embeddings/oleObject396.bin"/><Relationship Id="rId4" Type="http://schemas.openxmlformats.org/officeDocument/2006/relationships/image" Target="../media/image278.emf"/></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398.bin"/><Relationship Id="rId2" Type="http://schemas.openxmlformats.org/officeDocument/2006/relationships/slideLayout" Target="../slideLayouts/slideLayout18.xml"/><Relationship Id="rId1" Type="http://schemas.openxmlformats.org/officeDocument/2006/relationships/vmlDrawing" Target="../drawings/vmlDrawing92.vml"/><Relationship Id="rId4" Type="http://schemas.openxmlformats.org/officeDocument/2006/relationships/image" Target="../media/image281.wmf"/></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399.bin"/><Relationship Id="rId2" Type="http://schemas.openxmlformats.org/officeDocument/2006/relationships/slideLayout" Target="../slideLayouts/slideLayout18.xml"/><Relationship Id="rId1" Type="http://schemas.openxmlformats.org/officeDocument/2006/relationships/vmlDrawing" Target="../drawings/vmlDrawing93.vml"/><Relationship Id="rId6" Type="http://schemas.openxmlformats.org/officeDocument/2006/relationships/image" Target="../media/image283.wmf"/><Relationship Id="rId5" Type="http://schemas.openxmlformats.org/officeDocument/2006/relationships/oleObject" Target="../embeddings/oleObject400.bin"/><Relationship Id="rId4" Type="http://schemas.openxmlformats.org/officeDocument/2006/relationships/image" Target="../media/image282.wmf"/></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401.bin"/><Relationship Id="rId2" Type="http://schemas.openxmlformats.org/officeDocument/2006/relationships/slideLayout" Target="../slideLayouts/slideLayout13.xml"/><Relationship Id="rId1" Type="http://schemas.openxmlformats.org/officeDocument/2006/relationships/vmlDrawing" Target="../drawings/vmlDrawing94.vml"/><Relationship Id="rId6" Type="http://schemas.openxmlformats.org/officeDocument/2006/relationships/image" Target="../media/image285.wmf"/><Relationship Id="rId5" Type="http://schemas.openxmlformats.org/officeDocument/2006/relationships/oleObject" Target="../embeddings/oleObject402.bin"/><Relationship Id="rId4" Type="http://schemas.openxmlformats.org/officeDocument/2006/relationships/image" Target="../media/image284.wmf"/></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403.bin"/><Relationship Id="rId7" Type="http://schemas.openxmlformats.org/officeDocument/2006/relationships/hyperlink" Target="multisim11&#25968;&#23383;&#30005;&#36335;&#20223;&#30495;&#25945;&#23398;/&#31532;&#20845;&#31456;&#20223;&#30495;/74LS90&#21313;&#36827;&#21046;&#35745;&#25968;&#22120;.ms11" TargetMode="External"/><Relationship Id="rId2" Type="http://schemas.openxmlformats.org/officeDocument/2006/relationships/slideLayout" Target="../slideLayouts/slideLayout13.xml"/><Relationship Id="rId1" Type="http://schemas.openxmlformats.org/officeDocument/2006/relationships/vmlDrawing" Target="../drawings/vmlDrawing95.vml"/><Relationship Id="rId6" Type="http://schemas.openxmlformats.org/officeDocument/2006/relationships/image" Target="../media/image287.wmf"/><Relationship Id="rId5" Type="http://schemas.openxmlformats.org/officeDocument/2006/relationships/oleObject" Target="../embeddings/oleObject404.bin"/><Relationship Id="rId4" Type="http://schemas.openxmlformats.org/officeDocument/2006/relationships/image" Target="../media/image286.wmf"/></Relationships>
</file>

<file path=ppt/slides/_rels/slide115.xml.rels><?xml version="1.0" encoding="UTF-8" standalone="yes"?>
<Relationships xmlns="http://schemas.openxmlformats.org/package/2006/relationships"><Relationship Id="rId8" Type="http://schemas.openxmlformats.org/officeDocument/2006/relationships/image" Target="../media/image290.wmf"/><Relationship Id="rId13" Type="http://schemas.openxmlformats.org/officeDocument/2006/relationships/oleObject" Target="../embeddings/oleObject410.bin"/><Relationship Id="rId3" Type="http://schemas.openxmlformats.org/officeDocument/2006/relationships/oleObject" Target="../embeddings/oleObject405.bin"/><Relationship Id="rId7" Type="http://schemas.openxmlformats.org/officeDocument/2006/relationships/oleObject" Target="../embeddings/oleObject407.bin"/><Relationship Id="rId12" Type="http://schemas.openxmlformats.org/officeDocument/2006/relationships/image" Target="../media/image292.wmf"/><Relationship Id="rId2" Type="http://schemas.openxmlformats.org/officeDocument/2006/relationships/slideLayout" Target="../slideLayouts/slideLayout13.xml"/><Relationship Id="rId1" Type="http://schemas.openxmlformats.org/officeDocument/2006/relationships/vmlDrawing" Target="../drawings/vmlDrawing96.vml"/><Relationship Id="rId6" Type="http://schemas.openxmlformats.org/officeDocument/2006/relationships/image" Target="../media/image289.wmf"/><Relationship Id="rId11" Type="http://schemas.openxmlformats.org/officeDocument/2006/relationships/oleObject" Target="../embeddings/oleObject409.bin"/><Relationship Id="rId5" Type="http://schemas.openxmlformats.org/officeDocument/2006/relationships/oleObject" Target="../embeddings/oleObject406.bin"/><Relationship Id="rId10" Type="http://schemas.openxmlformats.org/officeDocument/2006/relationships/image" Target="../media/image291.wmf"/><Relationship Id="rId4" Type="http://schemas.openxmlformats.org/officeDocument/2006/relationships/image" Target="../media/image288.wmf"/><Relationship Id="rId9" Type="http://schemas.openxmlformats.org/officeDocument/2006/relationships/oleObject" Target="../embeddings/oleObject408.bin"/><Relationship Id="rId14" Type="http://schemas.openxmlformats.org/officeDocument/2006/relationships/image" Target="../media/image293.wmf"/></Relationships>
</file>

<file path=ppt/slides/_rels/slide116.xml.rels><?xml version="1.0" encoding="UTF-8" standalone="yes"?>
<Relationships xmlns="http://schemas.openxmlformats.org/package/2006/relationships"><Relationship Id="rId8" Type="http://schemas.openxmlformats.org/officeDocument/2006/relationships/image" Target="../media/image291.wmf"/><Relationship Id="rId13" Type="http://schemas.openxmlformats.org/officeDocument/2006/relationships/oleObject" Target="../embeddings/oleObject416.bin"/><Relationship Id="rId3" Type="http://schemas.openxmlformats.org/officeDocument/2006/relationships/oleObject" Target="../embeddings/oleObject411.bin"/><Relationship Id="rId7" Type="http://schemas.openxmlformats.org/officeDocument/2006/relationships/oleObject" Target="../embeddings/oleObject413.bin"/><Relationship Id="rId12" Type="http://schemas.openxmlformats.org/officeDocument/2006/relationships/image" Target="../media/image294.wmf"/><Relationship Id="rId2" Type="http://schemas.openxmlformats.org/officeDocument/2006/relationships/slideLayout" Target="../slideLayouts/slideLayout13.xml"/><Relationship Id="rId1" Type="http://schemas.openxmlformats.org/officeDocument/2006/relationships/vmlDrawing" Target="../drawings/vmlDrawing97.vml"/><Relationship Id="rId6" Type="http://schemas.openxmlformats.org/officeDocument/2006/relationships/image" Target="../media/image290.wmf"/><Relationship Id="rId11" Type="http://schemas.openxmlformats.org/officeDocument/2006/relationships/oleObject" Target="../embeddings/oleObject415.bin"/><Relationship Id="rId5" Type="http://schemas.openxmlformats.org/officeDocument/2006/relationships/oleObject" Target="../embeddings/oleObject412.bin"/><Relationship Id="rId10" Type="http://schemas.openxmlformats.org/officeDocument/2006/relationships/image" Target="../media/image292.wmf"/><Relationship Id="rId4" Type="http://schemas.openxmlformats.org/officeDocument/2006/relationships/image" Target="../media/image289.wmf"/><Relationship Id="rId9" Type="http://schemas.openxmlformats.org/officeDocument/2006/relationships/oleObject" Target="../embeddings/oleObject414.bin"/><Relationship Id="rId14" Type="http://schemas.openxmlformats.org/officeDocument/2006/relationships/image" Target="../media/image295.wmf"/></Relationships>
</file>

<file path=ppt/slides/_rels/slide117.xml.rels><?xml version="1.0" encoding="UTF-8" standalone="yes"?>
<Relationships xmlns="http://schemas.openxmlformats.org/package/2006/relationships"><Relationship Id="rId8" Type="http://schemas.openxmlformats.org/officeDocument/2006/relationships/image" Target="../media/image291.wmf"/><Relationship Id="rId13" Type="http://schemas.openxmlformats.org/officeDocument/2006/relationships/oleObject" Target="../embeddings/oleObject422.bin"/><Relationship Id="rId3" Type="http://schemas.openxmlformats.org/officeDocument/2006/relationships/oleObject" Target="../embeddings/oleObject417.bin"/><Relationship Id="rId7" Type="http://schemas.openxmlformats.org/officeDocument/2006/relationships/oleObject" Target="../embeddings/oleObject419.bin"/><Relationship Id="rId12" Type="http://schemas.openxmlformats.org/officeDocument/2006/relationships/image" Target="../media/image296.wmf"/><Relationship Id="rId2" Type="http://schemas.openxmlformats.org/officeDocument/2006/relationships/slideLayout" Target="../slideLayouts/slideLayout13.xml"/><Relationship Id="rId1" Type="http://schemas.openxmlformats.org/officeDocument/2006/relationships/vmlDrawing" Target="../drawings/vmlDrawing98.vml"/><Relationship Id="rId6" Type="http://schemas.openxmlformats.org/officeDocument/2006/relationships/image" Target="../media/image290.wmf"/><Relationship Id="rId11" Type="http://schemas.openxmlformats.org/officeDocument/2006/relationships/oleObject" Target="../embeddings/oleObject421.bin"/><Relationship Id="rId5" Type="http://schemas.openxmlformats.org/officeDocument/2006/relationships/oleObject" Target="../embeddings/oleObject418.bin"/><Relationship Id="rId10" Type="http://schemas.openxmlformats.org/officeDocument/2006/relationships/image" Target="../media/image292.wmf"/><Relationship Id="rId4" Type="http://schemas.openxmlformats.org/officeDocument/2006/relationships/image" Target="../media/image289.wmf"/><Relationship Id="rId9" Type="http://schemas.openxmlformats.org/officeDocument/2006/relationships/oleObject" Target="../embeddings/oleObject420.bin"/><Relationship Id="rId14" Type="http://schemas.openxmlformats.org/officeDocument/2006/relationships/image" Target="../media/image297.wmf"/></Relationships>
</file>

<file path=ppt/slides/_rels/slide118.xml.rels><?xml version="1.0" encoding="UTF-8" standalone="yes"?>
<Relationships xmlns="http://schemas.openxmlformats.org/package/2006/relationships"><Relationship Id="rId8" Type="http://schemas.openxmlformats.org/officeDocument/2006/relationships/image" Target="../media/image291.wmf"/><Relationship Id="rId3" Type="http://schemas.openxmlformats.org/officeDocument/2006/relationships/oleObject" Target="../embeddings/oleObject423.bin"/><Relationship Id="rId7" Type="http://schemas.openxmlformats.org/officeDocument/2006/relationships/oleObject" Target="../embeddings/oleObject425.bin"/><Relationship Id="rId12" Type="http://schemas.openxmlformats.org/officeDocument/2006/relationships/image" Target="../media/image297.wmf"/><Relationship Id="rId2" Type="http://schemas.openxmlformats.org/officeDocument/2006/relationships/slideLayout" Target="../slideLayouts/slideLayout13.xml"/><Relationship Id="rId1" Type="http://schemas.openxmlformats.org/officeDocument/2006/relationships/vmlDrawing" Target="../drawings/vmlDrawing99.vml"/><Relationship Id="rId6" Type="http://schemas.openxmlformats.org/officeDocument/2006/relationships/image" Target="../media/image290.wmf"/><Relationship Id="rId11" Type="http://schemas.openxmlformats.org/officeDocument/2006/relationships/oleObject" Target="../embeddings/oleObject427.bin"/><Relationship Id="rId5" Type="http://schemas.openxmlformats.org/officeDocument/2006/relationships/oleObject" Target="../embeddings/oleObject424.bin"/><Relationship Id="rId10" Type="http://schemas.openxmlformats.org/officeDocument/2006/relationships/image" Target="../media/image292.wmf"/><Relationship Id="rId4" Type="http://schemas.openxmlformats.org/officeDocument/2006/relationships/image" Target="../media/image289.wmf"/><Relationship Id="rId9" Type="http://schemas.openxmlformats.org/officeDocument/2006/relationships/oleObject" Target="../embeddings/oleObject426.bin"/></Relationships>
</file>

<file path=ppt/slides/_rels/slide119.xml.rels><?xml version="1.0" encoding="UTF-8" standalone="yes"?>
<Relationships xmlns="http://schemas.openxmlformats.org/package/2006/relationships"><Relationship Id="rId8" Type="http://schemas.openxmlformats.org/officeDocument/2006/relationships/image" Target="../media/image290.wmf"/><Relationship Id="rId3" Type="http://schemas.openxmlformats.org/officeDocument/2006/relationships/oleObject" Target="../embeddings/oleObject428.bin"/><Relationship Id="rId7" Type="http://schemas.openxmlformats.org/officeDocument/2006/relationships/oleObject" Target="../embeddings/oleObject430.bin"/><Relationship Id="rId12" Type="http://schemas.openxmlformats.org/officeDocument/2006/relationships/image" Target="../media/image292.wmf"/><Relationship Id="rId2" Type="http://schemas.openxmlformats.org/officeDocument/2006/relationships/slideLayout" Target="../slideLayouts/slideLayout13.xml"/><Relationship Id="rId1" Type="http://schemas.openxmlformats.org/officeDocument/2006/relationships/vmlDrawing" Target="../drawings/vmlDrawing100.vml"/><Relationship Id="rId6" Type="http://schemas.openxmlformats.org/officeDocument/2006/relationships/image" Target="../media/image289.wmf"/><Relationship Id="rId11" Type="http://schemas.openxmlformats.org/officeDocument/2006/relationships/oleObject" Target="../embeddings/oleObject432.bin"/><Relationship Id="rId5" Type="http://schemas.openxmlformats.org/officeDocument/2006/relationships/oleObject" Target="../embeddings/oleObject429.bin"/><Relationship Id="rId10" Type="http://schemas.openxmlformats.org/officeDocument/2006/relationships/image" Target="../media/image291.wmf"/><Relationship Id="rId4" Type="http://schemas.openxmlformats.org/officeDocument/2006/relationships/image" Target="../media/image298.wmf"/><Relationship Id="rId9" Type="http://schemas.openxmlformats.org/officeDocument/2006/relationships/oleObject" Target="../embeddings/oleObject431.bin"/></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28.emf"/><Relationship Id="rId5" Type="http://schemas.openxmlformats.org/officeDocument/2006/relationships/oleObject" Target="../embeddings/oleObject38.bin"/><Relationship Id="rId4" Type="http://schemas.openxmlformats.org/officeDocument/2006/relationships/image" Target="../media/image27.emf"/></Relationships>
</file>

<file path=ppt/slides/_rels/slide120.xml.rels><?xml version="1.0" encoding="UTF-8" standalone="yes"?>
<Relationships xmlns="http://schemas.openxmlformats.org/package/2006/relationships"><Relationship Id="rId8" Type="http://schemas.openxmlformats.org/officeDocument/2006/relationships/image" Target="../media/image290.wmf"/><Relationship Id="rId3" Type="http://schemas.openxmlformats.org/officeDocument/2006/relationships/oleObject" Target="../embeddings/oleObject433.bin"/><Relationship Id="rId7" Type="http://schemas.openxmlformats.org/officeDocument/2006/relationships/oleObject" Target="../embeddings/oleObject435.bin"/><Relationship Id="rId12" Type="http://schemas.openxmlformats.org/officeDocument/2006/relationships/image" Target="../media/image292.wmf"/><Relationship Id="rId2" Type="http://schemas.openxmlformats.org/officeDocument/2006/relationships/slideLayout" Target="../slideLayouts/slideLayout13.xml"/><Relationship Id="rId1" Type="http://schemas.openxmlformats.org/officeDocument/2006/relationships/vmlDrawing" Target="../drawings/vmlDrawing101.vml"/><Relationship Id="rId6" Type="http://schemas.openxmlformats.org/officeDocument/2006/relationships/image" Target="../media/image289.wmf"/><Relationship Id="rId11" Type="http://schemas.openxmlformats.org/officeDocument/2006/relationships/oleObject" Target="../embeddings/oleObject437.bin"/><Relationship Id="rId5" Type="http://schemas.openxmlformats.org/officeDocument/2006/relationships/oleObject" Target="../embeddings/oleObject434.bin"/><Relationship Id="rId10" Type="http://schemas.openxmlformats.org/officeDocument/2006/relationships/image" Target="../media/image291.wmf"/><Relationship Id="rId4" Type="http://schemas.openxmlformats.org/officeDocument/2006/relationships/image" Target="../media/image299.wmf"/><Relationship Id="rId9" Type="http://schemas.openxmlformats.org/officeDocument/2006/relationships/oleObject" Target="../embeddings/oleObject436.bin"/></Relationships>
</file>

<file path=ppt/slides/_rels/slide121.xml.rels><?xml version="1.0" encoding="UTF-8" standalone="yes"?>
<Relationships xmlns="http://schemas.openxmlformats.org/package/2006/relationships"><Relationship Id="rId3" Type="http://schemas.openxmlformats.org/officeDocument/2006/relationships/oleObject" Target="../embeddings/oleObject438.bin"/><Relationship Id="rId7" Type="http://schemas.openxmlformats.org/officeDocument/2006/relationships/hyperlink" Target="multisim11&#25968;&#23383;&#30005;&#36335;&#20223;&#30495;&#25945;&#23398;/&#31532;&#20845;&#31456;&#20223;&#30495;/74HC161&#21453;&#39304;&#32622;&#25968;&#27861;&#25509;&#25104;9&#36827;&#21046;.ms11" TargetMode="External"/><Relationship Id="rId2" Type="http://schemas.openxmlformats.org/officeDocument/2006/relationships/slideLayout" Target="../slideLayouts/slideLayout13.xml"/><Relationship Id="rId1" Type="http://schemas.openxmlformats.org/officeDocument/2006/relationships/vmlDrawing" Target="../drawings/vmlDrawing102.vml"/><Relationship Id="rId6" Type="http://schemas.openxmlformats.org/officeDocument/2006/relationships/image" Target="../media/image301.wmf"/><Relationship Id="rId5" Type="http://schemas.openxmlformats.org/officeDocument/2006/relationships/oleObject" Target="../embeddings/oleObject439.bin"/><Relationship Id="rId4" Type="http://schemas.openxmlformats.org/officeDocument/2006/relationships/image" Target="../media/image300.wmf"/></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440.bin"/><Relationship Id="rId7" Type="http://schemas.openxmlformats.org/officeDocument/2006/relationships/hyperlink" Target="multisim11&#25968;&#23383;&#30005;&#36335;&#20223;&#30495;&#25945;&#23398;/&#31532;&#20845;&#31456;&#20223;&#30495;/74HC161&#21453;&#39304;&#32622;&#25968;&#27861;&#25509;&#25104;9&#36827;&#21046;.ms11" TargetMode="External"/><Relationship Id="rId2" Type="http://schemas.openxmlformats.org/officeDocument/2006/relationships/slideLayout" Target="../slideLayouts/slideLayout13.xml"/><Relationship Id="rId1" Type="http://schemas.openxmlformats.org/officeDocument/2006/relationships/vmlDrawing" Target="../drawings/vmlDrawing103.vml"/><Relationship Id="rId6" Type="http://schemas.openxmlformats.org/officeDocument/2006/relationships/image" Target="../media/image303.wmf"/><Relationship Id="rId5" Type="http://schemas.openxmlformats.org/officeDocument/2006/relationships/oleObject" Target="../embeddings/oleObject441.bin"/><Relationship Id="rId4" Type="http://schemas.openxmlformats.org/officeDocument/2006/relationships/image" Target="../media/image302.wmf"/></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442.bin"/><Relationship Id="rId7" Type="http://schemas.openxmlformats.org/officeDocument/2006/relationships/hyperlink" Target="multisim11&#25968;&#23383;&#30005;&#36335;&#20223;&#30495;&#25945;&#23398;/&#31532;&#20845;&#31456;&#20223;&#30495;/74HC161&#21453;&#39304;&#32622;&#25968;&#27861;&#21478;&#19968;&#31181;&#30005;&#36335;&#25509;&#25104;9&#36827;&#21046;.ms11" TargetMode="External"/><Relationship Id="rId2" Type="http://schemas.openxmlformats.org/officeDocument/2006/relationships/slideLayout" Target="../slideLayouts/slideLayout13.xml"/><Relationship Id="rId1" Type="http://schemas.openxmlformats.org/officeDocument/2006/relationships/vmlDrawing" Target="../drawings/vmlDrawing104.vml"/><Relationship Id="rId6" Type="http://schemas.openxmlformats.org/officeDocument/2006/relationships/image" Target="../media/image305.wmf"/><Relationship Id="rId5" Type="http://schemas.openxmlformats.org/officeDocument/2006/relationships/oleObject" Target="../embeddings/oleObject443.bin"/><Relationship Id="rId4" Type="http://schemas.openxmlformats.org/officeDocument/2006/relationships/image" Target="../media/image304.wmf"/></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444.bin"/><Relationship Id="rId2" Type="http://schemas.openxmlformats.org/officeDocument/2006/relationships/slideLayout" Target="../slideLayouts/slideLayout13.xml"/><Relationship Id="rId1" Type="http://schemas.openxmlformats.org/officeDocument/2006/relationships/vmlDrawing" Target="../drawings/vmlDrawing105.vml"/><Relationship Id="rId6" Type="http://schemas.openxmlformats.org/officeDocument/2006/relationships/image" Target="../media/image307.wmf"/><Relationship Id="rId5" Type="http://schemas.openxmlformats.org/officeDocument/2006/relationships/oleObject" Target="../embeddings/oleObject445.bin"/><Relationship Id="rId4" Type="http://schemas.openxmlformats.org/officeDocument/2006/relationships/image" Target="../media/image306.wmf"/></Relationships>
</file>

<file path=ppt/slides/_rels/slide127.xml.rels><?xml version="1.0" encoding="UTF-8" standalone="yes"?>
<Relationships xmlns="http://schemas.openxmlformats.org/package/2006/relationships"><Relationship Id="rId8" Type="http://schemas.openxmlformats.org/officeDocument/2006/relationships/image" Target="../media/image310.wmf"/><Relationship Id="rId3" Type="http://schemas.openxmlformats.org/officeDocument/2006/relationships/oleObject" Target="../embeddings/oleObject446.bin"/><Relationship Id="rId7" Type="http://schemas.openxmlformats.org/officeDocument/2006/relationships/oleObject" Target="../embeddings/oleObject448.bin"/><Relationship Id="rId2" Type="http://schemas.openxmlformats.org/officeDocument/2006/relationships/slideLayout" Target="../slideLayouts/slideLayout13.xml"/><Relationship Id="rId1" Type="http://schemas.openxmlformats.org/officeDocument/2006/relationships/vmlDrawing" Target="../drawings/vmlDrawing106.vml"/><Relationship Id="rId6" Type="http://schemas.openxmlformats.org/officeDocument/2006/relationships/image" Target="../media/image309.wmf"/><Relationship Id="rId5" Type="http://schemas.openxmlformats.org/officeDocument/2006/relationships/oleObject" Target="../embeddings/oleObject447.bin"/><Relationship Id="rId10" Type="http://schemas.openxmlformats.org/officeDocument/2006/relationships/image" Target="../media/image311.wmf"/><Relationship Id="rId4" Type="http://schemas.openxmlformats.org/officeDocument/2006/relationships/image" Target="../media/image308.wmf"/><Relationship Id="rId9" Type="http://schemas.openxmlformats.org/officeDocument/2006/relationships/oleObject" Target="../embeddings/oleObject449.bin"/></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image" Target="../media/image19.wmf"/><Relationship Id="rId13" Type="http://schemas.openxmlformats.org/officeDocument/2006/relationships/oleObject" Target="../embeddings/oleObject44.bin"/><Relationship Id="rId3" Type="http://schemas.openxmlformats.org/officeDocument/2006/relationships/oleObject" Target="../embeddings/oleObject39.bin"/><Relationship Id="rId7" Type="http://schemas.openxmlformats.org/officeDocument/2006/relationships/oleObject" Target="../embeddings/oleObject41.bin"/><Relationship Id="rId12" Type="http://schemas.openxmlformats.org/officeDocument/2006/relationships/image" Target="../media/image30.wmf"/><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20.wmf"/><Relationship Id="rId11" Type="http://schemas.openxmlformats.org/officeDocument/2006/relationships/oleObject" Target="../embeddings/oleObject43.bin"/><Relationship Id="rId5" Type="http://schemas.openxmlformats.org/officeDocument/2006/relationships/oleObject" Target="../embeddings/oleObject40.bin"/><Relationship Id="rId10" Type="http://schemas.openxmlformats.org/officeDocument/2006/relationships/image" Target="../media/image29.wmf"/><Relationship Id="rId4" Type="http://schemas.openxmlformats.org/officeDocument/2006/relationships/image" Target="../media/image26.wmf"/><Relationship Id="rId9" Type="http://schemas.openxmlformats.org/officeDocument/2006/relationships/oleObject" Target="../embeddings/oleObject42.bin"/><Relationship Id="rId14" Type="http://schemas.openxmlformats.org/officeDocument/2006/relationships/image" Target="../media/image31.wmf"/></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2" Type="http://schemas.openxmlformats.org/officeDocument/2006/relationships/hyperlink" Target="multisim11&#25968;&#23383;&#30005;&#36335;&#20223;&#30495;&#25945;&#23398;/&#31532;&#20845;&#31456;&#20223;&#30495;/74LS90&#21313;&#36827;&#21046;&#35745;&#25968;&#22120;.ms11" TargetMode="External"/><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2" Type="http://schemas.openxmlformats.org/officeDocument/2006/relationships/hyperlink" Target="multisim11&#25968;&#23383;&#30005;&#36335;&#20223;&#30495;&#25945;&#23398;/&#31532;&#20845;&#31456;&#20223;&#30495;/74LS90&#25509;&#25104;6&#36827;&#21046;.ms11" TargetMode="External"/><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3" Type="http://schemas.openxmlformats.org/officeDocument/2006/relationships/hyperlink" Target="multisim11&#25968;&#23383;&#30005;&#36335;&#20223;&#30495;&#25945;&#23398;/&#31532;&#20845;&#31456;&#20223;&#30495;/74LS90&#25509;&#25104;24&#36827;&#21046;.ms11" TargetMode="External"/><Relationship Id="rId2" Type="http://schemas.openxmlformats.org/officeDocument/2006/relationships/image" Target="../media/image95.jpeg"/><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3" Type="http://schemas.openxmlformats.org/officeDocument/2006/relationships/hyperlink" Target="multisim11&#25968;&#23383;&#30005;&#36335;&#20223;&#30495;&#25945;&#23398;/&#31532;&#20845;&#31456;&#20223;&#30495;/74LS90&#25509;&#25104;24&#36827;&#21046;&#20043;4511.ms11" TargetMode="External"/><Relationship Id="rId2" Type="http://schemas.openxmlformats.org/officeDocument/2006/relationships/image" Target="../media/image312.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slide" Target="slide16.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7.xml"/><Relationship Id="rId1" Type="http://schemas.openxmlformats.org/officeDocument/2006/relationships/vmlDrawing" Target="../drawings/vmlDrawing11.vml"/><Relationship Id="rId4" Type="http://schemas.openxmlformats.org/officeDocument/2006/relationships/image" Target="../media/image32.wmf"/></Relationships>
</file>

<file path=ppt/slides/_rels/slide18.xml.rels><?xml version="1.0" encoding="UTF-8" standalone="yes"?>
<Relationships xmlns="http://schemas.openxmlformats.org/package/2006/relationships"><Relationship Id="rId8" Type="http://schemas.openxmlformats.org/officeDocument/2006/relationships/image" Target="../media/image35.wmf"/><Relationship Id="rId13" Type="http://schemas.openxmlformats.org/officeDocument/2006/relationships/oleObject" Target="../embeddings/oleObject51.bin"/><Relationship Id="rId3" Type="http://schemas.openxmlformats.org/officeDocument/2006/relationships/oleObject" Target="../embeddings/oleObject46.bin"/><Relationship Id="rId7" Type="http://schemas.openxmlformats.org/officeDocument/2006/relationships/oleObject" Target="../embeddings/oleObject48.bin"/><Relationship Id="rId12" Type="http://schemas.openxmlformats.org/officeDocument/2006/relationships/image" Target="../media/image37.wmf"/><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34.wmf"/><Relationship Id="rId11" Type="http://schemas.openxmlformats.org/officeDocument/2006/relationships/oleObject" Target="../embeddings/oleObject50.bin"/><Relationship Id="rId5" Type="http://schemas.openxmlformats.org/officeDocument/2006/relationships/oleObject" Target="../embeddings/oleObject47.bin"/><Relationship Id="rId10" Type="http://schemas.openxmlformats.org/officeDocument/2006/relationships/image" Target="../media/image36.wmf"/><Relationship Id="rId4" Type="http://schemas.openxmlformats.org/officeDocument/2006/relationships/image" Target="../media/image33.wmf"/><Relationship Id="rId9" Type="http://schemas.openxmlformats.org/officeDocument/2006/relationships/oleObject" Target="../embeddings/oleObject49.bin"/><Relationship Id="rId14" Type="http://schemas.openxmlformats.org/officeDocument/2006/relationships/image" Target="../media/image32.wmf"/></Relationships>
</file>

<file path=ppt/slides/_rels/slide19.xml.rels><?xml version="1.0" encoding="UTF-8" standalone="yes"?>
<Relationships xmlns="http://schemas.openxmlformats.org/package/2006/relationships"><Relationship Id="rId8" Type="http://schemas.openxmlformats.org/officeDocument/2006/relationships/image" Target="../media/image40.wmf"/><Relationship Id="rId3" Type="http://schemas.openxmlformats.org/officeDocument/2006/relationships/oleObject" Target="../embeddings/oleObject52.bin"/><Relationship Id="rId7" Type="http://schemas.openxmlformats.org/officeDocument/2006/relationships/oleObject" Target="../embeddings/oleObject54.bin"/><Relationship Id="rId12" Type="http://schemas.openxmlformats.org/officeDocument/2006/relationships/image" Target="../media/image42.wmf"/><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39.wmf"/><Relationship Id="rId11" Type="http://schemas.openxmlformats.org/officeDocument/2006/relationships/oleObject" Target="../embeddings/oleObject56.bin"/><Relationship Id="rId5" Type="http://schemas.openxmlformats.org/officeDocument/2006/relationships/oleObject" Target="../embeddings/oleObject53.bin"/><Relationship Id="rId10" Type="http://schemas.openxmlformats.org/officeDocument/2006/relationships/image" Target="../media/image41.wmf"/><Relationship Id="rId4" Type="http://schemas.openxmlformats.org/officeDocument/2006/relationships/image" Target="../media/image38.wmf"/><Relationship Id="rId9" Type="http://schemas.openxmlformats.org/officeDocument/2006/relationships/oleObject" Target="../embeddings/oleObject55.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43.wmf"/><Relationship Id="rId3" Type="http://schemas.openxmlformats.org/officeDocument/2006/relationships/oleObject" Target="../embeddings/oleObject57.bin"/><Relationship Id="rId7" Type="http://schemas.openxmlformats.org/officeDocument/2006/relationships/oleObject" Target="../embeddings/oleObject59.bin"/><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41.wmf"/><Relationship Id="rId5" Type="http://schemas.openxmlformats.org/officeDocument/2006/relationships/oleObject" Target="../embeddings/oleObject58.bin"/><Relationship Id="rId4" Type="http://schemas.openxmlformats.org/officeDocument/2006/relationships/image" Target="../media/image40.wmf"/></Relationships>
</file>

<file path=ppt/slides/_rels/slide21.xml.rels><?xml version="1.0" encoding="UTF-8" standalone="yes"?>
<Relationships xmlns="http://schemas.openxmlformats.org/package/2006/relationships"><Relationship Id="rId8" Type="http://schemas.openxmlformats.org/officeDocument/2006/relationships/image" Target="../media/image45.wmf"/><Relationship Id="rId3" Type="http://schemas.openxmlformats.org/officeDocument/2006/relationships/oleObject" Target="../embeddings/oleObject60.bin"/><Relationship Id="rId7" Type="http://schemas.openxmlformats.org/officeDocument/2006/relationships/oleObject" Target="../embeddings/oleObject62.bin"/><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40.wmf"/><Relationship Id="rId5" Type="http://schemas.openxmlformats.org/officeDocument/2006/relationships/oleObject" Target="../embeddings/oleObject61.bin"/><Relationship Id="rId4" Type="http://schemas.openxmlformats.org/officeDocument/2006/relationships/image" Target="../media/image44.w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7.xml"/><Relationship Id="rId1" Type="http://schemas.openxmlformats.org/officeDocument/2006/relationships/vmlDrawing" Target="../drawings/vmlDrawing16.vml"/><Relationship Id="rId5" Type="http://schemas.openxmlformats.org/officeDocument/2006/relationships/hyperlink" Target="multisim11&#25968;&#23383;&#30005;&#36335;&#20223;&#30495;&#25945;&#23398;/&#31532;&#20845;&#31456;&#20223;&#30495;/&#20363;621&#26102;&#24207;&#30005;&#36335;2&#20010;T&#35302;&#21457;&#22120;&#21151;&#33021;&#28436;&#31034;.ms11" TargetMode="External"/><Relationship Id="rId4" Type="http://schemas.openxmlformats.org/officeDocument/2006/relationships/image" Target="../media/image44.w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46.wmf"/></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67.bin"/><Relationship Id="rId13" Type="http://schemas.openxmlformats.org/officeDocument/2006/relationships/image" Target="../media/image51.wmf"/><Relationship Id="rId3" Type="http://schemas.openxmlformats.org/officeDocument/2006/relationships/slideLayout" Target="../slideLayouts/slideLayout2.xml"/><Relationship Id="rId7" Type="http://schemas.openxmlformats.org/officeDocument/2006/relationships/image" Target="../media/image48.wmf"/><Relationship Id="rId12" Type="http://schemas.openxmlformats.org/officeDocument/2006/relationships/oleObject" Target="../embeddings/oleObject69.bin"/><Relationship Id="rId17" Type="http://schemas.openxmlformats.org/officeDocument/2006/relationships/image" Target="../media/image46.wmf"/><Relationship Id="rId2" Type="http://schemas.openxmlformats.org/officeDocument/2006/relationships/vmlDrawing" Target="../drawings/vmlDrawing18.vml"/><Relationship Id="rId16" Type="http://schemas.openxmlformats.org/officeDocument/2006/relationships/oleObject" Target="../embeddings/oleObject71.bin"/><Relationship Id="rId1" Type="http://schemas.openxmlformats.org/officeDocument/2006/relationships/themeOverride" Target="../theme/themeOverride1.xml"/><Relationship Id="rId6" Type="http://schemas.openxmlformats.org/officeDocument/2006/relationships/oleObject" Target="../embeddings/oleObject66.bin"/><Relationship Id="rId11" Type="http://schemas.openxmlformats.org/officeDocument/2006/relationships/image" Target="../media/image50.wmf"/><Relationship Id="rId5" Type="http://schemas.openxmlformats.org/officeDocument/2006/relationships/image" Target="../media/image47.wmf"/><Relationship Id="rId15" Type="http://schemas.openxmlformats.org/officeDocument/2006/relationships/image" Target="../media/image52.wmf"/><Relationship Id="rId10" Type="http://schemas.openxmlformats.org/officeDocument/2006/relationships/oleObject" Target="../embeddings/oleObject68.bin"/><Relationship Id="rId4" Type="http://schemas.openxmlformats.org/officeDocument/2006/relationships/oleObject" Target="../embeddings/oleObject65.bin"/><Relationship Id="rId9" Type="http://schemas.openxmlformats.org/officeDocument/2006/relationships/image" Target="../media/image49.wmf"/><Relationship Id="rId14" Type="http://schemas.openxmlformats.org/officeDocument/2006/relationships/oleObject" Target="../embeddings/oleObject70.bin"/></Relationships>
</file>

<file path=ppt/slides/_rels/slide25.x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oleObject" Target="../embeddings/oleObject72.bin"/><Relationship Id="rId7" Type="http://schemas.openxmlformats.org/officeDocument/2006/relationships/oleObject" Target="../embeddings/oleObject74.bin"/><Relationship Id="rId12" Type="http://schemas.openxmlformats.org/officeDocument/2006/relationships/image" Target="../media/image52.wmf"/><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54.wmf"/><Relationship Id="rId11" Type="http://schemas.openxmlformats.org/officeDocument/2006/relationships/oleObject" Target="../embeddings/oleObject76.bin"/><Relationship Id="rId5" Type="http://schemas.openxmlformats.org/officeDocument/2006/relationships/oleObject" Target="../embeddings/oleObject73.bin"/><Relationship Id="rId10" Type="http://schemas.openxmlformats.org/officeDocument/2006/relationships/image" Target="../media/image56.wmf"/><Relationship Id="rId4" Type="http://schemas.openxmlformats.org/officeDocument/2006/relationships/image" Target="../media/image53.wmf"/><Relationship Id="rId9" Type="http://schemas.openxmlformats.org/officeDocument/2006/relationships/oleObject" Target="../embeddings/oleObject75.bin"/></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79.bin"/><Relationship Id="rId3" Type="http://schemas.openxmlformats.org/officeDocument/2006/relationships/slideLayout" Target="../slideLayouts/slideLayout2.xml"/><Relationship Id="rId7" Type="http://schemas.openxmlformats.org/officeDocument/2006/relationships/image" Target="../media/image58.wmf"/><Relationship Id="rId2" Type="http://schemas.openxmlformats.org/officeDocument/2006/relationships/vmlDrawing" Target="../drawings/vmlDrawing20.vml"/><Relationship Id="rId1" Type="http://schemas.openxmlformats.org/officeDocument/2006/relationships/themeOverride" Target="../theme/themeOverride2.xml"/><Relationship Id="rId6" Type="http://schemas.openxmlformats.org/officeDocument/2006/relationships/oleObject" Target="../embeddings/oleObject78.bin"/><Relationship Id="rId11" Type="http://schemas.openxmlformats.org/officeDocument/2006/relationships/image" Target="../media/image60.wmf"/><Relationship Id="rId5" Type="http://schemas.openxmlformats.org/officeDocument/2006/relationships/image" Target="../media/image57.wmf"/><Relationship Id="rId10" Type="http://schemas.openxmlformats.org/officeDocument/2006/relationships/oleObject" Target="../embeddings/oleObject80.bin"/><Relationship Id="rId4" Type="http://schemas.openxmlformats.org/officeDocument/2006/relationships/oleObject" Target="../embeddings/oleObject77.bin"/><Relationship Id="rId9" Type="http://schemas.openxmlformats.org/officeDocument/2006/relationships/image" Target="../media/image59.w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81.bin"/><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62.wmf"/><Relationship Id="rId5" Type="http://schemas.openxmlformats.org/officeDocument/2006/relationships/oleObject" Target="../embeddings/oleObject82.bin"/><Relationship Id="rId4" Type="http://schemas.openxmlformats.org/officeDocument/2006/relationships/image" Target="../media/image61.wmf"/></Relationships>
</file>

<file path=ppt/slides/_rels/slide28.xml.rels><?xml version="1.0" encoding="UTF-8" standalone="yes"?>
<Relationships xmlns="http://schemas.openxmlformats.org/package/2006/relationships"><Relationship Id="rId8" Type="http://schemas.openxmlformats.org/officeDocument/2006/relationships/image" Target="../media/image65.wmf"/><Relationship Id="rId3" Type="http://schemas.openxmlformats.org/officeDocument/2006/relationships/oleObject" Target="../embeddings/oleObject83.bin"/><Relationship Id="rId7" Type="http://schemas.openxmlformats.org/officeDocument/2006/relationships/oleObject" Target="../embeddings/oleObject85.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64.wmf"/><Relationship Id="rId5" Type="http://schemas.openxmlformats.org/officeDocument/2006/relationships/oleObject" Target="../embeddings/oleObject84.bin"/><Relationship Id="rId4" Type="http://schemas.openxmlformats.org/officeDocument/2006/relationships/image" Target="../media/image63.wmf"/></Relationships>
</file>

<file path=ppt/slides/_rels/slide29.xml.rels><?xml version="1.0" encoding="UTF-8" standalone="yes"?>
<Relationships xmlns="http://schemas.openxmlformats.org/package/2006/relationships"><Relationship Id="rId8" Type="http://schemas.openxmlformats.org/officeDocument/2006/relationships/image" Target="../media/image68.wmf"/><Relationship Id="rId3" Type="http://schemas.openxmlformats.org/officeDocument/2006/relationships/oleObject" Target="../embeddings/oleObject86.bin"/><Relationship Id="rId7" Type="http://schemas.openxmlformats.org/officeDocument/2006/relationships/oleObject" Target="../embeddings/oleObject88.bin"/><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image" Target="../media/image67.wmf"/><Relationship Id="rId5" Type="http://schemas.openxmlformats.org/officeDocument/2006/relationships/oleObject" Target="../embeddings/oleObject87.bin"/><Relationship Id="rId10" Type="http://schemas.openxmlformats.org/officeDocument/2006/relationships/image" Target="../media/image69.wmf"/><Relationship Id="rId4" Type="http://schemas.openxmlformats.org/officeDocument/2006/relationships/image" Target="../media/image66.wmf"/><Relationship Id="rId9" Type="http://schemas.openxmlformats.org/officeDocument/2006/relationships/oleObject" Target="../embeddings/oleObject89.bin"/></Relationships>
</file>

<file path=ppt/slides/_rels/slide3.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slide" Target="slide4.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72.wmf"/><Relationship Id="rId3" Type="http://schemas.openxmlformats.org/officeDocument/2006/relationships/oleObject" Target="../embeddings/oleObject90.bin"/><Relationship Id="rId7" Type="http://schemas.openxmlformats.org/officeDocument/2006/relationships/oleObject" Target="../embeddings/oleObject92.bin"/><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image" Target="../media/image71.wmf"/><Relationship Id="rId5" Type="http://schemas.openxmlformats.org/officeDocument/2006/relationships/oleObject" Target="../embeddings/oleObject91.bin"/><Relationship Id="rId4" Type="http://schemas.openxmlformats.org/officeDocument/2006/relationships/image" Target="../media/image70.wmf"/></Relationships>
</file>

<file path=ppt/slides/_rels/slide31.xml.rels><?xml version="1.0" encoding="UTF-8" standalone="yes"?>
<Relationships xmlns="http://schemas.openxmlformats.org/package/2006/relationships"><Relationship Id="rId3" Type="http://schemas.openxmlformats.org/officeDocument/2006/relationships/hyperlink" Target="multisim11&#25968;&#23383;&#30005;&#36335;&#20223;&#30495;&#25945;&#23398;/&#31532;&#20845;&#31456;&#20223;&#30495;/&#20363;627&#26102;&#24207;&#30005;&#36335;3&#20010;D&#35302;&#21457;&#22120;&#21151;&#33021;&#28436;&#31034;.ms11" TargetMode="External"/><Relationship Id="rId7" Type="http://schemas.openxmlformats.org/officeDocument/2006/relationships/image" Target="../media/image72.wmf"/><Relationship Id="rId2" Type="http://schemas.openxmlformats.org/officeDocument/2006/relationships/slideLayout" Target="../slideLayouts/slideLayout7.xml"/><Relationship Id="rId1" Type="http://schemas.openxmlformats.org/officeDocument/2006/relationships/vmlDrawing" Target="../drawings/vmlDrawing25.vml"/><Relationship Id="rId6" Type="http://schemas.openxmlformats.org/officeDocument/2006/relationships/oleObject" Target="../embeddings/oleObject94.bin"/><Relationship Id="rId5" Type="http://schemas.openxmlformats.org/officeDocument/2006/relationships/image" Target="../media/image71.wmf"/><Relationship Id="rId4" Type="http://schemas.openxmlformats.org/officeDocument/2006/relationships/oleObject" Target="../embeddings/oleObject93.bin"/></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slideLayout" Target="../slideLayouts/slideLayout7.xml"/><Relationship Id="rId1" Type="http://schemas.openxmlformats.org/officeDocument/2006/relationships/vmlDrawing" Target="../drawings/vmlDrawing26.vml"/><Relationship Id="rId4" Type="http://schemas.openxmlformats.org/officeDocument/2006/relationships/image" Target="../media/image73.wmf"/></Relationships>
</file>

<file path=ppt/slides/_rels/slide34.xml.rels><?xml version="1.0" encoding="UTF-8" standalone="yes"?>
<Relationships xmlns="http://schemas.openxmlformats.org/package/2006/relationships"><Relationship Id="rId3" Type="http://schemas.openxmlformats.org/officeDocument/2006/relationships/slide" Target="slide51.xml"/><Relationship Id="rId2" Type="http://schemas.openxmlformats.org/officeDocument/2006/relationships/slide" Target="slide35.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96.bin"/><Relationship Id="rId2" Type="http://schemas.openxmlformats.org/officeDocument/2006/relationships/slideLayout" Target="../slideLayouts/slideLayout18.xml"/><Relationship Id="rId1" Type="http://schemas.openxmlformats.org/officeDocument/2006/relationships/vmlDrawing" Target="../drawings/vmlDrawing27.vml"/><Relationship Id="rId4" Type="http://schemas.openxmlformats.org/officeDocument/2006/relationships/image" Target="../media/image74.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Layout" Target="../slideLayouts/slideLayout13.xml"/><Relationship Id="rId1" Type="http://schemas.openxmlformats.org/officeDocument/2006/relationships/vmlDrawing" Target="../drawings/vmlDrawing28.vml"/><Relationship Id="rId4" Type="http://schemas.openxmlformats.org/officeDocument/2006/relationships/image" Target="../media/image75.w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98.bin"/><Relationship Id="rId2" Type="http://schemas.openxmlformats.org/officeDocument/2006/relationships/slideLayout" Target="../slideLayouts/slideLayout13.xml"/><Relationship Id="rId1" Type="http://schemas.openxmlformats.org/officeDocument/2006/relationships/vmlDrawing" Target="../drawings/vmlDrawing29.vml"/><Relationship Id="rId4" Type="http://schemas.openxmlformats.org/officeDocument/2006/relationships/image" Target="../media/image76.wmf"/></Relationships>
</file>

<file path=ppt/slides/_rels/slide4.xml.rels><?xml version="1.0" encoding="UTF-8" standalone="yes"?>
<Relationships xmlns="http://schemas.openxmlformats.org/package/2006/relationships"><Relationship Id="rId8" Type="http://schemas.openxmlformats.org/officeDocument/2006/relationships/image" Target="../media/image4.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6.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3.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5.wmf"/><Relationship Id="rId4" Type="http://schemas.openxmlformats.org/officeDocument/2006/relationships/image" Target="../media/image2.wmf"/><Relationship Id="rId9" Type="http://schemas.openxmlformats.org/officeDocument/2006/relationships/oleObject" Target="../embeddings/oleObject4.bin"/></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99.bin"/><Relationship Id="rId2" Type="http://schemas.openxmlformats.org/officeDocument/2006/relationships/slideLayout" Target="../slideLayouts/slideLayout13.xml"/><Relationship Id="rId1" Type="http://schemas.openxmlformats.org/officeDocument/2006/relationships/vmlDrawing" Target="../drawings/vmlDrawing30.vml"/><Relationship Id="rId4" Type="http://schemas.openxmlformats.org/officeDocument/2006/relationships/image" Target="../media/image76.w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00.bin"/><Relationship Id="rId2" Type="http://schemas.openxmlformats.org/officeDocument/2006/relationships/slideLayout" Target="../slideLayouts/slideLayout23.xml"/><Relationship Id="rId1" Type="http://schemas.openxmlformats.org/officeDocument/2006/relationships/vmlDrawing" Target="../drawings/vmlDrawing31.vml"/><Relationship Id="rId4" Type="http://schemas.openxmlformats.org/officeDocument/2006/relationships/image" Target="../media/image76.w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01.bin"/><Relationship Id="rId2" Type="http://schemas.openxmlformats.org/officeDocument/2006/relationships/slideLayout" Target="../slideLayouts/slideLayout23.xml"/><Relationship Id="rId1" Type="http://schemas.openxmlformats.org/officeDocument/2006/relationships/vmlDrawing" Target="../drawings/vmlDrawing32.vml"/><Relationship Id="rId4" Type="http://schemas.openxmlformats.org/officeDocument/2006/relationships/image" Target="../media/image77.w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02.bin"/><Relationship Id="rId2" Type="http://schemas.openxmlformats.org/officeDocument/2006/relationships/slideLayout" Target="../slideLayouts/slideLayout15.xml"/><Relationship Id="rId1" Type="http://schemas.openxmlformats.org/officeDocument/2006/relationships/vmlDrawing" Target="../drawings/vmlDrawing33.vml"/><Relationship Id="rId6" Type="http://schemas.openxmlformats.org/officeDocument/2006/relationships/image" Target="../media/image79.wmf"/><Relationship Id="rId5" Type="http://schemas.openxmlformats.org/officeDocument/2006/relationships/oleObject" Target="../embeddings/oleObject103.bin"/><Relationship Id="rId4" Type="http://schemas.openxmlformats.org/officeDocument/2006/relationships/image" Target="../media/image78.w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oleObject" Target="../embeddings/oleObject104.bin"/><Relationship Id="rId7" Type="http://schemas.openxmlformats.org/officeDocument/2006/relationships/oleObject" Target="../embeddings/oleObject106.bin"/><Relationship Id="rId2" Type="http://schemas.openxmlformats.org/officeDocument/2006/relationships/slideLayout" Target="../slideLayouts/slideLayout13.xml"/><Relationship Id="rId1" Type="http://schemas.openxmlformats.org/officeDocument/2006/relationships/vmlDrawing" Target="../drawings/vmlDrawing34.vml"/><Relationship Id="rId6" Type="http://schemas.openxmlformats.org/officeDocument/2006/relationships/image" Target="../media/image81.wmf"/><Relationship Id="rId5" Type="http://schemas.openxmlformats.org/officeDocument/2006/relationships/oleObject" Target="../embeddings/oleObject105.bin"/><Relationship Id="rId4" Type="http://schemas.openxmlformats.org/officeDocument/2006/relationships/image" Target="../media/image80.wmf"/></Relationships>
</file>

<file path=ppt/slides/_rels/slide46.xml.rels><?xml version="1.0" encoding="UTF-8" standalone="yes"?>
<Relationships xmlns="http://schemas.openxmlformats.org/package/2006/relationships"><Relationship Id="rId8" Type="http://schemas.openxmlformats.org/officeDocument/2006/relationships/image" Target="../media/image84.wmf"/><Relationship Id="rId13" Type="http://schemas.openxmlformats.org/officeDocument/2006/relationships/oleObject" Target="../embeddings/oleObject112.bin"/><Relationship Id="rId18" Type="http://schemas.openxmlformats.org/officeDocument/2006/relationships/image" Target="../media/image89.wmf"/><Relationship Id="rId3" Type="http://schemas.openxmlformats.org/officeDocument/2006/relationships/oleObject" Target="../embeddings/oleObject107.bin"/><Relationship Id="rId7" Type="http://schemas.openxmlformats.org/officeDocument/2006/relationships/oleObject" Target="../embeddings/oleObject109.bin"/><Relationship Id="rId12" Type="http://schemas.openxmlformats.org/officeDocument/2006/relationships/image" Target="../media/image86.wmf"/><Relationship Id="rId17" Type="http://schemas.openxmlformats.org/officeDocument/2006/relationships/oleObject" Target="../embeddings/oleObject114.bin"/><Relationship Id="rId2" Type="http://schemas.openxmlformats.org/officeDocument/2006/relationships/slideLayout" Target="../slideLayouts/slideLayout13.xml"/><Relationship Id="rId16" Type="http://schemas.openxmlformats.org/officeDocument/2006/relationships/image" Target="../media/image88.wmf"/><Relationship Id="rId20" Type="http://schemas.openxmlformats.org/officeDocument/2006/relationships/image" Target="../media/image90.wmf"/><Relationship Id="rId1" Type="http://schemas.openxmlformats.org/officeDocument/2006/relationships/vmlDrawing" Target="../drawings/vmlDrawing35.vml"/><Relationship Id="rId6" Type="http://schemas.openxmlformats.org/officeDocument/2006/relationships/image" Target="../media/image83.wmf"/><Relationship Id="rId11" Type="http://schemas.openxmlformats.org/officeDocument/2006/relationships/oleObject" Target="../embeddings/oleObject111.bin"/><Relationship Id="rId5" Type="http://schemas.openxmlformats.org/officeDocument/2006/relationships/oleObject" Target="../embeddings/oleObject108.bin"/><Relationship Id="rId15" Type="http://schemas.openxmlformats.org/officeDocument/2006/relationships/oleObject" Target="../embeddings/oleObject113.bin"/><Relationship Id="rId10" Type="http://schemas.openxmlformats.org/officeDocument/2006/relationships/image" Target="../media/image85.wmf"/><Relationship Id="rId19" Type="http://schemas.openxmlformats.org/officeDocument/2006/relationships/oleObject" Target="../embeddings/oleObject115.bin"/><Relationship Id="rId4" Type="http://schemas.openxmlformats.org/officeDocument/2006/relationships/image" Target="../media/image80.wmf"/><Relationship Id="rId9" Type="http://schemas.openxmlformats.org/officeDocument/2006/relationships/oleObject" Target="../embeddings/oleObject110.bin"/><Relationship Id="rId14" Type="http://schemas.openxmlformats.org/officeDocument/2006/relationships/image" Target="../media/image87.wmf"/></Relationships>
</file>

<file path=ppt/slides/_rels/slide47.xml.rels><?xml version="1.0" encoding="UTF-8" standalone="yes"?>
<Relationships xmlns="http://schemas.openxmlformats.org/package/2006/relationships"><Relationship Id="rId8" Type="http://schemas.openxmlformats.org/officeDocument/2006/relationships/image" Target="../media/image90.wmf"/><Relationship Id="rId3" Type="http://schemas.openxmlformats.org/officeDocument/2006/relationships/oleObject" Target="../embeddings/oleObject116.bin"/><Relationship Id="rId7" Type="http://schemas.openxmlformats.org/officeDocument/2006/relationships/oleObject" Target="../embeddings/oleObject118.bin"/><Relationship Id="rId2" Type="http://schemas.openxmlformats.org/officeDocument/2006/relationships/slideLayout" Target="../slideLayouts/slideLayout13.xml"/><Relationship Id="rId1" Type="http://schemas.openxmlformats.org/officeDocument/2006/relationships/vmlDrawing" Target="../drawings/vmlDrawing36.vml"/><Relationship Id="rId6" Type="http://schemas.openxmlformats.org/officeDocument/2006/relationships/image" Target="../media/image88.wmf"/><Relationship Id="rId5" Type="http://schemas.openxmlformats.org/officeDocument/2006/relationships/oleObject" Target="../embeddings/oleObject117.bin"/><Relationship Id="rId4" Type="http://schemas.openxmlformats.org/officeDocument/2006/relationships/image" Target="../media/image86.wmf"/></Relationships>
</file>

<file path=ppt/slides/_rels/slide48.xml.rels><?xml version="1.0" encoding="UTF-8" standalone="yes"?>
<Relationships xmlns="http://schemas.openxmlformats.org/package/2006/relationships"><Relationship Id="rId8" Type="http://schemas.openxmlformats.org/officeDocument/2006/relationships/image" Target="../media/image92.wmf"/><Relationship Id="rId3" Type="http://schemas.openxmlformats.org/officeDocument/2006/relationships/oleObject" Target="../embeddings/oleObject119.bin"/><Relationship Id="rId7" Type="http://schemas.openxmlformats.org/officeDocument/2006/relationships/oleObject" Target="../embeddings/oleObject121.bin"/><Relationship Id="rId2" Type="http://schemas.openxmlformats.org/officeDocument/2006/relationships/slideLayout" Target="../slideLayouts/slideLayout13.xml"/><Relationship Id="rId1" Type="http://schemas.openxmlformats.org/officeDocument/2006/relationships/vmlDrawing" Target="../drawings/vmlDrawing37.vml"/><Relationship Id="rId6" Type="http://schemas.openxmlformats.org/officeDocument/2006/relationships/image" Target="../media/image91.wmf"/><Relationship Id="rId5" Type="http://schemas.openxmlformats.org/officeDocument/2006/relationships/oleObject" Target="../embeddings/oleObject120.bin"/><Relationship Id="rId4" Type="http://schemas.openxmlformats.org/officeDocument/2006/relationships/image" Target="../media/image86.w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22.bin"/><Relationship Id="rId7" Type="http://schemas.openxmlformats.org/officeDocument/2006/relationships/image" Target="../media/image95.jpeg"/><Relationship Id="rId2" Type="http://schemas.openxmlformats.org/officeDocument/2006/relationships/slideLayout" Target="../slideLayouts/slideLayout13.xml"/><Relationship Id="rId1" Type="http://schemas.openxmlformats.org/officeDocument/2006/relationships/vmlDrawing" Target="../drawings/vmlDrawing38.vml"/><Relationship Id="rId6" Type="http://schemas.openxmlformats.org/officeDocument/2006/relationships/image" Target="../media/image94.wmf"/><Relationship Id="rId5" Type="http://schemas.openxmlformats.org/officeDocument/2006/relationships/oleObject" Target="../embeddings/oleObject123.bin"/><Relationship Id="rId4" Type="http://schemas.openxmlformats.org/officeDocument/2006/relationships/image" Target="../media/image93.w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8.wmf"/><Relationship Id="rId5" Type="http://schemas.openxmlformats.org/officeDocument/2006/relationships/oleObject" Target="../embeddings/oleObject7.bin"/><Relationship Id="rId4" Type="http://schemas.openxmlformats.org/officeDocument/2006/relationships/image" Target="../media/image7.wmf"/></Relationships>
</file>

<file path=ppt/slides/_rels/slide50.xml.rels><?xml version="1.0" encoding="UTF-8" standalone="yes"?>
<Relationships xmlns="http://schemas.openxmlformats.org/package/2006/relationships"><Relationship Id="rId8" Type="http://schemas.openxmlformats.org/officeDocument/2006/relationships/image" Target="../media/image90.wmf"/><Relationship Id="rId13" Type="http://schemas.openxmlformats.org/officeDocument/2006/relationships/hyperlink" Target="multisim11&#25968;&#23383;&#30005;&#36335;&#20223;&#30495;&#25945;&#23398;/&#31532;&#20845;&#31456;&#20223;&#30495;/&#20363;636_101&#24207;&#21015;&#26816;&#27979;&#30005;&#36335;2.ms11" TargetMode="External"/><Relationship Id="rId3" Type="http://schemas.openxmlformats.org/officeDocument/2006/relationships/oleObject" Target="../embeddings/oleObject124.bin"/><Relationship Id="rId7" Type="http://schemas.openxmlformats.org/officeDocument/2006/relationships/oleObject" Target="../embeddings/oleObject126.bin"/><Relationship Id="rId12" Type="http://schemas.openxmlformats.org/officeDocument/2006/relationships/image" Target="../media/image97.wmf"/><Relationship Id="rId2" Type="http://schemas.openxmlformats.org/officeDocument/2006/relationships/slideLayout" Target="../slideLayouts/slideLayout13.xml"/><Relationship Id="rId1" Type="http://schemas.openxmlformats.org/officeDocument/2006/relationships/vmlDrawing" Target="../drawings/vmlDrawing39.vml"/><Relationship Id="rId6" Type="http://schemas.openxmlformats.org/officeDocument/2006/relationships/image" Target="../media/image88.wmf"/><Relationship Id="rId11" Type="http://schemas.openxmlformats.org/officeDocument/2006/relationships/oleObject" Target="../embeddings/oleObject128.bin"/><Relationship Id="rId5" Type="http://schemas.openxmlformats.org/officeDocument/2006/relationships/oleObject" Target="../embeddings/oleObject125.bin"/><Relationship Id="rId10" Type="http://schemas.openxmlformats.org/officeDocument/2006/relationships/image" Target="../media/image96.wmf"/><Relationship Id="rId4" Type="http://schemas.openxmlformats.org/officeDocument/2006/relationships/image" Target="../media/image86.wmf"/><Relationship Id="rId9" Type="http://schemas.openxmlformats.org/officeDocument/2006/relationships/oleObject" Target="../embeddings/oleObject127.bin"/></Relationships>
</file>

<file path=ppt/slides/_rels/slide51.xml.rels><?xml version="1.0" encoding="UTF-8" standalone="yes"?>
<Relationships xmlns="http://schemas.openxmlformats.org/package/2006/relationships"><Relationship Id="rId8" Type="http://schemas.openxmlformats.org/officeDocument/2006/relationships/image" Target="../media/image100.wmf"/><Relationship Id="rId13" Type="http://schemas.openxmlformats.org/officeDocument/2006/relationships/oleObject" Target="../embeddings/oleObject134.bin"/><Relationship Id="rId18" Type="http://schemas.openxmlformats.org/officeDocument/2006/relationships/image" Target="../media/image105.wmf"/><Relationship Id="rId3" Type="http://schemas.openxmlformats.org/officeDocument/2006/relationships/oleObject" Target="../embeddings/oleObject129.bin"/><Relationship Id="rId7" Type="http://schemas.openxmlformats.org/officeDocument/2006/relationships/oleObject" Target="../embeddings/oleObject131.bin"/><Relationship Id="rId12" Type="http://schemas.openxmlformats.org/officeDocument/2006/relationships/image" Target="../media/image102.wmf"/><Relationship Id="rId17" Type="http://schemas.openxmlformats.org/officeDocument/2006/relationships/oleObject" Target="../embeddings/oleObject136.bin"/><Relationship Id="rId2" Type="http://schemas.openxmlformats.org/officeDocument/2006/relationships/slideLayout" Target="../slideLayouts/slideLayout13.xml"/><Relationship Id="rId16" Type="http://schemas.openxmlformats.org/officeDocument/2006/relationships/image" Target="../media/image104.wmf"/><Relationship Id="rId1" Type="http://schemas.openxmlformats.org/officeDocument/2006/relationships/vmlDrawing" Target="../drawings/vmlDrawing40.vml"/><Relationship Id="rId6" Type="http://schemas.openxmlformats.org/officeDocument/2006/relationships/image" Target="../media/image99.wmf"/><Relationship Id="rId11" Type="http://schemas.openxmlformats.org/officeDocument/2006/relationships/oleObject" Target="../embeddings/oleObject133.bin"/><Relationship Id="rId5" Type="http://schemas.openxmlformats.org/officeDocument/2006/relationships/oleObject" Target="../embeddings/oleObject130.bin"/><Relationship Id="rId15" Type="http://schemas.openxmlformats.org/officeDocument/2006/relationships/oleObject" Target="../embeddings/oleObject135.bin"/><Relationship Id="rId10" Type="http://schemas.openxmlformats.org/officeDocument/2006/relationships/image" Target="../media/image101.wmf"/><Relationship Id="rId4" Type="http://schemas.openxmlformats.org/officeDocument/2006/relationships/image" Target="../media/image98.wmf"/><Relationship Id="rId9" Type="http://schemas.openxmlformats.org/officeDocument/2006/relationships/oleObject" Target="../embeddings/oleObject132.bin"/><Relationship Id="rId14" Type="http://schemas.openxmlformats.org/officeDocument/2006/relationships/image" Target="../media/image103.wmf"/></Relationships>
</file>

<file path=ppt/slides/_rels/slide52.xml.rels><?xml version="1.0" encoding="UTF-8" standalone="yes"?>
<Relationships xmlns="http://schemas.openxmlformats.org/package/2006/relationships"><Relationship Id="rId8" Type="http://schemas.openxmlformats.org/officeDocument/2006/relationships/image" Target="../media/image100.wmf"/><Relationship Id="rId13" Type="http://schemas.openxmlformats.org/officeDocument/2006/relationships/oleObject" Target="../embeddings/oleObject142.bin"/><Relationship Id="rId18" Type="http://schemas.openxmlformats.org/officeDocument/2006/relationships/image" Target="../media/image105.wmf"/><Relationship Id="rId26" Type="http://schemas.openxmlformats.org/officeDocument/2006/relationships/image" Target="../media/image109.wmf"/><Relationship Id="rId3" Type="http://schemas.openxmlformats.org/officeDocument/2006/relationships/oleObject" Target="../embeddings/oleObject137.bin"/><Relationship Id="rId21" Type="http://schemas.openxmlformats.org/officeDocument/2006/relationships/oleObject" Target="../embeddings/oleObject146.bin"/><Relationship Id="rId7" Type="http://schemas.openxmlformats.org/officeDocument/2006/relationships/oleObject" Target="../embeddings/oleObject139.bin"/><Relationship Id="rId12" Type="http://schemas.openxmlformats.org/officeDocument/2006/relationships/image" Target="../media/image102.wmf"/><Relationship Id="rId17" Type="http://schemas.openxmlformats.org/officeDocument/2006/relationships/oleObject" Target="../embeddings/oleObject144.bin"/><Relationship Id="rId25" Type="http://schemas.openxmlformats.org/officeDocument/2006/relationships/oleObject" Target="../embeddings/oleObject148.bin"/><Relationship Id="rId2" Type="http://schemas.openxmlformats.org/officeDocument/2006/relationships/slideLayout" Target="../slideLayouts/slideLayout18.xml"/><Relationship Id="rId16" Type="http://schemas.openxmlformats.org/officeDocument/2006/relationships/image" Target="../media/image104.wmf"/><Relationship Id="rId20" Type="http://schemas.openxmlformats.org/officeDocument/2006/relationships/image" Target="../media/image106.wmf"/><Relationship Id="rId1" Type="http://schemas.openxmlformats.org/officeDocument/2006/relationships/vmlDrawing" Target="../drawings/vmlDrawing41.vml"/><Relationship Id="rId6" Type="http://schemas.openxmlformats.org/officeDocument/2006/relationships/image" Target="../media/image99.wmf"/><Relationship Id="rId11" Type="http://schemas.openxmlformats.org/officeDocument/2006/relationships/oleObject" Target="../embeddings/oleObject141.bin"/><Relationship Id="rId24" Type="http://schemas.openxmlformats.org/officeDocument/2006/relationships/image" Target="../media/image108.wmf"/><Relationship Id="rId5" Type="http://schemas.openxmlformats.org/officeDocument/2006/relationships/oleObject" Target="../embeddings/oleObject138.bin"/><Relationship Id="rId15" Type="http://schemas.openxmlformats.org/officeDocument/2006/relationships/oleObject" Target="../embeddings/oleObject143.bin"/><Relationship Id="rId23" Type="http://schemas.openxmlformats.org/officeDocument/2006/relationships/oleObject" Target="../embeddings/oleObject147.bin"/><Relationship Id="rId28" Type="http://schemas.openxmlformats.org/officeDocument/2006/relationships/image" Target="../media/image110.wmf"/><Relationship Id="rId10" Type="http://schemas.openxmlformats.org/officeDocument/2006/relationships/image" Target="../media/image101.wmf"/><Relationship Id="rId19" Type="http://schemas.openxmlformats.org/officeDocument/2006/relationships/oleObject" Target="../embeddings/oleObject145.bin"/><Relationship Id="rId4" Type="http://schemas.openxmlformats.org/officeDocument/2006/relationships/image" Target="../media/image98.wmf"/><Relationship Id="rId9" Type="http://schemas.openxmlformats.org/officeDocument/2006/relationships/oleObject" Target="../embeddings/oleObject140.bin"/><Relationship Id="rId14" Type="http://schemas.openxmlformats.org/officeDocument/2006/relationships/image" Target="../media/image103.wmf"/><Relationship Id="rId22" Type="http://schemas.openxmlformats.org/officeDocument/2006/relationships/image" Target="../media/image107.wmf"/><Relationship Id="rId27" Type="http://schemas.openxmlformats.org/officeDocument/2006/relationships/oleObject" Target="../embeddings/oleObject149.bin"/></Relationships>
</file>

<file path=ppt/slides/_rels/slide53.xml.rels><?xml version="1.0" encoding="UTF-8" standalone="yes"?>
<Relationships xmlns="http://schemas.openxmlformats.org/package/2006/relationships"><Relationship Id="rId8" Type="http://schemas.openxmlformats.org/officeDocument/2006/relationships/image" Target="../media/image113.wmf"/><Relationship Id="rId13" Type="http://schemas.openxmlformats.org/officeDocument/2006/relationships/oleObject" Target="../embeddings/oleObject155.bin"/><Relationship Id="rId18" Type="http://schemas.openxmlformats.org/officeDocument/2006/relationships/image" Target="../media/image118.wmf"/><Relationship Id="rId3" Type="http://schemas.openxmlformats.org/officeDocument/2006/relationships/oleObject" Target="../embeddings/oleObject150.bin"/><Relationship Id="rId7" Type="http://schemas.openxmlformats.org/officeDocument/2006/relationships/oleObject" Target="../embeddings/oleObject152.bin"/><Relationship Id="rId12" Type="http://schemas.openxmlformats.org/officeDocument/2006/relationships/image" Target="../media/image115.wmf"/><Relationship Id="rId17" Type="http://schemas.openxmlformats.org/officeDocument/2006/relationships/oleObject" Target="../embeddings/oleObject157.bin"/><Relationship Id="rId2" Type="http://schemas.openxmlformats.org/officeDocument/2006/relationships/slideLayout" Target="../slideLayouts/slideLayout18.xml"/><Relationship Id="rId16" Type="http://schemas.openxmlformats.org/officeDocument/2006/relationships/image" Target="../media/image117.wmf"/><Relationship Id="rId1" Type="http://schemas.openxmlformats.org/officeDocument/2006/relationships/vmlDrawing" Target="../drawings/vmlDrawing42.vml"/><Relationship Id="rId6" Type="http://schemas.openxmlformats.org/officeDocument/2006/relationships/image" Target="../media/image112.wmf"/><Relationship Id="rId11" Type="http://schemas.openxmlformats.org/officeDocument/2006/relationships/oleObject" Target="../embeddings/oleObject154.bin"/><Relationship Id="rId5" Type="http://schemas.openxmlformats.org/officeDocument/2006/relationships/oleObject" Target="../embeddings/oleObject151.bin"/><Relationship Id="rId15" Type="http://schemas.openxmlformats.org/officeDocument/2006/relationships/oleObject" Target="../embeddings/oleObject156.bin"/><Relationship Id="rId10" Type="http://schemas.openxmlformats.org/officeDocument/2006/relationships/image" Target="../media/image114.wmf"/><Relationship Id="rId4" Type="http://schemas.openxmlformats.org/officeDocument/2006/relationships/image" Target="../media/image111.wmf"/><Relationship Id="rId9" Type="http://schemas.openxmlformats.org/officeDocument/2006/relationships/oleObject" Target="../embeddings/oleObject153.bin"/><Relationship Id="rId14" Type="http://schemas.openxmlformats.org/officeDocument/2006/relationships/image" Target="../media/image116.wmf"/></Relationships>
</file>

<file path=ppt/slides/_rels/slide54.xml.rels><?xml version="1.0" encoding="UTF-8" standalone="yes"?>
<Relationships xmlns="http://schemas.openxmlformats.org/package/2006/relationships"><Relationship Id="rId8" Type="http://schemas.openxmlformats.org/officeDocument/2006/relationships/image" Target="../media/image121.wmf"/><Relationship Id="rId13" Type="http://schemas.openxmlformats.org/officeDocument/2006/relationships/oleObject" Target="../embeddings/oleObject163.bin"/><Relationship Id="rId18" Type="http://schemas.openxmlformats.org/officeDocument/2006/relationships/image" Target="../media/image118.wmf"/><Relationship Id="rId26" Type="http://schemas.openxmlformats.org/officeDocument/2006/relationships/image" Target="../media/image126.wmf"/><Relationship Id="rId3" Type="http://schemas.openxmlformats.org/officeDocument/2006/relationships/oleObject" Target="../embeddings/oleObject158.bin"/><Relationship Id="rId21" Type="http://schemas.openxmlformats.org/officeDocument/2006/relationships/oleObject" Target="../embeddings/oleObject167.bin"/><Relationship Id="rId7" Type="http://schemas.openxmlformats.org/officeDocument/2006/relationships/oleObject" Target="../embeddings/oleObject160.bin"/><Relationship Id="rId12" Type="http://schemas.openxmlformats.org/officeDocument/2006/relationships/image" Target="../media/image115.wmf"/><Relationship Id="rId17" Type="http://schemas.openxmlformats.org/officeDocument/2006/relationships/oleObject" Target="../embeddings/oleObject165.bin"/><Relationship Id="rId25" Type="http://schemas.openxmlformats.org/officeDocument/2006/relationships/oleObject" Target="../embeddings/oleObject169.bin"/><Relationship Id="rId2" Type="http://schemas.openxmlformats.org/officeDocument/2006/relationships/slideLayout" Target="../slideLayouts/slideLayout13.xml"/><Relationship Id="rId16" Type="http://schemas.openxmlformats.org/officeDocument/2006/relationships/image" Target="../media/image117.wmf"/><Relationship Id="rId20" Type="http://schemas.openxmlformats.org/officeDocument/2006/relationships/image" Target="../media/image123.wmf"/><Relationship Id="rId1" Type="http://schemas.openxmlformats.org/officeDocument/2006/relationships/vmlDrawing" Target="../drawings/vmlDrawing43.vml"/><Relationship Id="rId6" Type="http://schemas.openxmlformats.org/officeDocument/2006/relationships/image" Target="../media/image120.wmf"/><Relationship Id="rId11" Type="http://schemas.openxmlformats.org/officeDocument/2006/relationships/oleObject" Target="../embeddings/oleObject162.bin"/><Relationship Id="rId24" Type="http://schemas.openxmlformats.org/officeDocument/2006/relationships/image" Target="../media/image125.wmf"/><Relationship Id="rId5" Type="http://schemas.openxmlformats.org/officeDocument/2006/relationships/oleObject" Target="../embeddings/oleObject159.bin"/><Relationship Id="rId15" Type="http://schemas.openxmlformats.org/officeDocument/2006/relationships/oleObject" Target="../embeddings/oleObject164.bin"/><Relationship Id="rId23" Type="http://schemas.openxmlformats.org/officeDocument/2006/relationships/oleObject" Target="../embeddings/oleObject168.bin"/><Relationship Id="rId28" Type="http://schemas.openxmlformats.org/officeDocument/2006/relationships/image" Target="../media/image127.wmf"/><Relationship Id="rId10" Type="http://schemas.openxmlformats.org/officeDocument/2006/relationships/image" Target="../media/image122.wmf"/><Relationship Id="rId19" Type="http://schemas.openxmlformats.org/officeDocument/2006/relationships/oleObject" Target="../embeddings/oleObject166.bin"/><Relationship Id="rId4" Type="http://schemas.openxmlformats.org/officeDocument/2006/relationships/image" Target="../media/image119.wmf"/><Relationship Id="rId9" Type="http://schemas.openxmlformats.org/officeDocument/2006/relationships/oleObject" Target="../embeddings/oleObject161.bin"/><Relationship Id="rId14" Type="http://schemas.openxmlformats.org/officeDocument/2006/relationships/image" Target="../media/image116.wmf"/><Relationship Id="rId22" Type="http://schemas.openxmlformats.org/officeDocument/2006/relationships/image" Target="../media/image124.wmf"/><Relationship Id="rId27" Type="http://schemas.openxmlformats.org/officeDocument/2006/relationships/oleObject" Target="../embeddings/oleObject170.bin"/></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173.bin"/><Relationship Id="rId13" Type="http://schemas.openxmlformats.org/officeDocument/2006/relationships/image" Target="../media/image128.wmf"/><Relationship Id="rId3" Type="http://schemas.openxmlformats.org/officeDocument/2006/relationships/notesSlide" Target="../notesSlides/notesSlide2.xml"/><Relationship Id="rId7" Type="http://schemas.openxmlformats.org/officeDocument/2006/relationships/image" Target="../media/image116.wmf"/><Relationship Id="rId12" Type="http://schemas.openxmlformats.org/officeDocument/2006/relationships/oleObject" Target="../embeddings/oleObject175.bin"/><Relationship Id="rId2" Type="http://schemas.openxmlformats.org/officeDocument/2006/relationships/slideLayout" Target="../slideLayouts/slideLayout18.xml"/><Relationship Id="rId1" Type="http://schemas.openxmlformats.org/officeDocument/2006/relationships/vmlDrawing" Target="../drawings/vmlDrawing44.vml"/><Relationship Id="rId6" Type="http://schemas.openxmlformats.org/officeDocument/2006/relationships/oleObject" Target="../embeddings/oleObject172.bin"/><Relationship Id="rId11" Type="http://schemas.openxmlformats.org/officeDocument/2006/relationships/image" Target="../media/image118.wmf"/><Relationship Id="rId5" Type="http://schemas.openxmlformats.org/officeDocument/2006/relationships/image" Target="../media/image115.wmf"/><Relationship Id="rId10" Type="http://schemas.openxmlformats.org/officeDocument/2006/relationships/oleObject" Target="../embeddings/oleObject174.bin"/><Relationship Id="rId4" Type="http://schemas.openxmlformats.org/officeDocument/2006/relationships/oleObject" Target="../embeddings/oleObject171.bin"/><Relationship Id="rId9" Type="http://schemas.openxmlformats.org/officeDocument/2006/relationships/image" Target="../media/image117.w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76.bin"/><Relationship Id="rId2" Type="http://schemas.openxmlformats.org/officeDocument/2006/relationships/slideLayout" Target="../slideLayouts/slideLayout18.xml"/><Relationship Id="rId1" Type="http://schemas.openxmlformats.org/officeDocument/2006/relationships/vmlDrawing" Target="../drawings/vmlDrawing45.vml"/><Relationship Id="rId4" Type="http://schemas.openxmlformats.org/officeDocument/2006/relationships/image" Target="../media/image129.w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77.bin"/><Relationship Id="rId2" Type="http://schemas.openxmlformats.org/officeDocument/2006/relationships/slideLayout" Target="../slideLayouts/slideLayout18.xml"/><Relationship Id="rId1" Type="http://schemas.openxmlformats.org/officeDocument/2006/relationships/vmlDrawing" Target="../drawings/vmlDrawing46.vml"/><Relationship Id="rId4" Type="http://schemas.openxmlformats.org/officeDocument/2006/relationships/image" Target="../media/image130.w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78.bin"/><Relationship Id="rId2" Type="http://schemas.openxmlformats.org/officeDocument/2006/relationships/slideLayout" Target="../slideLayouts/slideLayout13.xml"/><Relationship Id="rId1" Type="http://schemas.openxmlformats.org/officeDocument/2006/relationships/vmlDrawing" Target="../drawings/vmlDrawing47.vml"/><Relationship Id="rId4" Type="http://schemas.openxmlformats.org/officeDocument/2006/relationships/image" Target="../media/image130.w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9.w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8" Type="http://schemas.openxmlformats.org/officeDocument/2006/relationships/image" Target="../media/image133.wmf"/><Relationship Id="rId13" Type="http://schemas.openxmlformats.org/officeDocument/2006/relationships/oleObject" Target="../embeddings/oleObject184.bin"/><Relationship Id="rId3" Type="http://schemas.openxmlformats.org/officeDocument/2006/relationships/oleObject" Target="../embeddings/oleObject179.bin"/><Relationship Id="rId7" Type="http://schemas.openxmlformats.org/officeDocument/2006/relationships/oleObject" Target="../embeddings/oleObject181.bin"/><Relationship Id="rId12" Type="http://schemas.openxmlformats.org/officeDocument/2006/relationships/image" Target="../media/image135.wmf"/><Relationship Id="rId2" Type="http://schemas.openxmlformats.org/officeDocument/2006/relationships/slideLayout" Target="../slideLayouts/slideLayout18.xml"/><Relationship Id="rId1" Type="http://schemas.openxmlformats.org/officeDocument/2006/relationships/vmlDrawing" Target="../drawings/vmlDrawing48.vml"/><Relationship Id="rId6" Type="http://schemas.openxmlformats.org/officeDocument/2006/relationships/image" Target="../media/image132.wmf"/><Relationship Id="rId11" Type="http://schemas.openxmlformats.org/officeDocument/2006/relationships/oleObject" Target="../embeddings/oleObject183.bin"/><Relationship Id="rId5" Type="http://schemas.openxmlformats.org/officeDocument/2006/relationships/oleObject" Target="../embeddings/oleObject180.bin"/><Relationship Id="rId10" Type="http://schemas.openxmlformats.org/officeDocument/2006/relationships/image" Target="../media/image134.wmf"/><Relationship Id="rId4" Type="http://schemas.openxmlformats.org/officeDocument/2006/relationships/image" Target="../media/image131.wmf"/><Relationship Id="rId9" Type="http://schemas.openxmlformats.org/officeDocument/2006/relationships/oleObject" Target="../embeddings/oleObject182.bin"/><Relationship Id="rId14" Type="http://schemas.openxmlformats.org/officeDocument/2006/relationships/image" Target="../media/image136.wmf"/></Relationships>
</file>

<file path=ppt/slides/_rels/slide62.xml.rels><?xml version="1.0" encoding="UTF-8" standalone="yes"?>
<Relationships xmlns="http://schemas.openxmlformats.org/package/2006/relationships"><Relationship Id="rId8" Type="http://schemas.openxmlformats.org/officeDocument/2006/relationships/image" Target="../media/image139.wmf"/><Relationship Id="rId3" Type="http://schemas.openxmlformats.org/officeDocument/2006/relationships/oleObject" Target="../embeddings/oleObject185.bin"/><Relationship Id="rId7" Type="http://schemas.openxmlformats.org/officeDocument/2006/relationships/oleObject" Target="../embeddings/oleObject187.bin"/><Relationship Id="rId12" Type="http://schemas.openxmlformats.org/officeDocument/2006/relationships/image" Target="../media/image141.wmf"/><Relationship Id="rId2" Type="http://schemas.openxmlformats.org/officeDocument/2006/relationships/slideLayout" Target="../slideLayouts/slideLayout18.xml"/><Relationship Id="rId1" Type="http://schemas.openxmlformats.org/officeDocument/2006/relationships/vmlDrawing" Target="../drawings/vmlDrawing49.vml"/><Relationship Id="rId6" Type="http://schemas.openxmlformats.org/officeDocument/2006/relationships/image" Target="../media/image138.wmf"/><Relationship Id="rId11" Type="http://schemas.openxmlformats.org/officeDocument/2006/relationships/oleObject" Target="../embeddings/oleObject189.bin"/><Relationship Id="rId5" Type="http://schemas.openxmlformats.org/officeDocument/2006/relationships/oleObject" Target="../embeddings/oleObject186.bin"/><Relationship Id="rId10" Type="http://schemas.openxmlformats.org/officeDocument/2006/relationships/image" Target="../media/image140.wmf"/><Relationship Id="rId4" Type="http://schemas.openxmlformats.org/officeDocument/2006/relationships/image" Target="../media/image137.wmf"/><Relationship Id="rId9" Type="http://schemas.openxmlformats.org/officeDocument/2006/relationships/oleObject" Target="../embeddings/oleObject188.bin"/></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190.bin"/><Relationship Id="rId2" Type="http://schemas.openxmlformats.org/officeDocument/2006/relationships/slideLayout" Target="../slideLayouts/slideLayout18.xml"/><Relationship Id="rId1" Type="http://schemas.openxmlformats.org/officeDocument/2006/relationships/vmlDrawing" Target="../drawings/vmlDrawing50.vml"/><Relationship Id="rId4" Type="http://schemas.openxmlformats.org/officeDocument/2006/relationships/image" Target="../media/image142.wmf"/></Relationships>
</file>

<file path=ppt/slides/_rels/slide64.xml.rels><?xml version="1.0" encoding="UTF-8" standalone="yes"?>
<Relationships xmlns="http://schemas.openxmlformats.org/package/2006/relationships"><Relationship Id="rId8" Type="http://schemas.openxmlformats.org/officeDocument/2006/relationships/image" Target="../media/image145.wmf"/><Relationship Id="rId3" Type="http://schemas.openxmlformats.org/officeDocument/2006/relationships/oleObject" Target="../embeddings/oleObject191.bin"/><Relationship Id="rId7" Type="http://schemas.openxmlformats.org/officeDocument/2006/relationships/oleObject" Target="../embeddings/oleObject193.bin"/><Relationship Id="rId12" Type="http://schemas.openxmlformats.org/officeDocument/2006/relationships/image" Target="../media/image147.wmf"/><Relationship Id="rId2" Type="http://schemas.openxmlformats.org/officeDocument/2006/relationships/slideLayout" Target="../slideLayouts/slideLayout18.xml"/><Relationship Id="rId1" Type="http://schemas.openxmlformats.org/officeDocument/2006/relationships/vmlDrawing" Target="../drawings/vmlDrawing51.vml"/><Relationship Id="rId6" Type="http://schemas.openxmlformats.org/officeDocument/2006/relationships/image" Target="../media/image144.wmf"/><Relationship Id="rId11" Type="http://schemas.openxmlformats.org/officeDocument/2006/relationships/oleObject" Target="../embeddings/oleObject195.bin"/><Relationship Id="rId5" Type="http://schemas.openxmlformats.org/officeDocument/2006/relationships/oleObject" Target="../embeddings/oleObject192.bin"/><Relationship Id="rId10" Type="http://schemas.openxmlformats.org/officeDocument/2006/relationships/image" Target="../media/image146.wmf"/><Relationship Id="rId4" Type="http://schemas.openxmlformats.org/officeDocument/2006/relationships/image" Target="../media/image143.wmf"/><Relationship Id="rId9" Type="http://schemas.openxmlformats.org/officeDocument/2006/relationships/oleObject" Target="../embeddings/oleObject194.bin"/></Relationships>
</file>

<file path=ppt/slides/_rels/slide65.xml.rels><?xml version="1.0" encoding="UTF-8" standalone="yes"?>
<Relationships xmlns="http://schemas.openxmlformats.org/package/2006/relationships"><Relationship Id="rId8" Type="http://schemas.openxmlformats.org/officeDocument/2006/relationships/image" Target="../media/image150.wmf"/><Relationship Id="rId3" Type="http://schemas.openxmlformats.org/officeDocument/2006/relationships/oleObject" Target="../embeddings/oleObject196.bin"/><Relationship Id="rId7" Type="http://schemas.openxmlformats.org/officeDocument/2006/relationships/oleObject" Target="../embeddings/oleObject198.bin"/><Relationship Id="rId12" Type="http://schemas.openxmlformats.org/officeDocument/2006/relationships/image" Target="../media/image152.wmf"/><Relationship Id="rId2" Type="http://schemas.openxmlformats.org/officeDocument/2006/relationships/slideLayout" Target="../slideLayouts/slideLayout12.xml"/><Relationship Id="rId1" Type="http://schemas.openxmlformats.org/officeDocument/2006/relationships/vmlDrawing" Target="../drawings/vmlDrawing52.vml"/><Relationship Id="rId6" Type="http://schemas.openxmlformats.org/officeDocument/2006/relationships/image" Target="../media/image149.wmf"/><Relationship Id="rId11" Type="http://schemas.openxmlformats.org/officeDocument/2006/relationships/oleObject" Target="../embeddings/oleObject200.bin"/><Relationship Id="rId5" Type="http://schemas.openxmlformats.org/officeDocument/2006/relationships/oleObject" Target="../embeddings/oleObject197.bin"/><Relationship Id="rId10" Type="http://schemas.openxmlformats.org/officeDocument/2006/relationships/image" Target="../media/image151.wmf"/><Relationship Id="rId4" Type="http://schemas.openxmlformats.org/officeDocument/2006/relationships/image" Target="../media/image148.wmf"/><Relationship Id="rId9" Type="http://schemas.openxmlformats.org/officeDocument/2006/relationships/oleObject" Target="../embeddings/oleObject199.bin"/></Relationships>
</file>

<file path=ppt/slides/_rels/slide66.xml.rels><?xml version="1.0" encoding="UTF-8" standalone="yes"?>
<Relationships xmlns="http://schemas.openxmlformats.org/package/2006/relationships"><Relationship Id="rId8" Type="http://schemas.openxmlformats.org/officeDocument/2006/relationships/image" Target="../media/image155.wmf"/><Relationship Id="rId13" Type="http://schemas.openxmlformats.org/officeDocument/2006/relationships/oleObject" Target="../embeddings/oleObject206.bin"/><Relationship Id="rId18" Type="http://schemas.openxmlformats.org/officeDocument/2006/relationships/image" Target="../media/image148.wmf"/><Relationship Id="rId3" Type="http://schemas.openxmlformats.org/officeDocument/2006/relationships/oleObject" Target="../embeddings/oleObject201.bin"/><Relationship Id="rId7" Type="http://schemas.openxmlformats.org/officeDocument/2006/relationships/oleObject" Target="../embeddings/oleObject203.bin"/><Relationship Id="rId12" Type="http://schemas.openxmlformats.org/officeDocument/2006/relationships/image" Target="../media/image152.wmf"/><Relationship Id="rId17" Type="http://schemas.openxmlformats.org/officeDocument/2006/relationships/oleObject" Target="../embeddings/oleObject208.bin"/><Relationship Id="rId2" Type="http://schemas.openxmlformats.org/officeDocument/2006/relationships/slideLayout" Target="../slideLayouts/slideLayout12.xml"/><Relationship Id="rId16" Type="http://schemas.openxmlformats.org/officeDocument/2006/relationships/image" Target="../media/image158.wmf"/><Relationship Id="rId1" Type="http://schemas.openxmlformats.org/officeDocument/2006/relationships/vmlDrawing" Target="../drawings/vmlDrawing53.vml"/><Relationship Id="rId6" Type="http://schemas.openxmlformats.org/officeDocument/2006/relationships/image" Target="../media/image154.wmf"/><Relationship Id="rId11" Type="http://schemas.openxmlformats.org/officeDocument/2006/relationships/oleObject" Target="../embeddings/oleObject205.bin"/><Relationship Id="rId5" Type="http://schemas.openxmlformats.org/officeDocument/2006/relationships/oleObject" Target="../embeddings/oleObject202.bin"/><Relationship Id="rId15" Type="http://schemas.openxmlformats.org/officeDocument/2006/relationships/oleObject" Target="../embeddings/oleObject207.bin"/><Relationship Id="rId10" Type="http://schemas.openxmlformats.org/officeDocument/2006/relationships/image" Target="../media/image156.wmf"/><Relationship Id="rId4" Type="http://schemas.openxmlformats.org/officeDocument/2006/relationships/image" Target="../media/image153.wmf"/><Relationship Id="rId9" Type="http://schemas.openxmlformats.org/officeDocument/2006/relationships/oleObject" Target="../embeddings/oleObject204.bin"/><Relationship Id="rId14" Type="http://schemas.openxmlformats.org/officeDocument/2006/relationships/image" Target="../media/image157.wmf"/></Relationships>
</file>

<file path=ppt/slides/_rels/slide67.xml.rels><?xml version="1.0" encoding="UTF-8" standalone="yes"?>
<Relationships xmlns="http://schemas.openxmlformats.org/package/2006/relationships"><Relationship Id="rId8" Type="http://schemas.openxmlformats.org/officeDocument/2006/relationships/image" Target="../media/image161.wmf"/><Relationship Id="rId13" Type="http://schemas.openxmlformats.org/officeDocument/2006/relationships/oleObject" Target="../embeddings/oleObject213.bin"/><Relationship Id="rId3" Type="http://schemas.openxmlformats.org/officeDocument/2006/relationships/oleObject" Target="../embeddings/oleObject209.bin"/><Relationship Id="rId7" Type="http://schemas.openxmlformats.org/officeDocument/2006/relationships/oleObject" Target="../embeddings/oleObject211.bin"/><Relationship Id="rId12" Type="http://schemas.openxmlformats.org/officeDocument/2006/relationships/image" Target="../media/image152.wmf"/><Relationship Id="rId2" Type="http://schemas.openxmlformats.org/officeDocument/2006/relationships/slideLayout" Target="../slideLayouts/slideLayout12.xml"/><Relationship Id="rId1" Type="http://schemas.openxmlformats.org/officeDocument/2006/relationships/vmlDrawing" Target="../drawings/vmlDrawing54.vml"/><Relationship Id="rId6" Type="http://schemas.openxmlformats.org/officeDocument/2006/relationships/image" Target="../media/image160.wmf"/><Relationship Id="rId11" Type="http://schemas.openxmlformats.org/officeDocument/2006/relationships/oleObject" Target="../embeddings/oleObject212.bin"/><Relationship Id="rId5" Type="http://schemas.openxmlformats.org/officeDocument/2006/relationships/oleObject" Target="../embeddings/oleObject210.bin"/><Relationship Id="rId10" Type="http://schemas.openxmlformats.org/officeDocument/2006/relationships/image" Target="../media/image163.png"/><Relationship Id="rId4" Type="http://schemas.openxmlformats.org/officeDocument/2006/relationships/image" Target="../media/image159.wmf"/><Relationship Id="rId9" Type="http://schemas.openxmlformats.org/officeDocument/2006/relationships/image" Target="../media/image162.png"/><Relationship Id="rId14" Type="http://schemas.openxmlformats.org/officeDocument/2006/relationships/image" Target="../media/image157.wmf"/></Relationships>
</file>

<file path=ppt/slides/_rels/slide68.xml.rels><?xml version="1.0" encoding="UTF-8" standalone="yes"?>
<Relationships xmlns="http://schemas.openxmlformats.org/package/2006/relationships"><Relationship Id="rId8" Type="http://schemas.openxmlformats.org/officeDocument/2006/relationships/image" Target="../media/image161.wmf"/><Relationship Id="rId3" Type="http://schemas.openxmlformats.org/officeDocument/2006/relationships/oleObject" Target="../embeddings/oleObject214.bin"/><Relationship Id="rId7" Type="http://schemas.openxmlformats.org/officeDocument/2006/relationships/oleObject" Target="../embeddings/oleObject216.bin"/><Relationship Id="rId2" Type="http://schemas.openxmlformats.org/officeDocument/2006/relationships/slideLayout" Target="../slideLayouts/slideLayout12.xml"/><Relationship Id="rId1" Type="http://schemas.openxmlformats.org/officeDocument/2006/relationships/vmlDrawing" Target="../drawings/vmlDrawing55.vml"/><Relationship Id="rId6" Type="http://schemas.openxmlformats.org/officeDocument/2006/relationships/image" Target="../media/image160.wmf"/><Relationship Id="rId5" Type="http://schemas.openxmlformats.org/officeDocument/2006/relationships/oleObject" Target="../embeddings/oleObject215.bin"/><Relationship Id="rId4" Type="http://schemas.openxmlformats.org/officeDocument/2006/relationships/image" Target="../media/image159.wmf"/><Relationship Id="rId9" Type="http://schemas.openxmlformats.org/officeDocument/2006/relationships/image" Target="../media/image163.png"/></Relationships>
</file>

<file path=ppt/slides/_rels/slide69.xml.rels><?xml version="1.0" encoding="UTF-8" standalone="yes"?>
<Relationships xmlns="http://schemas.openxmlformats.org/package/2006/relationships"><Relationship Id="rId3" Type="http://schemas.openxmlformats.org/officeDocument/2006/relationships/hyperlink" Target="multisim11&#25968;&#23383;&#30005;&#36335;&#20223;&#30495;&#25945;&#23398;/&#31532;&#20845;&#31456;&#20223;&#30495;/&#20363;641&#24322;&#27493;&#26102;&#24207;&#36923;&#36753;&#30005;&#36335;&#20998;&#26512;.ms11" TargetMode="External"/><Relationship Id="rId2" Type="http://schemas.openxmlformats.org/officeDocument/2006/relationships/slideLayout" Target="../slideLayouts/slideLayout12.xml"/><Relationship Id="rId1" Type="http://schemas.openxmlformats.org/officeDocument/2006/relationships/vmlDrawing" Target="../drawings/vmlDrawing56.vml"/><Relationship Id="rId6" Type="http://schemas.openxmlformats.org/officeDocument/2006/relationships/image" Target="../media/image163.png"/><Relationship Id="rId5" Type="http://schemas.openxmlformats.org/officeDocument/2006/relationships/image" Target="../media/image164.wmf"/><Relationship Id="rId4" Type="http://schemas.openxmlformats.org/officeDocument/2006/relationships/oleObject" Target="../embeddings/oleObject217.bin"/></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10.wmf"/></Relationships>
</file>

<file path=ppt/slides/_rels/slide70.xml.rels><?xml version="1.0" encoding="UTF-8" standalone="yes"?>
<Relationships xmlns="http://schemas.openxmlformats.org/package/2006/relationships"><Relationship Id="rId8" Type="http://schemas.openxmlformats.org/officeDocument/2006/relationships/image" Target="../media/image167.wmf"/><Relationship Id="rId3" Type="http://schemas.openxmlformats.org/officeDocument/2006/relationships/oleObject" Target="../embeddings/oleObject218.bin"/><Relationship Id="rId7" Type="http://schemas.openxmlformats.org/officeDocument/2006/relationships/oleObject" Target="../embeddings/oleObject220.bin"/><Relationship Id="rId2" Type="http://schemas.openxmlformats.org/officeDocument/2006/relationships/slideLayout" Target="../slideLayouts/slideLayout13.xml"/><Relationship Id="rId1" Type="http://schemas.openxmlformats.org/officeDocument/2006/relationships/vmlDrawing" Target="../drawings/vmlDrawing57.vml"/><Relationship Id="rId6" Type="http://schemas.openxmlformats.org/officeDocument/2006/relationships/image" Target="../media/image166.wmf"/><Relationship Id="rId5" Type="http://schemas.openxmlformats.org/officeDocument/2006/relationships/oleObject" Target="../embeddings/oleObject219.bin"/><Relationship Id="rId10" Type="http://schemas.openxmlformats.org/officeDocument/2006/relationships/image" Target="../media/image168.wmf"/><Relationship Id="rId4" Type="http://schemas.openxmlformats.org/officeDocument/2006/relationships/image" Target="../media/image165.wmf"/><Relationship Id="rId9" Type="http://schemas.openxmlformats.org/officeDocument/2006/relationships/oleObject" Target="../embeddings/oleObject221.bin"/></Relationships>
</file>

<file path=ppt/slides/_rels/slide71.xml.rels><?xml version="1.0" encoding="UTF-8" standalone="yes"?>
<Relationships xmlns="http://schemas.openxmlformats.org/package/2006/relationships"><Relationship Id="rId8" Type="http://schemas.openxmlformats.org/officeDocument/2006/relationships/image" Target="../media/image157.wmf"/><Relationship Id="rId13" Type="http://schemas.openxmlformats.org/officeDocument/2006/relationships/oleObject" Target="../embeddings/oleObject227.bin"/><Relationship Id="rId3" Type="http://schemas.openxmlformats.org/officeDocument/2006/relationships/oleObject" Target="../embeddings/oleObject222.bin"/><Relationship Id="rId7" Type="http://schemas.openxmlformats.org/officeDocument/2006/relationships/oleObject" Target="../embeddings/oleObject224.bin"/><Relationship Id="rId12" Type="http://schemas.openxmlformats.org/officeDocument/2006/relationships/image" Target="../media/image170.wmf"/><Relationship Id="rId2" Type="http://schemas.openxmlformats.org/officeDocument/2006/relationships/slideLayout" Target="../slideLayouts/slideLayout13.xml"/><Relationship Id="rId16" Type="http://schemas.openxmlformats.org/officeDocument/2006/relationships/image" Target="../media/image172.wmf"/><Relationship Id="rId1" Type="http://schemas.openxmlformats.org/officeDocument/2006/relationships/vmlDrawing" Target="../drawings/vmlDrawing58.vml"/><Relationship Id="rId6" Type="http://schemas.openxmlformats.org/officeDocument/2006/relationships/image" Target="../media/image152.wmf"/><Relationship Id="rId11" Type="http://schemas.openxmlformats.org/officeDocument/2006/relationships/oleObject" Target="../embeddings/oleObject226.bin"/><Relationship Id="rId5" Type="http://schemas.openxmlformats.org/officeDocument/2006/relationships/oleObject" Target="../embeddings/oleObject223.bin"/><Relationship Id="rId15" Type="http://schemas.openxmlformats.org/officeDocument/2006/relationships/oleObject" Target="../embeddings/oleObject228.bin"/><Relationship Id="rId10" Type="http://schemas.openxmlformats.org/officeDocument/2006/relationships/image" Target="../media/image169.wmf"/><Relationship Id="rId4" Type="http://schemas.openxmlformats.org/officeDocument/2006/relationships/image" Target="../media/image165.wmf"/><Relationship Id="rId9" Type="http://schemas.openxmlformats.org/officeDocument/2006/relationships/oleObject" Target="../embeddings/oleObject225.bin"/><Relationship Id="rId14" Type="http://schemas.openxmlformats.org/officeDocument/2006/relationships/image" Target="../media/image171.wmf"/></Relationships>
</file>

<file path=ppt/slides/_rels/slide72.xml.rels><?xml version="1.0" encoding="UTF-8" standalone="yes"?>
<Relationships xmlns="http://schemas.openxmlformats.org/package/2006/relationships"><Relationship Id="rId8" Type="http://schemas.openxmlformats.org/officeDocument/2006/relationships/image" Target="../media/image175.wmf"/><Relationship Id="rId13" Type="http://schemas.openxmlformats.org/officeDocument/2006/relationships/oleObject" Target="../embeddings/oleObject234.bin"/><Relationship Id="rId18" Type="http://schemas.openxmlformats.org/officeDocument/2006/relationships/image" Target="../media/image180.wmf"/><Relationship Id="rId3" Type="http://schemas.openxmlformats.org/officeDocument/2006/relationships/oleObject" Target="../embeddings/oleObject229.bin"/><Relationship Id="rId21" Type="http://schemas.openxmlformats.org/officeDocument/2006/relationships/oleObject" Target="../embeddings/oleObject238.bin"/><Relationship Id="rId7" Type="http://schemas.openxmlformats.org/officeDocument/2006/relationships/oleObject" Target="../embeddings/oleObject231.bin"/><Relationship Id="rId12" Type="http://schemas.openxmlformats.org/officeDocument/2006/relationships/image" Target="../media/image177.wmf"/><Relationship Id="rId17" Type="http://schemas.openxmlformats.org/officeDocument/2006/relationships/oleObject" Target="../embeddings/oleObject236.bin"/><Relationship Id="rId2" Type="http://schemas.openxmlformats.org/officeDocument/2006/relationships/slideLayout" Target="../slideLayouts/slideLayout13.xml"/><Relationship Id="rId16" Type="http://schemas.openxmlformats.org/officeDocument/2006/relationships/image" Target="../media/image179.wmf"/><Relationship Id="rId20" Type="http://schemas.openxmlformats.org/officeDocument/2006/relationships/image" Target="../media/image181.wmf"/><Relationship Id="rId1" Type="http://schemas.openxmlformats.org/officeDocument/2006/relationships/vmlDrawing" Target="../drawings/vmlDrawing59.vml"/><Relationship Id="rId6" Type="http://schemas.openxmlformats.org/officeDocument/2006/relationships/image" Target="../media/image174.wmf"/><Relationship Id="rId11" Type="http://schemas.openxmlformats.org/officeDocument/2006/relationships/oleObject" Target="../embeddings/oleObject233.bin"/><Relationship Id="rId24" Type="http://schemas.openxmlformats.org/officeDocument/2006/relationships/image" Target="../media/image183.wmf"/><Relationship Id="rId5" Type="http://schemas.openxmlformats.org/officeDocument/2006/relationships/oleObject" Target="../embeddings/oleObject230.bin"/><Relationship Id="rId15" Type="http://schemas.openxmlformats.org/officeDocument/2006/relationships/oleObject" Target="../embeddings/oleObject235.bin"/><Relationship Id="rId23" Type="http://schemas.openxmlformats.org/officeDocument/2006/relationships/oleObject" Target="../embeddings/oleObject239.bin"/><Relationship Id="rId10" Type="http://schemas.openxmlformats.org/officeDocument/2006/relationships/image" Target="../media/image176.wmf"/><Relationship Id="rId19" Type="http://schemas.openxmlformats.org/officeDocument/2006/relationships/oleObject" Target="../embeddings/oleObject237.bin"/><Relationship Id="rId4" Type="http://schemas.openxmlformats.org/officeDocument/2006/relationships/image" Target="../media/image173.wmf"/><Relationship Id="rId9" Type="http://schemas.openxmlformats.org/officeDocument/2006/relationships/oleObject" Target="../embeddings/oleObject232.bin"/><Relationship Id="rId14" Type="http://schemas.openxmlformats.org/officeDocument/2006/relationships/image" Target="../media/image178.wmf"/><Relationship Id="rId22" Type="http://schemas.openxmlformats.org/officeDocument/2006/relationships/image" Target="../media/image182.wmf"/></Relationships>
</file>

<file path=ppt/slides/_rels/slide73.xml.rels><?xml version="1.0" encoding="UTF-8" standalone="yes"?>
<Relationships xmlns="http://schemas.openxmlformats.org/package/2006/relationships"><Relationship Id="rId8" Type="http://schemas.openxmlformats.org/officeDocument/2006/relationships/image" Target="../media/image175.wmf"/><Relationship Id="rId13" Type="http://schemas.openxmlformats.org/officeDocument/2006/relationships/oleObject" Target="../embeddings/oleObject245.bin"/><Relationship Id="rId18" Type="http://schemas.openxmlformats.org/officeDocument/2006/relationships/image" Target="../media/image180.wmf"/><Relationship Id="rId26" Type="http://schemas.openxmlformats.org/officeDocument/2006/relationships/image" Target="../media/image185.wmf"/><Relationship Id="rId3" Type="http://schemas.openxmlformats.org/officeDocument/2006/relationships/oleObject" Target="../embeddings/oleObject240.bin"/><Relationship Id="rId21" Type="http://schemas.openxmlformats.org/officeDocument/2006/relationships/oleObject" Target="../embeddings/oleObject249.bin"/><Relationship Id="rId7" Type="http://schemas.openxmlformats.org/officeDocument/2006/relationships/oleObject" Target="../embeddings/oleObject242.bin"/><Relationship Id="rId12" Type="http://schemas.openxmlformats.org/officeDocument/2006/relationships/image" Target="../media/image177.wmf"/><Relationship Id="rId17" Type="http://schemas.openxmlformats.org/officeDocument/2006/relationships/oleObject" Target="../embeddings/oleObject247.bin"/><Relationship Id="rId25" Type="http://schemas.openxmlformats.org/officeDocument/2006/relationships/oleObject" Target="../embeddings/oleObject251.bin"/><Relationship Id="rId2" Type="http://schemas.openxmlformats.org/officeDocument/2006/relationships/slideLayout" Target="../slideLayouts/slideLayout13.xml"/><Relationship Id="rId16" Type="http://schemas.openxmlformats.org/officeDocument/2006/relationships/image" Target="../media/image179.wmf"/><Relationship Id="rId20" Type="http://schemas.openxmlformats.org/officeDocument/2006/relationships/image" Target="../media/image181.wmf"/><Relationship Id="rId29" Type="http://schemas.openxmlformats.org/officeDocument/2006/relationships/oleObject" Target="../embeddings/oleObject253.bin"/><Relationship Id="rId1" Type="http://schemas.openxmlformats.org/officeDocument/2006/relationships/vmlDrawing" Target="../drawings/vmlDrawing60.vml"/><Relationship Id="rId6" Type="http://schemas.openxmlformats.org/officeDocument/2006/relationships/image" Target="../media/image174.wmf"/><Relationship Id="rId11" Type="http://schemas.openxmlformats.org/officeDocument/2006/relationships/oleObject" Target="../embeddings/oleObject244.bin"/><Relationship Id="rId24" Type="http://schemas.openxmlformats.org/officeDocument/2006/relationships/image" Target="../media/image184.wmf"/><Relationship Id="rId32" Type="http://schemas.openxmlformats.org/officeDocument/2006/relationships/image" Target="../media/image188.wmf"/><Relationship Id="rId5" Type="http://schemas.openxmlformats.org/officeDocument/2006/relationships/oleObject" Target="../embeddings/oleObject241.bin"/><Relationship Id="rId15" Type="http://schemas.openxmlformats.org/officeDocument/2006/relationships/oleObject" Target="../embeddings/oleObject246.bin"/><Relationship Id="rId23" Type="http://schemas.openxmlformats.org/officeDocument/2006/relationships/oleObject" Target="../embeddings/oleObject250.bin"/><Relationship Id="rId28" Type="http://schemas.openxmlformats.org/officeDocument/2006/relationships/image" Target="../media/image186.wmf"/><Relationship Id="rId10" Type="http://schemas.openxmlformats.org/officeDocument/2006/relationships/image" Target="../media/image176.wmf"/><Relationship Id="rId19" Type="http://schemas.openxmlformats.org/officeDocument/2006/relationships/oleObject" Target="../embeddings/oleObject248.bin"/><Relationship Id="rId31" Type="http://schemas.openxmlformats.org/officeDocument/2006/relationships/oleObject" Target="../embeddings/oleObject254.bin"/><Relationship Id="rId4" Type="http://schemas.openxmlformats.org/officeDocument/2006/relationships/image" Target="../media/image173.wmf"/><Relationship Id="rId9" Type="http://schemas.openxmlformats.org/officeDocument/2006/relationships/oleObject" Target="../embeddings/oleObject243.bin"/><Relationship Id="rId14" Type="http://schemas.openxmlformats.org/officeDocument/2006/relationships/image" Target="../media/image178.wmf"/><Relationship Id="rId22" Type="http://schemas.openxmlformats.org/officeDocument/2006/relationships/image" Target="../media/image183.wmf"/><Relationship Id="rId27" Type="http://schemas.openxmlformats.org/officeDocument/2006/relationships/oleObject" Target="../embeddings/oleObject252.bin"/><Relationship Id="rId30" Type="http://schemas.openxmlformats.org/officeDocument/2006/relationships/image" Target="../media/image187.wmf"/></Relationships>
</file>

<file path=ppt/slides/_rels/slide74.xml.rels><?xml version="1.0" encoding="UTF-8" standalone="yes"?>
<Relationships xmlns="http://schemas.openxmlformats.org/package/2006/relationships"><Relationship Id="rId8" Type="http://schemas.openxmlformats.org/officeDocument/2006/relationships/image" Target="../media/image175.wmf"/><Relationship Id="rId13" Type="http://schemas.openxmlformats.org/officeDocument/2006/relationships/oleObject" Target="../embeddings/oleObject260.bin"/><Relationship Id="rId18" Type="http://schemas.openxmlformats.org/officeDocument/2006/relationships/image" Target="../media/image180.wmf"/><Relationship Id="rId3" Type="http://schemas.openxmlformats.org/officeDocument/2006/relationships/oleObject" Target="../embeddings/oleObject255.bin"/><Relationship Id="rId21" Type="http://schemas.openxmlformats.org/officeDocument/2006/relationships/oleObject" Target="../embeddings/oleObject264.bin"/><Relationship Id="rId7" Type="http://schemas.openxmlformats.org/officeDocument/2006/relationships/oleObject" Target="../embeddings/oleObject257.bin"/><Relationship Id="rId12" Type="http://schemas.openxmlformats.org/officeDocument/2006/relationships/image" Target="../media/image177.wmf"/><Relationship Id="rId17" Type="http://schemas.openxmlformats.org/officeDocument/2006/relationships/oleObject" Target="../embeddings/oleObject262.bin"/><Relationship Id="rId2" Type="http://schemas.openxmlformats.org/officeDocument/2006/relationships/slideLayout" Target="../slideLayouts/slideLayout13.xml"/><Relationship Id="rId16" Type="http://schemas.openxmlformats.org/officeDocument/2006/relationships/image" Target="../media/image179.wmf"/><Relationship Id="rId20" Type="http://schemas.openxmlformats.org/officeDocument/2006/relationships/image" Target="../media/image181.wmf"/><Relationship Id="rId1" Type="http://schemas.openxmlformats.org/officeDocument/2006/relationships/vmlDrawing" Target="../drawings/vmlDrawing61.vml"/><Relationship Id="rId6" Type="http://schemas.openxmlformats.org/officeDocument/2006/relationships/image" Target="../media/image174.wmf"/><Relationship Id="rId11" Type="http://schemas.openxmlformats.org/officeDocument/2006/relationships/oleObject" Target="../embeddings/oleObject259.bin"/><Relationship Id="rId24" Type="http://schemas.openxmlformats.org/officeDocument/2006/relationships/image" Target="../media/image183.wmf"/><Relationship Id="rId5" Type="http://schemas.openxmlformats.org/officeDocument/2006/relationships/oleObject" Target="../embeddings/oleObject256.bin"/><Relationship Id="rId15" Type="http://schemas.openxmlformats.org/officeDocument/2006/relationships/oleObject" Target="../embeddings/oleObject261.bin"/><Relationship Id="rId23" Type="http://schemas.openxmlformats.org/officeDocument/2006/relationships/oleObject" Target="../embeddings/oleObject265.bin"/><Relationship Id="rId10" Type="http://schemas.openxmlformats.org/officeDocument/2006/relationships/image" Target="../media/image176.wmf"/><Relationship Id="rId19" Type="http://schemas.openxmlformats.org/officeDocument/2006/relationships/oleObject" Target="../embeddings/oleObject263.bin"/><Relationship Id="rId4" Type="http://schemas.openxmlformats.org/officeDocument/2006/relationships/image" Target="../media/image173.wmf"/><Relationship Id="rId9" Type="http://schemas.openxmlformats.org/officeDocument/2006/relationships/oleObject" Target="../embeddings/oleObject258.bin"/><Relationship Id="rId14" Type="http://schemas.openxmlformats.org/officeDocument/2006/relationships/image" Target="../media/image178.wmf"/><Relationship Id="rId22" Type="http://schemas.openxmlformats.org/officeDocument/2006/relationships/image" Target="../media/image189.wmf"/></Relationships>
</file>

<file path=ppt/slides/_rels/slide75.xml.rels><?xml version="1.0" encoding="UTF-8" standalone="yes"?>
<Relationships xmlns="http://schemas.openxmlformats.org/package/2006/relationships"><Relationship Id="rId8" Type="http://schemas.openxmlformats.org/officeDocument/2006/relationships/image" Target="../media/image175.wmf"/><Relationship Id="rId13" Type="http://schemas.openxmlformats.org/officeDocument/2006/relationships/oleObject" Target="../embeddings/oleObject271.bin"/><Relationship Id="rId18" Type="http://schemas.openxmlformats.org/officeDocument/2006/relationships/image" Target="../media/image180.wmf"/><Relationship Id="rId26" Type="http://schemas.openxmlformats.org/officeDocument/2006/relationships/image" Target="../media/image191.wmf"/><Relationship Id="rId3" Type="http://schemas.openxmlformats.org/officeDocument/2006/relationships/oleObject" Target="../embeddings/oleObject266.bin"/><Relationship Id="rId21" Type="http://schemas.openxmlformats.org/officeDocument/2006/relationships/oleObject" Target="../embeddings/oleObject275.bin"/><Relationship Id="rId7" Type="http://schemas.openxmlformats.org/officeDocument/2006/relationships/oleObject" Target="../embeddings/oleObject268.bin"/><Relationship Id="rId12" Type="http://schemas.openxmlformats.org/officeDocument/2006/relationships/image" Target="../media/image177.wmf"/><Relationship Id="rId17" Type="http://schemas.openxmlformats.org/officeDocument/2006/relationships/oleObject" Target="../embeddings/oleObject273.bin"/><Relationship Id="rId25" Type="http://schemas.openxmlformats.org/officeDocument/2006/relationships/oleObject" Target="../embeddings/oleObject277.bin"/><Relationship Id="rId2" Type="http://schemas.openxmlformats.org/officeDocument/2006/relationships/slideLayout" Target="../slideLayouts/slideLayout13.xml"/><Relationship Id="rId16" Type="http://schemas.openxmlformats.org/officeDocument/2006/relationships/image" Target="../media/image179.wmf"/><Relationship Id="rId20" Type="http://schemas.openxmlformats.org/officeDocument/2006/relationships/image" Target="../media/image181.wmf"/><Relationship Id="rId29" Type="http://schemas.openxmlformats.org/officeDocument/2006/relationships/oleObject" Target="../embeddings/oleObject279.bin"/><Relationship Id="rId1" Type="http://schemas.openxmlformats.org/officeDocument/2006/relationships/vmlDrawing" Target="../drawings/vmlDrawing62.vml"/><Relationship Id="rId6" Type="http://schemas.openxmlformats.org/officeDocument/2006/relationships/image" Target="../media/image174.wmf"/><Relationship Id="rId11" Type="http://schemas.openxmlformats.org/officeDocument/2006/relationships/oleObject" Target="../embeddings/oleObject270.bin"/><Relationship Id="rId24" Type="http://schemas.openxmlformats.org/officeDocument/2006/relationships/image" Target="../media/image183.wmf"/><Relationship Id="rId32" Type="http://schemas.openxmlformats.org/officeDocument/2006/relationships/image" Target="../media/image192.wmf"/><Relationship Id="rId5" Type="http://schemas.openxmlformats.org/officeDocument/2006/relationships/oleObject" Target="../embeddings/oleObject267.bin"/><Relationship Id="rId15" Type="http://schemas.openxmlformats.org/officeDocument/2006/relationships/oleObject" Target="../embeddings/oleObject272.bin"/><Relationship Id="rId23" Type="http://schemas.openxmlformats.org/officeDocument/2006/relationships/oleObject" Target="../embeddings/oleObject276.bin"/><Relationship Id="rId28" Type="http://schemas.openxmlformats.org/officeDocument/2006/relationships/image" Target="../media/image185.wmf"/><Relationship Id="rId10" Type="http://schemas.openxmlformats.org/officeDocument/2006/relationships/image" Target="../media/image176.wmf"/><Relationship Id="rId19" Type="http://schemas.openxmlformats.org/officeDocument/2006/relationships/oleObject" Target="../embeddings/oleObject274.bin"/><Relationship Id="rId31" Type="http://schemas.openxmlformats.org/officeDocument/2006/relationships/oleObject" Target="../embeddings/oleObject280.bin"/><Relationship Id="rId4" Type="http://schemas.openxmlformats.org/officeDocument/2006/relationships/image" Target="../media/image173.wmf"/><Relationship Id="rId9" Type="http://schemas.openxmlformats.org/officeDocument/2006/relationships/oleObject" Target="../embeddings/oleObject269.bin"/><Relationship Id="rId14" Type="http://schemas.openxmlformats.org/officeDocument/2006/relationships/image" Target="../media/image178.wmf"/><Relationship Id="rId22" Type="http://schemas.openxmlformats.org/officeDocument/2006/relationships/image" Target="../media/image190.wmf"/><Relationship Id="rId27" Type="http://schemas.openxmlformats.org/officeDocument/2006/relationships/oleObject" Target="../embeddings/oleObject278.bin"/><Relationship Id="rId30" Type="http://schemas.openxmlformats.org/officeDocument/2006/relationships/image" Target="../media/image186.wmf"/></Relationships>
</file>

<file path=ppt/slides/_rels/slide76.xml.rels><?xml version="1.0" encoding="UTF-8" standalone="yes"?>
<Relationships xmlns="http://schemas.openxmlformats.org/package/2006/relationships"><Relationship Id="rId8" Type="http://schemas.openxmlformats.org/officeDocument/2006/relationships/image" Target="../media/image175.wmf"/><Relationship Id="rId13" Type="http://schemas.openxmlformats.org/officeDocument/2006/relationships/oleObject" Target="../embeddings/oleObject286.bin"/><Relationship Id="rId18" Type="http://schemas.openxmlformats.org/officeDocument/2006/relationships/image" Target="../media/image180.wmf"/><Relationship Id="rId3" Type="http://schemas.openxmlformats.org/officeDocument/2006/relationships/oleObject" Target="../embeddings/oleObject281.bin"/><Relationship Id="rId21" Type="http://schemas.openxmlformats.org/officeDocument/2006/relationships/oleObject" Target="../embeddings/oleObject290.bin"/><Relationship Id="rId7" Type="http://schemas.openxmlformats.org/officeDocument/2006/relationships/oleObject" Target="../embeddings/oleObject283.bin"/><Relationship Id="rId12" Type="http://schemas.openxmlformats.org/officeDocument/2006/relationships/image" Target="../media/image177.wmf"/><Relationship Id="rId17" Type="http://schemas.openxmlformats.org/officeDocument/2006/relationships/oleObject" Target="../embeddings/oleObject288.bin"/><Relationship Id="rId2" Type="http://schemas.openxmlformats.org/officeDocument/2006/relationships/slideLayout" Target="../slideLayouts/slideLayout13.xml"/><Relationship Id="rId16" Type="http://schemas.openxmlformats.org/officeDocument/2006/relationships/image" Target="../media/image179.wmf"/><Relationship Id="rId20" Type="http://schemas.openxmlformats.org/officeDocument/2006/relationships/image" Target="../media/image181.wmf"/><Relationship Id="rId1" Type="http://schemas.openxmlformats.org/officeDocument/2006/relationships/vmlDrawing" Target="../drawings/vmlDrawing63.vml"/><Relationship Id="rId6" Type="http://schemas.openxmlformats.org/officeDocument/2006/relationships/image" Target="../media/image174.wmf"/><Relationship Id="rId11" Type="http://schemas.openxmlformats.org/officeDocument/2006/relationships/oleObject" Target="../embeddings/oleObject285.bin"/><Relationship Id="rId24" Type="http://schemas.openxmlformats.org/officeDocument/2006/relationships/image" Target="../media/image183.wmf"/><Relationship Id="rId5" Type="http://schemas.openxmlformats.org/officeDocument/2006/relationships/oleObject" Target="../embeddings/oleObject282.bin"/><Relationship Id="rId15" Type="http://schemas.openxmlformats.org/officeDocument/2006/relationships/oleObject" Target="../embeddings/oleObject287.bin"/><Relationship Id="rId23" Type="http://schemas.openxmlformats.org/officeDocument/2006/relationships/oleObject" Target="../embeddings/oleObject291.bin"/><Relationship Id="rId10" Type="http://schemas.openxmlformats.org/officeDocument/2006/relationships/image" Target="../media/image176.wmf"/><Relationship Id="rId19" Type="http://schemas.openxmlformats.org/officeDocument/2006/relationships/oleObject" Target="../embeddings/oleObject289.bin"/><Relationship Id="rId4" Type="http://schemas.openxmlformats.org/officeDocument/2006/relationships/image" Target="../media/image173.wmf"/><Relationship Id="rId9" Type="http://schemas.openxmlformats.org/officeDocument/2006/relationships/oleObject" Target="../embeddings/oleObject284.bin"/><Relationship Id="rId14" Type="http://schemas.openxmlformats.org/officeDocument/2006/relationships/image" Target="../media/image178.wmf"/><Relationship Id="rId22" Type="http://schemas.openxmlformats.org/officeDocument/2006/relationships/image" Target="../media/image193.wmf"/></Relationships>
</file>

<file path=ppt/slides/_rels/slide77.xml.rels><?xml version="1.0" encoding="UTF-8" standalone="yes"?>
<Relationships xmlns="http://schemas.openxmlformats.org/package/2006/relationships"><Relationship Id="rId8" Type="http://schemas.openxmlformats.org/officeDocument/2006/relationships/image" Target="../media/image196.wmf"/><Relationship Id="rId3" Type="http://schemas.openxmlformats.org/officeDocument/2006/relationships/oleObject" Target="../embeddings/oleObject292.bin"/><Relationship Id="rId7" Type="http://schemas.openxmlformats.org/officeDocument/2006/relationships/oleObject" Target="../embeddings/oleObject294.bin"/><Relationship Id="rId2" Type="http://schemas.openxmlformats.org/officeDocument/2006/relationships/slideLayout" Target="../slideLayouts/slideLayout13.xml"/><Relationship Id="rId1" Type="http://schemas.openxmlformats.org/officeDocument/2006/relationships/vmlDrawing" Target="../drawings/vmlDrawing64.vml"/><Relationship Id="rId6" Type="http://schemas.openxmlformats.org/officeDocument/2006/relationships/image" Target="../media/image195.wmf"/><Relationship Id="rId5" Type="http://schemas.openxmlformats.org/officeDocument/2006/relationships/oleObject" Target="../embeddings/oleObject293.bin"/><Relationship Id="rId10" Type="http://schemas.openxmlformats.org/officeDocument/2006/relationships/image" Target="../media/image197.wmf"/><Relationship Id="rId4" Type="http://schemas.openxmlformats.org/officeDocument/2006/relationships/image" Target="../media/image194.wmf"/><Relationship Id="rId9" Type="http://schemas.openxmlformats.org/officeDocument/2006/relationships/oleObject" Target="../embeddings/oleObject295.bin"/></Relationships>
</file>

<file path=ppt/slides/_rels/slide78.xml.rels><?xml version="1.0" encoding="UTF-8" standalone="yes"?>
<Relationships xmlns="http://schemas.openxmlformats.org/package/2006/relationships"><Relationship Id="rId3" Type="http://schemas.openxmlformats.org/officeDocument/2006/relationships/slide" Target="slide91.xml"/><Relationship Id="rId2" Type="http://schemas.openxmlformats.org/officeDocument/2006/relationships/slide" Target="slide78.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298.bin"/><Relationship Id="rId3" Type="http://schemas.openxmlformats.org/officeDocument/2006/relationships/image" Target="../media/image201.jpeg"/><Relationship Id="rId7" Type="http://schemas.openxmlformats.org/officeDocument/2006/relationships/image" Target="../media/image199.wmf"/><Relationship Id="rId2" Type="http://schemas.openxmlformats.org/officeDocument/2006/relationships/slideLayout" Target="../slideLayouts/slideLayout13.xml"/><Relationship Id="rId1" Type="http://schemas.openxmlformats.org/officeDocument/2006/relationships/vmlDrawing" Target="../drawings/vmlDrawing65.vml"/><Relationship Id="rId6" Type="http://schemas.openxmlformats.org/officeDocument/2006/relationships/oleObject" Target="../embeddings/oleObject297.bin"/><Relationship Id="rId5" Type="http://schemas.openxmlformats.org/officeDocument/2006/relationships/image" Target="../media/image198.wmf"/><Relationship Id="rId4" Type="http://schemas.openxmlformats.org/officeDocument/2006/relationships/oleObject" Target="../embeddings/oleObject296.bin"/><Relationship Id="rId9" Type="http://schemas.openxmlformats.org/officeDocument/2006/relationships/image" Target="../media/image200.wmf"/></Relationships>
</file>

<file path=ppt/slides/_rels/slide8.xml.rels><?xml version="1.0" encoding="UTF-8" standalone="yes"?>
<Relationships xmlns="http://schemas.openxmlformats.org/package/2006/relationships"><Relationship Id="rId8" Type="http://schemas.openxmlformats.org/officeDocument/2006/relationships/image" Target="../media/image13.wmf"/><Relationship Id="rId13" Type="http://schemas.openxmlformats.org/officeDocument/2006/relationships/oleObject" Target="../embeddings/oleObject15.bin"/><Relationship Id="rId18" Type="http://schemas.openxmlformats.org/officeDocument/2006/relationships/image" Target="../media/image18.wmf"/><Relationship Id="rId3" Type="http://schemas.openxmlformats.org/officeDocument/2006/relationships/oleObject" Target="../embeddings/oleObject10.bin"/><Relationship Id="rId7" Type="http://schemas.openxmlformats.org/officeDocument/2006/relationships/oleObject" Target="../embeddings/oleObject12.bin"/><Relationship Id="rId12" Type="http://schemas.openxmlformats.org/officeDocument/2006/relationships/image" Target="../media/image15.wmf"/><Relationship Id="rId17" Type="http://schemas.openxmlformats.org/officeDocument/2006/relationships/oleObject" Target="../embeddings/oleObject17.bin"/><Relationship Id="rId2" Type="http://schemas.openxmlformats.org/officeDocument/2006/relationships/slideLayout" Target="../slideLayouts/slideLayout7.xml"/><Relationship Id="rId16" Type="http://schemas.openxmlformats.org/officeDocument/2006/relationships/image" Target="../media/image17.wmf"/><Relationship Id="rId1" Type="http://schemas.openxmlformats.org/officeDocument/2006/relationships/vmlDrawing" Target="../drawings/vmlDrawing5.vml"/><Relationship Id="rId6" Type="http://schemas.openxmlformats.org/officeDocument/2006/relationships/image" Target="../media/image12.wmf"/><Relationship Id="rId11" Type="http://schemas.openxmlformats.org/officeDocument/2006/relationships/oleObject" Target="../embeddings/oleObject14.bin"/><Relationship Id="rId5" Type="http://schemas.openxmlformats.org/officeDocument/2006/relationships/oleObject" Target="../embeddings/oleObject11.bin"/><Relationship Id="rId15" Type="http://schemas.openxmlformats.org/officeDocument/2006/relationships/oleObject" Target="../embeddings/oleObject16.bin"/><Relationship Id="rId10" Type="http://schemas.openxmlformats.org/officeDocument/2006/relationships/image" Target="../media/image14.wmf"/><Relationship Id="rId4" Type="http://schemas.openxmlformats.org/officeDocument/2006/relationships/image" Target="../media/image11.wmf"/><Relationship Id="rId9" Type="http://schemas.openxmlformats.org/officeDocument/2006/relationships/oleObject" Target="../embeddings/oleObject13.bin"/><Relationship Id="rId14" Type="http://schemas.openxmlformats.org/officeDocument/2006/relationships/image" Target="../media/image16.wmf"/></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299.bin"/><Relationship Id="rId2" Type="http://schemas.openxmlformats.org/officeDocument/2006/relationships/slideLayout" Target="../slideLayouts/slideLayout18.xml"/><Relationship Id="rId1" Type="http://schemas.openxmlformats.org/officeDocument/2006/relationships/vmlDrawing" Target="../drawings/vmlDrawing66.vml"/><Relationship Id="rId5" Type="http://schemas.openxmlformats.org/officeDocument/2006/relationships/image" Target="../media/image201.jpeg"/><Relationship Id="rId4" Type="http://schemas.openxmlformats.org/officeDocument/2006/relationships/image" Target="../media/image202.emf"/></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300.bin"/><Relationship Id="rId2" Type="http://schemas.openxmlformats.org/officeDocument/2006/relationships/slideLayout" Target="../slideLayouts/slideLayout18.xml"/><Relationship Id="rId1" Type="http://schemas.openxmlformats.org/officeDocument/2006/relationships/vmlDrawing" Target="../drawings/vmlDrawing67.vml"/><Relationship Id="rId6" Type="http://schemas.openxmlformats.org/officeDocument/2006/relationships/image" Target="../media/image202.emf"/><Relationship Id="rId5" Type="http://schemas.openxmlformats.org/officeDocument/2006/relationships/oleObject" Target="../embeddings/oleObject301.bin"/><Relationship Id="rId4" Type="http://schemas.openxmlformats.org/officeDocument/2006/relationships/image" Target="../media/image203.wmf"/></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302.bin"/><Relationship Id="rId2" Type="http://schemas.openxmlformats.org/officeDocument/2006/relationships/slideLayout" Target="../slideLayouts/slideLayout18.xml"/><Relationship Id="rId1" Type="http://schemas.openxmlformats.org/officeDocument/2006/relationships/vmlDrawing" Target="../drawings/vmlDrawing68.vml"/><Relationship Id="rId6" Type="http://schemas.openxmlformats.org/officeDocument/2006/relationships/image" Target="../media/image205.wmf"/><Relationship Id="rId5" Type="http://schemas.openxmlformats.org/officeDocument/2006/relationships/oleObject" Target="../embeddings/oleObject303.bin"/><Relationship Id="rId4" Type="http://schemas.openxmlformats.org/officeDocument/2006/relationships/image" Target="../media/image204.w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304.bin"/><Relationship Id="rId2" Type="http://schemas.openxmlformats.org/officeDocument/2006/relationships/slideLayout" Target="../slideLayouts/slideLayout13.xml"/><Relationship Id="rId1" Type="http://schemas.openxmlformats.org/officeDocument/2006/relationships/vmlDrawing" Target="../drawings/vmlDrawing69.vml"/><Relationship Id="rId4" Type="http://schemas.openxmlformats.org/officeDocument/2006/relationships/image" Target="../media/image206.wmf"/></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vmlDrawing" Target="../drawings/vmlDrawing70.vml"/><Relationship Id="rId5" Type="http://schemas.openxmlformats.org/officeDocument/2006/relationships/image" Target="../media/image207.wmf"/><Relationship Id="rId4" Type="http://schemas.openxmlformats.org/officeDocument/2006/relationships/oleObject" Target="../embeddings/oleObject305.bin"/></Relationships>
</file>

<file path=ppt/slides/_rels/slide86.xml.rels><?xml version="1.0" encoding="UTF-8" standalone="yes"?>
<Relationships xmlns="http://schemas.openxmlformats.org/package/2006/relationships"><Relationship Id="rId8" Type="http://schemas.openxmlformats.org/officeDocument/2006/relationships/image" Target="../media/image210.wmf"/><Relationship Id="rId13" Type="http://schemas.openxmlformats.org/officeDocument/2006/relationships/hyperlink" Target="multisim11&#25968;&#23383;&#30005;&#36335;&#20223;&#30495;&#25945;&#23398;/&#31532;&#20845;&#31456;&#20223;&#30495;/PPT6.5&#21516;&#27493;&#31227;&#20301;&#23492;&#23384;&#22120;&#20043;&#19968;D&#35302;&#21457;&#22120;.ms11" TargetMode="External"/><Relationship Id="rId3" Type="http://schemas.openxmlformats.org/officeDocument/2006/relationships/oleObject" Target="../embeddings/oleObject306.bin"/><Relationship Id="rId7" Type="http://schemas.openxmlformats.org/officeDocument/2006/relationships/oleObject" Target="../embeddings/oleObject308.bin"/><Relationship Id="rId12" Type="http://schemas.openxmlformats.org/officeDocument/2006/relationships/image" Target="../media/image212.wmf"/><Relationship Id="rId2" Type="http://schemas.openxmlformats.org/officeDocument/2006/relationships/slideLayout" Target="../slideLayouts/slideLayout13.xml"/><Relationship Id="rId1" Type="http://schemas.openxmlformats.org/officeDocument/2006/relationships/vmlDrawing" Target="../drawings/vmlDrawing71.vml"/><Relationship Id="rId6" Type="http://schemas.openxmlformats.org/officeDocument/2006/relationships/image" Target="../media/image209.wmf"/><Relationship Id="rId11" Type="http://schemas.openxmlformats.org/officeDocument/2006/relationships/oleObject" Target="../embeddings/oleObject310.bin"/><Relationship Id="rId5" Type="http://schemas.openxmlformats.org/officeDocument/2006/relationships/oleObject" Target="../embeddings/oleObject307.bin"/><Relationship Id="rId10" Type="http://schemas.openxmlformats.org/officeDocument/2006/relationships/image" Target="../media/image211.wmf"/><Relationship Id="rId4" Type="http://schemas.openxmlformats.org/officeDocument/2006/relationships/image" Target="../media/image208.wmf"/><Relationship Id="rId9" Type="http://schemas.openxmlformats.org/officeDocument/2006/relationships/oleObject" Target="../embeddings/oleObject309.bin"/></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311.bin"/><Relationship Id="rId2" Type="http://schemas.openxmlformats.org/officeDocument/2006/relationships/slideLayout" Target="../slideLayouts/slideLayout13.xml"/><Relationship Id="rId1" Type="http://schemas.openxmlformats.org/officeDocument/2006/relationships/vmlDrawing" Target="../drawings/vmlDrawing72.vml"/><Relationship Id="rId4" Type="http://schemas.openxmlformats.org/officeDocument/2006/relationships/image" Target="../media/image213.wmf"/></Relationships>
</file>

<file path=ppt/slides/_rels/slide88.xml.rels><?xml version="1.0" encoding="UTF-8" standalone="yes"?>
<Relationships xmlns="http://schemas.openxmlformats.org/package/2006/relationships"><Relationship Id="rId8" Type="http://schemas.openxmlformats.org/officeDocument/2006/relationships/image" Target="../media/image216.wmf"/><Relationship Id="rId3" Type="http://schemas.openxmlformats.org/officeDocument/2006/relationships/oleObject" Target="../embeddings/oleObject312.bin"/><Relationship Id="rId7" Type="http://schemas.openxmlformats.org/officeDocument/2006/relationships/oleObject" Target="../embeddings/oleObject314.bin"/><Relationship Id="rId2" Type="http://schemas.openxmlformats.org/officeDocument/2006/relationships/slideLayout" Target="../slideLayouts/slideLayout13.xml"/><Relationship Id="rId1" Type="http://schemas.openxmlformats.org/officeDocument/2006/relationships/vmlDrawing" Target="../drawings/vmlDrawing73.vml"/><Relationship Id="rId6" Type="http://schemas.openxmlformats.org/officeDocument/2006/relationships/image" Target="../media/image215.wmf"/><Relationship Id="rId5" Type="http://schemas.openxmlformats.org/officeDocument/2006/relationships/oleObject" Target="../embeddings/oleObject313.bin"/><Relationship Id="rId4" Type="http://schemas.openxmlformats.org/officeDocument/2006/relationships/image" Target="../media/image214.wmf"/></Relationships>
</file>

<file path=ppt/slides/_rels/slide89.xml.rels><?xml version="1.0" encoding="UTF-8" standalone="yes"?>
<Relationships xmlns="http://schemas.openxmlformats.org/package/2006/relationships"><Relationship Id="rId8" Type="http://schemas.openxmlformats.org/officeDocument/2006/relationships/image" Target="../media/image218.wmf"/><Relationship Id="rId3" Type="http://schemas.openxmlformats.org/officeDocument/2006/relationships/oleObject" Target="../embeddings/oleObject315.bin"/><Relationship Id="rId7" Type="http://schemas.openxmlformats.org/officeDocument/2006/relationships/oleObject" Target="../embeddings/oleObject317.bin"/><Relationship Id="rId2" Type="http://schemas.openxmlformats.org/officeDocument/2006/relationships/slideLayout" Target="../slideLayouts/slideLayout13.xml"/><Relationship Id="rId1" Type="http://schemas.openxmlformats.org/officeDocument/2006/relationships/vmlDrawing" Target="../drawings/vmlDrawing74.vml"/><Relationship Id="rId6" Type="http://schemas.openxmlformats.org/officeDocument/2006/relationships/image" Target="../media/image217.wmf"/><Relationship Id="rId5" Type="http://schemas.openxmlformats.org/officeDocument/2006/relationships/oleObject" Target="../embeddings/oleObject316.bin"/><Relationship Id="rId4" Type="http://schemas.openxmlformats.org/officeDocument/2006/relationships/image" Target="../media/image214.wmf"/></Relationships>
</file>

<file path=ppt/slides/_rels/slide9.xml.rels><?xml version="1.0" encoding="UTF-8" standalone="yes"?>
<Relationships xmlns="http://schemas.openxmlformats.org/package/2006/relationships"><Relationship Id="rId8" Type="http://schemas.openxmlformats.org/officeDocument/2006/relationships/image" Target="../media/image21.wmf"/><Relationship Id="rId13" Type="http://schemas.openxmlformats.org/officeDocument/2006/relationships/oleObject" Target="../embeddings/oleObject23.bin"/><Relationship Id="rId18" Type="http://schemas.openxmlformats.org/officeDocument/2006/relationships/image" Target="../media/image17.wmf"/><Relationship Id="rId3" Type="http://schemas.openxmlformats.org/officeDocument/2006/relationships/oleObject" Target="../embeddings/oleObject18.bin"/><Relationship Id="rId7" Type="http://schemas.openxmlformats.org/officeDocument/2006/relationships/oleObject" Target="../embeddings/oleObject20.bin"/><Relationship Id="rId12" Type="http://schemas.openxmlformats.org/officeDocument/2006/relationships/image" Target="../media/image23.wmf"/><Relationship Id="rId17" Type="http://schemas.openxmlformats.org/officeDocument/2006/relationships/oleObject" Target="../embeddings/oleObject25.bin"/><Relationship Id="rId2" Type="http://schemas.openxmlformats.org/officeDocument/2006/relationships/slideLayout" Target="../slideLayouts/slideLayout7.xml"/><Relationship Id="rId16" Type="http://schemas.openxmlformats.org/officeDocument/2006/relationships/image" Target="../media/image25.wmf"/><Relationship Id="rId1" Type="http://schemas.openxmlformats.org/officeDocument/2006/relationships/vmlDrawing" Target="../drawings/vmlDrawing6.vml"/><Relationship Id="rId6" Type="http://schemas.openxmlformats.org/officeDocument/2006/relationships/image" Target="../media/image20.wmf"/><Relationship Id="rId11" Type="http://schemas.openxmlformats.org/officeDocument/2006/relationships/oleObject" Target="../embeddings/oleObject22.bin"/><Relationship Id="rId5" Type="http://schemas.openxmlformats.org/officeDocument/2006/relationships/oleObject" Target="../embeddings/oleObject19.bin"/><Relationship Id="rId15" Type="http://schemas.openxmlformats.org/officeDocument/2006/relationships/oleObject" Target="../embeddings/oleObject24.bin"/><Relationship Id="rId10" Type="http://schemas.openxmlformats.org/officeDocument/2006/relationships/image" Target="../media/image22.wmf"/><Relationship Id="rId4" Type="http://schemas.openxmlformats.org/officeDocument/2006/relationships/image" Target="../media/image19.wmf"/><Relationship Id="rId9" Type="http://schemas.openxmlformats.org/officeDocument/2006/relationships/oleObject" Target="../embeddings/oleObject21.bin"/><Relationship Id="rId14" Type="http://schemas.openxmlformats.org/officeDocument/2006/relationships/image" Target="../media/image24.wmf"/></Relationships>
</file>

<file path=ppt/slides/_rels/slide90.xml.rels><?xml version="1.0" encoding="UTF-8" standalone="yes"?>
<Relationships xmlns="http://schemas.openxmlformats.org/package/2006/relationships"><Relationship Id="rId8" Type="http://schemas.openxmlformats.org/officeDocument/2006/relationships/image" Target="../media/image220.wmf"/><Relationship Id="rId3" Type="http://schemas.openxmlformats.org/officeDocument/2006/relationships/oleObject" Target="../embeddings/oleObject318.bin"/><Relationship Id="rId7" Type="http://schemas.openxmlformats.org/officeDocument/2006/relationships/oleObject" Target="../embeddings/oleObject320.bin"/><Relationship Id="rId2" Type="http://schemas.openxmlformats.org/officeDocument/2006/relationships/slideLayout" Target="../slideLayouts/slideLayout13.xml"/><Relationship Id="rId1" Type="http://schemas.openxmlformats.org/officeDocument/2006/relationships/vmlDrawing" Target="../drawings/vmlDrawing75.vml"/><Relationship Id="rId6" Type="http://schemas.openxmlformats.org/officeDocument/2006/relationships/image" Target="../media/image219.wmf"/><Relationship Id="rId5" Type="http://schemas.openxmlformats.org/officeDocument/2006/relationships/oleObject" Target="../embeddings/oleObject319.bin"/><Relationship Id="rId4" Type="http://schemas.openxmlformats.org/officeDocument/2006/relationships/image" Target="../media/image214.wmf"/></Relationships>
</file>

<file path=ppt/slides/_rels/slide91.xml.rels><?xml version="1.0" encoding="UTF-8" standalone="yes"?>
<Relationships xmlns="http://schemas.openxmlformats.org/package/2006/relationships"><Relationship Id="rId8" Type="http://schemas.openxmlformats.org/officeDocument/2006/relationships/image" Target="../media/image222.wmf"/><Relationship Id="rId3" Type="http://schemas.openxmlformats.org/officeDocument/2006/relationships/oleObject" Target="../embeddings/oleObject321.bin"/><Relationship Id="rId7" Type="http://schemas.openxmlformats.org/officeDocument/2006/relationships/oleObject" Target="../embeddings/oleObject323.bin"/><Relationship Id="rId2" Type="http://schemas.openxmlformats.org/officeDocument/2006/relationships/slideLayout" Target="../slideLayouts/slideLayout13.xml"/><Relationship Id="rId1" Type="http://schemas.openxmlformats.org/officeDocument/2006/relationships/vmlDrawing" Target="../drawings/vmlDrawing76.vml"/><Relationship Id="rId6" Type="http://schemas.openxmlformats.org/officeDocument/2006/relationships/image" Target="../media/image221.wmf"/><Relationship Id="rId5" Type="http://schemas.openxmlformats.org/officeDocument/2006/relationships/oleObject" Target="../embeddings/oleObject322.bin"/><Relationship Id="rId4" Type="http://schemas.openxmlformats.org/officeDocument/2006/relationships/image" Target="../media/image214.wmf"/></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324.bin"/><Relationship Id="rId2" Type="http://schemas.openxmlformats.org/officeDocument/2006/relationships/slideLayout" Target="../slideLayouts/slideLayout13.xml"/><Relationship Id="rId1" Type="http://schemas.openxmlformats.org/officeDocument/2006/relationships/vmlDrawing" Target="../drawings/vmlDrawing77.vml"/><Relationship Id="rId4" Type="http://schemas.openxmlformats.org/officeDocument/2006/relationships/image" Target="../media/image223.wmf"/></Relationships>
</file>

<file path=ppt/slides/_rels/slide93.xml.rels><?xml version="1.0" encoding="UTF-8" standalone="yes"?>
<Relationships xmlns="http://schemas.openxmlformats.org/package/2006/relationships"><Relationship Id="rId8" Type="http://schemas.openxmlformats.org/officeDocument/2006/relationships/image" Target="../media/image226.wmf"/><Relationship Id="rId13" Type="http://schemas.openxmlformats.org/officeDocument/2006/relationships/oleObject" Target="../embeddings/oleObject330.bin"/><Relationship Id="rId18" Type="http://schemas.openxmlformats.org/officeDocument/2006/relationships/image" Target="../media/image231.wmf"/><Relationship Id="rId26" Type="http://schemas.openxmlformats.org/officeDocument/2006/relationships/image" Target="../media/image235.wmf"/><Relationship Id="rId39" Type="http://schemas.openxmlformats.org/officeDocument/2006/relationships/oleObject" Target="../embeddings/oleObject343.bin"/><Relationship Id="rId3" Type="http://schemas.openxmlformats.org/officeDocument/2006/relationships/oleObject" Target="../embeddings/oleObject325.bin"/><Relationship Id="rId21" Type="http://schemas.openxmlformats.org/officeDocument/2006/relationships/oleObject" Target="../embeddings/oleObject334.bin"/><Relationship Id="rId34" Type="http://schemas.openxmlformats.org/officeDocument/2006/relationships/image" Target="../media/image239.wmf"/><Relationship Id="rId42" Type="http://schemas.openxmlformats.org/officeDocument/2006/relationships/hyperlink" Target="multisim11&#25968;&#23383;&#30005;&#36335;&#20223;&#30495;&#25945;&#23398;/&#31532;&#20845;&#31456;&#20223;&#30495;/PPT6.5&#21452;&#21521;&#31227;&#20301;&#23492;&#23384;&#22120;74194&#21151;&#33021;&#28436;&#31034;.ms11" TargetMode="External"/><Relationship Id="rId7" Type="http://schemas.openxmlformats.org/officeDocument/2006/relationships/oleObject" Target="../embeddings/oleObject327.bin"/><Relationship Id="rId12" Type="http://schemas.openxmlformats.org/officeDocument/2006/relationships/image" Target="../media/image228.wmf"/><Relationship Id="rId17" Type="http://schemas.openxmlformats.org/officeDocument/2006/relationships/oleObject" Target="../embeddings/oleObject332.bin"/><Relationship Id="rId25" Type="http://schemas.openxmlformats.org/officeDocument/2006/relationships/oleObject" Target="../embeddings/oleObject336.bin"/><Relationship Id="rId33" Type="http://schemas.openxmlformats.org/officeDocument/2006/relationships/oleObject" Target="../embeddings/oleObject340.bin"/><Relationship Id="rId38" Type="http://schemas.openxmlformats.org/officeDocument/2006/relationships/image" Target="../media/image241.wmf"/><Relationship Id="rId2" Type="http://schemas.openxmlformats.org/officeDocument/2006/relationships/slideLayout" Target="../slideLayouts/slideLayout13.xml"/><Relationship Id="rId16" Type="http://schemas.openxmlformats.org/officeDocument/2006/relationships/image" Target="../media/image230.wmf"/><Relationship Id="rId20" Type="http://schemas.openxmlformats.org/officeDocument/2006/relationships/image" Target="../media/image232.wmf"/><Relationship Id="rId29" Type="http://schemas.openxmlformats.org/officeDocument/2006/relationships/oleObject" Target="../embeddings/oleObject338.bin"/><Relationship Id="rId41" Type="http://schemas.openxmlformats.org/officeDocument/2006/relationships/oleObject" Target="../embeddings/oleObject345.bin"/><Relationship Id="rId1" Type="http://schemas.openxmlformats.org/officeDocument/2006/relationships/vmlDrawing" Target="../drawings/vmlDrawing78.vml"/><Relationship Id="rId6" Type="http://schemas.openxmlformats.org/officeDocument/2006/relationships/image" Target="../media/image225.wmf"/><Relationship Id="rId11" Type="http://schemas.openxmlformats.org/officeDocument/2006/relationships/oleObject" Target="../embeddings/oleObject329.bin"/><Relationship Id="rId24" Type="http://schemas.openxmlformats.org/officeDocument/2006/relationships/image" Target="../media/image234.wmf"/><Relationship Id="rId32" Type="http://schemas.openxmlformats.org/officeDocument/2006/relationships/image" Target="../media/image238.wmf"/><Relationship Id="rId37" Type="http://schemas.openxmlformats.org/officeDocument/2006/relationships/oleObject" Target="../embeddings/oleObject342.bin"/><Relationship Id="rId40" Type="http://schemas.openxmlformats.org/officeDocument/2006/relationships/oleObject" Target="../embeddings/oleObject344.bin"/><Relationship Id="rId5" Type="http://schemas.openxmlformats.org/officeDocument/2006/relationships/oleObject" Target="../embeddings/oleObject326.bin"/><Relationship Id="rId15" Type="http://schemas.openxmlformats.org/officeDocument/2006/relationships/oleObject" Target="../embeddings/oleObject331.bin"/><Relationship Id="rId23" Type="http://schemas.openxmlformats.org/officeDocument/2006/relationships/oleObject" Target="../embeddings/oleObject335.bin"/><Relationship Id="rId28" Type="http://schemas.openxmlformats.org/officeDocument/2006/relationships/image" Target="../media/image236.wmf"/><Relationship Id="rId36" Type="http://schemas.openxmlformats.org/officeDocument/2006/relationships/image" Target="../media/image240.wmf"/><Relationship Id="rId10" Type="http://schemas.openxmlformats.org/officeDocument/2006/relationships/image" Target="../media/image227.wmf"/><Relationship Id="rId19" Type="http://schemas.openxmlformats.org/officeDocument/2006/relationships/oleObject" Target="../embeddings/oleObject333.bin"/><Relationship Id="rId31" Type="http://schemas.openxmlformats.org/officeDocument/2006/relationships/oleObject" Target="../embeddings/oleObject339.bin"/><Relationship Id="rId4" Type="http://schemas.openxmlformats.org/officeDocument/2006/relationships/image" Target="../media/image224.wmf"/><Relationship Id="rId9" Type="http://schemas.openxmlformats.org/officeDocument/2006/relationships/oleObject" Target="../embeddings/oleObject328.bin"/><Relationship Id="rId14" Type="http://schemas.openxmlformats.org/officeDocument/2006/relationships/image" Target="../media/image229.wmf"/><Relationship Id="rId22" Type="http://schemas.openxmlformats.org/officeDocument/2006/relationships/image" Target="../media/image233.wmf"/><Relationship Id="rId27" Type="http://schemas.openxmlformats.org/officeDocument/2006/relationships/oleObject" Target="../embeddings/oleObject337.bin"/><Relationship Id="rId30" Type="http://schemas.openxmlformats.org/officeDocument/2006/relationships/image" Target="../media/image237.wmf"/><Relationship Id="rId35" Type="http://schemas.openxmlformats.org/officeDocument/2006/relationships/oleObject" Target="../embeddings/oleObject341.bin"/></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8" Type="http://schemas.openxmlformats.org/officeDocument/2006/relationships/image" Target="../media/image244.wmf"/><Relationship Id="rId13" Type="http://schemas.openxmlformats.org/officeDocument/2006/relationships/oleObject" Target="../embeddings/oleObject351.bin"/><Relationship Id="rId3" Type="http://schemas.openxmlformats.org/officeDocument/2006/relationships/oleObject" Target="../embeddings/oleObject346.bin"/><Relationship Id="rId7" Type="http://schemas.openxmlformats.org/officeDocument/2006/relationships/oleObject" Target="../embeddings/oleObject348.bin"/><Relationship Id="rId12" Type="http://schemas.openxmlformats.org/officeDocument/2006/relationships/image" Target="../media/image246.wmf"/><Relationship Id="rId2" Type="http://schemas.openxmlformats.org/officeDocument/2006/relationships/slideLayout" Target="../slideLayouts/slideLayout13.xml"/><Relationship Id="rId1" Type="http://schemas.openxmlformats.org/officeDocument/2006/relationships/vmlDrawing" Target="../drawings/vmlDrawing79.vml"/><Relationship Id="rId6" Type="http://schemas.openxmlformats.org/officeDocument/2006/relationships/image" Target="../media/image243.wmf"/><Relationship Id="rId11" Type="http://schemas.openxmlformats.org/officeDocument/2006/relationships/oleObject" Target="../embeddings/oleObject350.bin"/><Relationship Id="rId5" Type="http://schemas.openxmlformats.org/officeDocument/2006/relationships/oleObject" Target="../embeddings/oleObject347.bin"/><Relationship Id="rId10" Type="http://schemas.openxmlformats.org/officeDocument/2006/relationships/image" Target="../media/image245.wmf"/><Relationship Id="rId4" Type="http://schemas.openxmlformats.org/officeDocument/2006/relationships/image" Target="../media/image242.wmf"/><Relationship Id="rId9" Type="http://schemas.openxmlformats.org/officeDocument/2006/relationships/oleObject" Target="../embeddings/oleObject349.bin"/><Relationship Id="rId14" Type="http://schemas.openxmlformats.org/officeDocument/2006/relationships/image" Target="../media/image247.wmf"/></Relationships>
</file>

<file path=ppt/slides/_rels/slide96.xml.rels><?xml version="1.0" encoding="UTF-8" standalone="yes"?>
<Relationships xmlns="http://schemas.openxmlformats.org/package/2006/relationships"><Relationship Id="rId8" Type="http://schemas.openxmlformats.org/officeDocument/2006/relationships/image" Target="../media/image250.wmf"/><Relationship Id="rId13" Type="http://schemas.openxmlformats.org/officeDocument/2006/relationships/oleObject" Target="../embeddings/oleObject357.bin"/><Relationship Id="rId18" Type="http://schemas.openxmlformats.org/officeDocument/2006/relationships/image" Target="../media/image245.wmf"/><Relationship Id="rId3" Type="http://schemas.openxmlformats.org/officeDocument/2006/relationships/oleObject" Target="../embeddings/oleObject352.bin"/><Relationship Id="rId7" Type="http://schemas.openxmlformats.org/officeDocument/2006/relationships/oleObject" Target="../embeddings/oleObject354.bin"/><Relationship Id="rId12" Type="http://schemas.openxmlformats.org/officeDocument/2006/relationships/image" Target="../media/image252.wmf"/><Relationship Id="rId17" Type="http://schemas.openxmlformats.org/officeDocument/2006/relationships/oleObject" Target="../embeddings/oleObject359.bin"/><Relationship Id="rId2" Type="http://schemas.openxmlformats.org/officeDocument/2006/relationships/slideLayout" Target="../slideLayouts/slideLayout13.xml"/><Relationship Id="rId16" Type="http://schemas.openxmlformats.org/officeDocument/2006/relationships/image" Target="../media/image244.wmf"/><Relationship Id="rId20" Type="http://schemas.openxmlformats.org/officeDocument/2006/relationships/image" Target="../media/image246.wmf"/><Relationship Id="rId1" Type="http://schemas.openxmlformats.org/officeDocument/2006/relationships/vmlDrawing" Target="../drawings/vmlDrawing80.vml"/><Relationship Id="rId6" Type="http://schemas.openxmlformats.org/officeDocument/2006/relationships/image" Target="../media/image249.wmf"/><Relationship Id="rId11" Type="http://schemas.openxmlformats.org/officeDocument/2006/relationships/oleObject" Target="../embeddings/oleObject356.bin"/><Relationship Id="rId5" Type="http://schemas.openxmlformats.org/officeDocument/2006/relationships/oleObject" Target="../embeddings/oleObject353.bin"/><Relationship Id="rId15" Type="http://schemas.openxmlformats.org/officeDocument/2006/relationships/oleObject" Target="../embeddings/oleObject358.bin"/><Relationship Id="rId10" Type="http://schemas.openxmlformats.org/officeDocument/2006/relationships/image" Target="../media/image251.wmf"/><Relationship Id="rId19" Type="http://schemas.openxmlformats.org/officeDocument/2006/relationships/oleObject" Target="../embeddings/oleObject360.bin"/><Relationship Id="rId4" Type="http://schemas.openxmlformats.org/officeDocument/2006/relationships/image" Target="../media/image248.wmf"/><Relationship Id="rId9" Type="http://schemas.openxmlformats.org/officeDocument/2006/relationships/oleObject" Target="../embeddings/oleObject355.bin"/><Relationship Id="rId14" Type="http://schemas.openxmlformats.org/officeDocument/2006/relationships/image" Target="../media/image243.wmf"/></Relationships>
</file>

<file path=ppt/slides/_rels/slide97.xml.rels><?xml version="1.0" encoding="UTF-8" standalone="yes"?>
<Relationships xmlns="http://schemas.openxmlformats.org/package/2006/relationships"><Relationship Id="rId8" Type="http://schemas.openxmlformats.org/officeDocument/2006/relationships/image" Target="../media/image250.wmf"/><Relationship Id="rId13" Type="http://schemas.openxmlformats.org/officeDocument/2006/relationships/oleObject" Target="../embeddings/oleObject366.bin"/><Relationship Id="rId18" Type="http://schemas.openxmlformats.org/officeDocument/2006/relationships/image" Target="../media/image257.wmf"/><Relationship Id="rId3" Type="http://schemas.openxmlformats.org/officeDocument/2006/relationships/oleObject" Target="../embeddings/oleObject361.bin"/><Relationship Id="rId21" Type="http://schemas.openxmlformats.org/officeDocument/2006/relationships/hyperlink" Target="multisim11&#25968;&#23383;&#30005;&#36335;&#20223;&#30495;&#25945;&#23398;/&#31532;&#20845;&#31456;&#20223;&#30495;/PPT6524&#20301;&#24322;&#27493;&#31227;&#20301;&#23492;&#23384;&#22120;&#20043;&#19968;T'&#35302;&#21457;&#22120;.ms11" TargetMode="External"/><Relationship Id="rId7" Type="http://schemas.openxmlformats.org/officeDocument/2006/relationships/oleObject" Target="../embeddings/oleObject363.bin"/><Relationship Id="rId12" Type="http://schemas.openxmlformats.org/officeDocument/2006/relationships/image" Target="../media/image254.wmf"/><Relationship Id="rId17" Type="http://schemas.openxmlformats.org/officeDocument/2006/relationships/oleObject" Target="../embeddings/oleObject368.bin"/><Relationship Id="rId2" Type="http://schemas.openxmlformats.org/officeDocument/2006/relationships/slideLayout" Target="../slideLayouts/slideLayout13.xml"/><Relationship Id="rId16" Type="http://schemas.openxmlformats.org/officeDocument/2006/relationships/image" Target="../media/image256.wmf"/><Relationship Id="rId20" Type="http://schemas.openxmlformats.org/officeDocument/2006/relationships/image" Target="../media/image258.wmf"/><Relationship Id="rId1" Type="http://schemas.openxmlformats.org/officeDocument/2006/relationships/vmlDrawing" Target="../drawings/vmlDrawing81.vml"/><Relationship Id="rId6" Type="http://schemas.openxmlformats.org/officeDocument/2006/relationships/image" Target="../media/image249.wmf"/><Relationship Id="rId11" Type="http://schemas.openxmlformats.org/officeDocument/2006/relationships/oleObject" Target="../embeddings/oleObject365.bin"/><Relationship Id="rId5" Type="http://schemas.openxmlformats.org/officeDocument/2006/relationships/oleObject" Target="../embeddings/oleObject362.bin"/><Relationship Id="rId15" Type="http://schemas.openxmlformats.org/officeDocument/2006/relationships/oleObject" Target="../embeddings/oleObject367.bin"/><Relationship Id="rId10" Type="http://schemas.openxmlformats.org/officeDocument/2006/relationships/image" Target="../media/image253.wmf"/><Relationship Id="rId19" Type="http://schemas.openxmlformats.org/officeDocument/2006/relationships/oleObject" Target="../embeddings/oleObject369.bin"/><Relationship Id="rId4" Type="http://schemas.openxmlformats.org/officeDocument/2006/relationships/image" Target="../media/image248.wmf"/><Relationship Id="rId9" Type="http://schemas.openxmlformats.org/officeDocument/2006/relationships/oleObject" Target="../embeddings/oleObject364.bin"/><Relationship Id="rId14" Type="http://schemas.openxmlformats.org/officeDocument/2006/relationships/image" Target="../media/image255.wmf"/></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370.bin"/><Relationship Id="rId2" Type="http://schemas.openxmlformats.org/officeDocument/2006/relationships/slideLayout" Target="../slideLayouts/slideLayout13.xml"/><Relationship Id="rId1" Type="http://schemas.openxmlformats.org/officeDocument/2006/relationships/vmlDrawing" Target="../drawings/vmlDrawing82.vml"/><Relationship Id="rId4" Type="http://schemas.openxmlformats.org/officeDocument/2006/relationships/image" Target="../media/image259.wmf"/></Relationships>
</file>

<file path=ppt/slides/_rels/slide99.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8"/>
          <p:cNvSpPr>
            <a:spLocks noChangeArrowheads="1"/>
          </p:cNvSpPr>
          <p:nvPr/>
        </p:nvSpPr>
        <p:spPr bwMode="auto">
          <a:xfrm>
            <a:off x="611188" y="188913"/>
            <a:ext cx="6060225" cy="7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l">
              <a:defRPr sz="3800" b="1">
                <a:solidFill>
                  <a:schemeClr val="tx2"/>
                </a:solidFill>
                <a:latin typeface="Arial Narrow" panose="020B0606020202030204" pitchFamily="34" charset="0"/>
                <a:ea typeface="楷体_GB2312" pitchFamily="49" charset="-122"/>
              </a:defRPr>
            </a:lvl1pPr>
            <a:lvl2pPr algn="l">
              <a:defRPr sz="3800" b="1">
                <a:solidFill>
                  <a:schemeClr val="tx2"/>
                </a:solidFill>
                <a:latin typeface="Arial Narrow" panose="020B0606020202030204" pitchFamily="34" charset="0"/>
                <a:ea typeface="楷体_GB2312" pitchFamily="49" charset="-122"/>
              </a:defRPr>
            </a:lvl2pPr>
            <a:lvl3pPr algn="l">
              <a:defRPr sz="3800" b="1">
                <a:solidFill>
                  <a:schemeClr val="tx2"/>
                </a:solidFill>
                <a:latin typeface="Arial Narrow" panose="020B0606020202030204" pitchFamily="34" charset="0"/>
                <a:ea typeface="楷体_GB2312" pitchFamily="49" charset="-122"/>
              </a:defRPr>
            </a:lvl3pPr>
            <a:lvl4pPr algn="l">
              <a:defRPr sz="3800" b="1">
                <a:solidFill>
                  <a:schemeClr val="tx2"/>
                </a:solidFill>
                <a:latin typeface="Arial Narrow" panose="020B0606020202030204" pitchFamily="34" charset="0"/>
                <a:ea typeface="楷体_GB2312" pitchFamily="49" charset="-122"/>
              </a:defRPr>
            </a:lvl4pPr>
            <a:lvl5pPr algn="l">
              <a:defRPr sz="3800" b="1">
                <a:solidFill>
                  <a:schemeClr val="tx2"/>
                </a:solidFill>
                <a:latin typeface="Arial Narrow" panose="020B0606020202030204" pitchFamily="34" charset="0"/>
                <a:ea typeface="楷体_GB2312" pitchFamily="49" charset="-122"/>
              </a:defRPr>
            </a:lvl5pPr>
            <a:lvl6pPr marL="457200" fontAlgn="base">
              <a:spcBef>
                <a:spcPct val="0"/>
              </a:spcBef>
              <a:spcAft>
                <a:spcPct val="0"/>
              </a:spcAft>
              <a:defRPr sz="3800" b="1">
                <a:solidFill>
                  <a:schemeClr val="tx2"/>
                </a:solidFill>
                <a:latin typeface="Arial Narrow" panose="020B0606020202030204" pitchFamily="34" charset="0"/>
                <a:ea typeface="楷体_GB2312" pitchFamily="49" charset="-122"/>
              </a:defRPr>
            </a:lvl6pPr>
            <a:lvl7pPr marL="914400" fontAlgn="base">
              <a:spcBef>
                <a:spcPct val="0"/>
              </a:spcBef>
              <a:spcAft>
                <a:spcPct val="0"/>
              </a:spcAft>
              <a:defRPr sz="3800" b="1">
                <a:solidFill>
                  <a:schemeClr val="tx2"/>
                </a:solidFill>
                <a:latin typeface="Arial Narrow" panose="020B0606020202030204" pitchFamily="34" charset="0"/>
                <a:ea typeface="楷体_GB2312" pitchFamily="49" charset="-122"/>
              </a:defRPr>
            </a:lvl7pPr>
            <a:lvl8pPr marL="1371600" fontAlgn="base">
              <a:spcBef>
                <a:spcPct val="0"/>
              </a:spcBef>
              <a:spcAft>
                <a:spcPct val="0"/>
              </a:spcAft>
              <a:defRPr sz="3800" b="1">
                <a:solidFill>
                  <a:schemeClr val="tx2"/>
                </a:solidFill>
                <a:latin typeface="Arial Narrow" panose="020B0606020202030204" pitchFamily="34" charset="0"/>
                <a:ea typeface="楷体_GB2312" pitchFamily="49" charset="-122"/>
              </a:defRPr>
            </a:lvl8pPr>
            <a:lvl9pPr marL="1828800" fontAlgn="base">
              <a:spcBef>
                <a:spcPct val="0"/>
              </a:spcBef>
              <a:spcAft>
                <a:spcPct val="0"/>
              </a:spcAft>
              <a:defRPr sz="3800" b="1">
                <a:solidFill>
                  <a:schemeClr val="tx2"/>
                </a:solidFill>
                <a:latin typeface="Arial Narrow" panose="020B0606020202030204" pitchFamily="34" charset="0"/>
                <a:ea typeface="楷体_GB2312" pitchFamily="49" charset="-122"/>
              </a:defRPr>
            </a:lvl9pPr>
          </a:lstStyle>
          <a:p>
            <a:r>
              <a:rPr lang="en-US" altLang="zh-CN">
                <a:solidFill>
                  <a:schemeClr val="accent2"/>
                </a:solidFill>
                <a:latin typeface="Times New Roman" panose="02020603050405020304" pitchFamily="18" charset="0"/>
              </a:rPr>
              <a:t>6 .</a:t>
            </a:r>
            <a:r>
              <a:rPr lang="en-US" altLang="zh-CN">
                <a:solidFill>
                  <a:schemeClr val="accent2"/>
                </a:solidFill>
                <a:latin typeface="楷体_GB2312" pitchFamily="49" charset="-122"/>
              </a:rPr>
              <a:t> </a:t>
            </a:r>
            <a:r>
              <a:rPr lang="zh-CN" altLang="en-US">
                <a:solidFill>
                  <a:schemeClr val="accent2"/>
                </a:solidFill>
                <a:latin typeface="楷体_GB2312" pitchFamily="49" charset="-122"/>
              </a:rPr>
              <a:t>时序逻辑电路</a:t>
            </a:r>
          </a:p>
        </p:txBody>
      </p:sp>
      <p:sp>
        <p:nvSpPr>
          <p:cNvPr id="11" name="Rectangle 20"/>
          <p:cNvSpPr>
            <a:spLocks noChangeArrowheads="1"/>
          </p:cNvSpPr>
          <p:nvPr/>
        </p:nvSpPr>
        <p:spPr bwMode="auto">
          <a:xfrm>
            <a:off x="558801" y="1443038"/>
            <a:ext cx="6704642" cy="45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kumimoji="1" sz="24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3200">
                <a:solidFill>
                  <a:srgbClr val="000066"/>
                </a:solidFill>
                <a:ea typeface="楷体_GB2312" pitchFamily="49" charset="-122"/>
                <a:hlinkClick r:id="rId2" action="ppaction://hlinksldjump"/>
              </a:rPr>
              <a:t>6.1 </a:t>
            </a:r>
            <a:r>
              <a:rPr kumimoji="0" lang="zh-CN" altLang="en-US" sz="3200" dirty="0">
                <a:solidFill>
                  <a:srgbClr val="000066"/>
                </a:solidFill>
                <a:ea typeface="楷体_GB2312" pitchFamily="49" charset="-122"/>
                <a:hlinkClick r:id="rId2" action="ppaction://hlinksldjump"/>
              </a:rPr>
              <a:t>时序逻辑电路的基本概念</a:t>
            </a:r>
            <a:endParaRPr kumimoji="0" lang="zh-CN" altLang="en-US" sz="3200" dirty="0">
              <a:solidFill>
                <a:srgbClr val="000066"/>
              </a:solidFill>
              <a:ea typeface="楷体_GB2312" pitchFamily="49" charset="-122"/>
            </a:endParaRPr>
          </a:p>
        </p:txBody>
      </p:sp>
      <p:sp>
        <p:nvSpPr>
          <p:cNvPr id="12" name="Rectangle 24"/>
          <p:cNvSpPr>
            <a:spLocks noChangeArrowheads="1"/>
          </p:cNvSpPr>
          <p:nvPr/>
        </p:nvSpPr>
        <p:spPr bwMode="auto">
          <a:xfrm>
            <a:off x="522289" y="2087563"/>
            <a:ext cx="6061460" cy="45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kumimoji="1" sz="24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3200" dirty="0">
                <a:solidFill>
                  <a:srgbClr val="000066"/>
                </a:solidFill>
                <a:ea typeface="楷体_GB2312" pitchFamily="49" charset="-122"/>
                <a:hlinkClick r:id="rId3" action="ppaction://hlinkpres?slideindex=1&amp;slidetitle="/>
              </a:rPr>
              <a:t>6.2 </a:t>
            </a:r>
            <a:r>
              <a:rPr kumimoji="0" lang="zh-CN" altLang="en-US" sz="3200" dirty="0">
                <a:solidFill>
                  <a:srgbClr val="000066"/>
                </a:solidFill>
                <a:ea typeface="楷体_GB2312" pitchFamily="49" charset="-122"/>
                <a:hlinkClick r:id="rId3" action="ppaction://hlinkpres?slideindex=1&amp;slidetitle="/>
              </a:rPr>
              <a:t>同步 时序逻辑电路的分析</a:t>
            </a:r>
            <a:endParaRPr kumimoji="0" lang="zh-CN" altLang="en-US" sz="3200" dirty="0">
              <a:solidFill>
                <a:srgbClr val="000066"/>
              </a:solidFill>
              <a:ea typeface="楷体_GB2312" pitchFamily="49" charset="-122"/>
            </a:endParaRPr>
          </a:p>
        </p:txBody>
      </p:sp>
      <p:sp>
        <p:nvSpPr>
          <p:cNvPr id="13" name="Rectangle 25"/>
          <p:cNvSpPr>
            <a:spLocks noChangeArrowheads="1"/>
          </p:cNvSpPr>
          <p:nvPr/>
        </p:nvSpPr>
        <p:spPr bwMode="auto">
          <a:xfrm>
            <a:off x="539750" y="2860675"/>
            <a:ext cx="5879987" cy="45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kumimoji="1" sz="24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3200">
                <a:solidFill>
                  <a:srgbClr val="000066"/>
                </a:solidFill>
                <a:ea typeface="楷体_GB2312" pitchFamily="49" charset="-122"/>
                <a:hlinkClick r:id="rId4" action="ppaction://hlinkpres?slideindex=1&amp;slidetitle="/>
              </a:rPr>
              <a:t>6.3 </a:t>
            </a:r>
            <a:r>
              <a:rPr kumimoji="0" lang="zh-CN" altLang="en-US" sz="3200">
                <a:solidFill>
                  <a:srgbClr val="000066"/>
                </a:solidFill>
                <a:ea typeface="楷体_GB2312" pitchFamily="49" charset="-122"/>
                <a:hlinkClick r:id="rId4" action="ppaction://hlinkpres?slideindex=1&amp;slidetitle="/>
              </a:rPr>
              <a:t>同步 时序逻辑电路的设计</a:t>
            </a:r>
            <a:endParaRPr kumimoji="0" lang="zh-CN" altLang="en-US" sz="3200">
              <a:solidFill>
                <a:srgbClr val="000066"/>
              </a:solidFill>
              <a:ea typeface="楷体_GB2312" pitchFamily="49" charset="-122"/>
            </a:endParaRPr>
          </a:p>
        </p:txBody>
      </p:sp>
      <p:sp>
        <p:nvSpPr>
          <p:cNvPr id="14" name="Rectangle 26"/>
          <p:cNvSpPr>
            <a:spLocks noChangeArrowheads="1"/>
          </p:cNvSpPr>
          <p:nvPr/>
        </p:nvSpPr>
        <p:spPr bwMode="auto">
          <a:xfrm>
            <a:off x="539750" y="3581400"/>
            <a:ext cx="6271327" cy="45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kumimoji="1" sz="24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3200">
                <a:solidFill>
                  <a:srgbClr val="000066"/>
                </a:solidFill>
                <a:ea typeface="楷体_GB2312" pitchFamily="49" charset="-122"/>
                <a:hlinkClick r:id="rId5" action="ppaction://hlinkpres?slideindex=1&amp;slidetitle="/>
              </a:rPr>
              <a:t>6.4 </a:t>
            </a:r>
            <a:r>
              <a:rPr kumimoji="0" lang="zh-CN" altLang="en-US" sz="3200">
                <a:solidFill>
                  <a:srgbClr val="000066"/>
                </a:solidFill>
                <a:ea typeface="楷体_GB2312" pitchFamily="49" charset="-122"/>
                <a:hlinkClick r:id="rId5" action="ppaction://hlinkpres?slideindex=1&amp;slidetitle="/>
              </a:rPr>
              <a:t>异步 时序逻辑电路的分析</a:t>
            </a:r>
            <a:endParaRPr kumimoji="0" lang="zh-CN" altLang="en-US" sz="3200">
              <a:solidFill>
                <a:srgbClr val="000066"/>
              </a:solidFill>
              <a:ea typeface="楷体_GB2312" pitchFamily="49" charset="-122"/>
            </a:endParaRPr>
          </a:p>
        </p:txBody>
      </p:sp>
      <p:sp>
        <p:nvSpPr>
          <p:cNvPr id="15" name="Rectangle 27"/>
          <p:cNvSpPr>
            <a:spLocks noChangeArrowheads="1"/>
          </p:cNvSpPr>
          <p:nvPr/>
        </p:nvSpPr>
        <p:spPr bwMode="auto">
          <a:xfrm>
            <a:off x="539750" y="4229100"/>
            <a:ext cx="6691062" cy="45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kumimoji="1" sz="24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3200">
                <a:solidFill>
                  <a:srgbClr val="000066"/>
                </a:solidFill>
                <a:ea typeface="楷体_GB2312" pitchFamily="49" charset="-122"/>
                <a:hlinkClick r:id="rId6" action="ppaction://hlinkpres?slideindex=1&amp;slidetitle="/>
              </a:rPr>
              <a:t>6.5 </a:t>
            </a:r>
            <a:r>
              <a:rPr kumimoji="0" lang="zh-CN" altLang="en-US" sz="3200">
                <a:solidFill>
                  <a:srgbClr val="000066"/>
                </a:solidFill>
                <a:ea typeface="楷体_GB2312" pitchFamily="49" charset="-122"/>
                <a:hlinkClick r:id="rId6" action="ppaction://hlinkpres?slideindex=1&amp;slidetitle="/>
              </a:rPr>
              <a:t>若干典型的时序逻辑电路</a:t>
            </a:r>
            <a:endParaRPr kumimoji="0" lang="zh-CN" altLang="en-US" sz="3200">
              <a:solidFill>
                <a:srgbClr val="000066"/>
              </a:solidFill>
              <a:ea typeface="楷体_GB2312" pitchFamily="49" charset="-122"/>
            </a:endParaRPr>
          </a:p>
        </p:txBody>
      </p:sp>
    </p:spTree>
  </p:cSld>
  <p:clrMapOvr>
    <a:masterClrMapping/>
  </p:clrMapOvr>
  <p:transition spd="med">
    <p:rand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0"/>
          <p:cNvSpPr>
            <a:spLocks noChangeArrowheads="1"/>
          </p:cNvSpPr>
          <p:nvPr/>
        </p:nvSpPr>
        <p:spPr bwMode="auto">
          <a:xfrm>
            <a:off x="1563478" y="2124674"/>
            <a:ext cx="4889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 name="Rectangle 11"/>
          <p:cNvSpPr>
            <a:spLocks noChangeArrowheads="1"/>
          </p:cNvSpPr>
          <p:nvPr/>
        </p:nvSpPr>
        <p:spPr bwMode="auto">
          <a:xfrm>
            <a:off x="1563478" y="2124674"/>
            <a:ext cx="4889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4" name="Group 526"/>
          <p:cNvGraphicFramePr>
            <a:graphicFrameLocks noGrp="1"/>
          </p:cNvGraphicFramePr>
          <p:nvPr>
            <p:extLst>
              <p:ext uri="{D42A27DB-BD31-4B8C-83A1-F6EECF244321}">
                <p14:modId xmlns:p14="http://schemas.microsoft.com/office/powerpoint/2010/main" val="1778015245"/>
              </p:ext>
            </p:extLst>
          </p:nvPr>
        </p:nvGraphicFramePr>
        <p:xfrm>
          <a:off x="4761781" y="2289834"/>
          <a:ext cx="4032250" cy="4232275"/>
        </p:xfrm>
        <a:graphic>
          <a:graphicData uri="http://schemas.openxmlformats.org/drawingml/2006/table">
            <a:tbl>
              <a:tblPr/>
              <a:tblGrid>
                <a:gridCol w="576263"/>
                <a:gridCol w="576262"/>
                <a:gridCol w="576263"/>
                <a:gridCol w="574675"/>
                <a:gridCol w="576262"/>
                <a:gridCol w="576263"/>
                <a:gridCol w="576262"/>
              </a:tblGrid>
              <a:tr h="574675">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4714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90963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306513"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16954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1526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6098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0670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5242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zh-CN" altLang="zh-CN" sz="2400" b="1" i="0" u="none" strike="noStrike" cap="none" normalizeH="0" baseline="0" dirty="0" smtClean="0">
                        <a:ln>
                          <a:noFill/>
                        </a:ln>
                        <a:solidFill>
                          <a:schemeClr val="tx1"/>
                        </a:solidFill>
                        <a:effectLst/>
                        <a:latin typeface="Arial Narrow" panose="020B0606020202030204" pitchFamily="34" charset="0"/>
                        <a:ea typeface="楷体_GB2312" pitchFamily="49"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4714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90963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306513"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16954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1526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6098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0670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5242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zh-CN" altLang="zh-CN" sz="2400" b="1" i="0" u="none" strike="noStrike" cap="none" normalizeH="0" baseline="0" smtClean="0">
                        <a:ln>
                          <a:noFill/>
                        </a:ln>
                        <a:solidFill>
                          <a:schemeClr val="tx1"/>
                        </a:solidFill>
                        <a:effectLst/>
                        <a:latin typeface="Arial Narrow" panose="020B0606020202030204" pitchFamily="34" charset="0"/>
                        <a:ea typeface="楷体_GB2312" pitchFamily="49"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dirty="0" smtClean="0">
                          <a:ln>
                            <a:noFill/>
                          </a:ln>
                          <a:solidFill>
                            <a:srgbClr val="00CC00"/>
                          </a:solidFill>
                          <a:effectLst/>
                          <a:latin typeface="Times New Roman" panose="02020603050405020304" pitchFamily="18" charset="0"/>
                          <a:ea typeface="宋体" panose="02010600030101010101" pitchFamily="2" charset="-122"/>
                          <a:cs typeface="Times New Roman" panose="02020603050405020304" pitchFamily="18" charset="0"/>
                        </a:rPr>
                        <a:t>A</a:t>
                      </a: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4714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90963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306513"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16954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1526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6098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0670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5242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zh-CN" altLang="zh-CN" sz="2400" b="1" i="0" u="none" strike="noStrike" cap="none" normalizeH="0" baseline="0" smtClean="0">
                        <a:ln>
                          <a:noFill/>
                        </a:ln>
                        <a:solidFill>
                          <a:schemeClr val="tx1"/>
                        </a:solidFill>
                        <a:effectLst/>
                        <a:latin typeface="Arial Narrow" panose="020B0606020202030204"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4714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90963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306513"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16954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1526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6098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0670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5242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zh-CN" altLang="zh-CN" sz="2400" b="1" i="0" u="none" strike="noStrike" cap="none" normalizeH="0" baseline="0" smtClean="0">
                        <a:ln>
                          <a:noFill/>
                        </a:ln>
                        <a:solidFill>
                          <a:schemeClr val="tx1"/>
                        </a:solidFill>
                        <a:effectLst/>
                        <a:latin typeface="Arial Narrow" panose="020B0606020202030204" pitchFamily="34" charset="0"/>
                        <a:ea typeface="楷体_GB2312" pitchFamily="49"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 X</a:t>
                      </a: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400" b="0" i="1"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rPr>
                        <a:t>Y</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8288">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rgbClr val="00CC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dirty="0" smtClean="0">
                        <a:ln>
                          <a:noFill/>
                        </a:ln>
                        <a:solidFill>
                          <a:srgbClr val="00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dirty="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269875">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rgbClr val="00CC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dirty="0" smtClean="0">
                        <a:ln>
                          <a:noFill/>
                        </a:ln>
                        <a:solidFill>
                          <a:srgbClr val="00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268288">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rgbClr val="00CC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dirty="0" smtClean="0">
                        <a:ln>
                          <a:noFill/>
                        </a:ln>
                        <a:solidFill>
                          <a:srgbClr val="00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268288">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rgbClr val="00CC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dirty="0" smtClean="0">
                        <a:ln>
                          <a:noFill/>
                        </a:ln>
                        <a:solidFill>
                          <a:srgbClr val="00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269875">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rgbClr val="00CC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dirty="0" smtClean="0">
                        <a:ln>
                          <a:noFill/>
                        </a:ln>
                        <a:solidFill>
                          <a:srgbClr val="00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269875">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rgbClr val="00CC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dirty="0" smtClean="0">
                        <a:ln>
                          <a:noFill/>
                        </a:ln>
                        <a:solidFill>
                          <a:srgbClr val="00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268288">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rgbClr val="00CC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dirty="0" smtClean="0">
                        <a:ln>
                          <a:noFill/>
                        </a:ln>
                        <a:solidFill>
                          <a:srgbClr val="00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269875">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rgbClr val="00CC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dirty="0" smtClean="0">
                        <a:ln>
                          <a:noFill/>
                        </a:ln>
                        <a:solidFill>
                          <a:srgbClr val="00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pSp>
        <p:nvGrpSpPr>
          <p:cNvPr id="5" name="Group 531"/>
          <p:cNvGrpSpPr>
            <a:grpSpLocks/>
          </p:cNvGrpSpPr>
          <p:nvPr/>
        </p:nvGrpSpPr>
        <p:grpSpPr bwMode="auto">
          <a:xfrm>
            <a:off x="4906245" y="1816760"/>
            <a:ext cx="3103563" cy="1055688"/>
            <a:chOff x="2971" y="818"/>
            <a:chExt cx="1955" cy="665"/>
          </a:xfrm>
        </p:grpSpPr>
        <p:sp>
          <p:nvSpPr>
            <p:cNvPr id="6" name="Rectangle 9"/>
            <p:cNvSpPr>
              <a:spLocks noChangeArrowheads="1"/>
            </p:cNvSpPr>
            <p:nvPr/>
          </p:nvSpPr>
          <p:spPr bwMode="auto">
            <a:xfrm>
              <a:off x="3445" y="818"/>
              <a:ext cx="1481" cy="291"/>
            </a:xfrm>
            <a:prstGeom prst="rect">
              <a:avLst/>
            </a:prstGeom>
            <a:solidFill>
              <a:srgbClr val="A3B2C1">
                <a:alpha val="0"/>
              </a:srgbClr>
            </a:solidFill>
            <a:ln w="28575">
              <a:solidFill>
                <a:srgbClr val="CC3399">
                  <a:alpha val="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zh-CN" altLang="en-US" dirty="0">
                  <a:solidFill>
                    <a:srgbClr val="000066"/>
                  </a:solidFill>
                  <a:latin typeface="仿宋" panose="02010609060101010101" pitchFamily="49" charset="-122"/>
                  <a:ea typeface="仿宋" panose="02010609060101010101" pitchFamily="49" charset="-122"/>
                  <a:cs typeface="Times New Roman" panose="02020603050405020304" pitchFamily="18" charset="0"/>
                </a:rPr>
                <a:t>状态转换真值表</a:t>
              </a:r>
            </a:p>
          </p:txBody>
        </p:sp>
        <p:sp>
          <p:nvSpPr>
            <p:cNvPr id="7" name="Rectangle 12"/>
            <p:cNvSpPr>
              <a:spLocks noChangeArrowheads="1"/>
            </p:cNvSpPr>
            <p:nvPr/>
          </p:nvSpPr>
          <p:spPr bwMode="auto">
            <a:xfrm>
              <a:off x="4066" y="987"/>
              <a:ext cx="31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8" name="Object 523"/>
            <p:cNvGraphicFramePr>
              <a:graphicFrameLocks noChangeAspect="1"/>
            </p:cNvGraphicFramePr>
            <p:nvPr/>
          </p:nvGraphicFramePr>
          <p:xfrm>
            <a:off x="2971" y="1162"/>
            <a:ext cx="261" cy="291"/>
          </p:xfrm>
          <a:graphic>
            <a:graphicData uri="http://schemas.openxmlformats.org/presentationml/2006/ole">
              <mc:AlternateContent xmlns:mc="http://schemas.openxmlformats.org/markup-compatibility/2006">
                <mc:Choice xmlns:v="urn:schemas-microsoft-com:vml" Requires="v">
                  <p:oleObj spid="_x0000_s647520" name="公式" r:id="rId3" imgW="215806" imgH="228501" progId="Equation.3">
                    <p:embed/>
                  </p:oleObj>
                </mc:Choice>
                <mc:Fallback>
                  <p:oleObj name="公式" r:id="rId3" imgW="215806"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 y="1162"/>
                          <a:ext cx="261" cy="29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524"/>
            <p:cNvGraphicFramePr>
              <a:graphicFrameLocks noChangeAspect="1"/>
            </p:cNvGraphicFramePr>
            <p:nvPr/>
          </p:nvGraphicFramePr>
          <p:xfrm>
            <a:off x="3243" y="1162"/>
            <a:ext cx="267" cy="314"/>
          </p:xfrm>
          <a:graphic>
            <a:graphicData uri="http://schemas.openxmlformats.org/presentationml/2006/ole">
              <mc:AlternateContent xmlns:mc="http://schemas.openxmlformats.org/markup-compatibility/2006">
                <mc:Choice xmlns:v="urn:schemas-microsoft-com:vml" Requires="v">
                  <p:oleObj spid="_x0000_s647521" name="公式" r:id="rId5" imgW="215713" imgH="241091" progId="Equation.3">
                    <p:embed/>
                  </p:oleObj>
                </mc:Choice>
                <mc:Fallback>
                  <p:oleObj name="公式" r:id="rId5" imgW="215713" imgH="241091"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43" y="1162"/>
                          <a:ext cx="267" cy="3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527"/>
            <p:cNvGraphicFramePr>
              <a:graphicFrameLocks noChangeAspect="1"/>
            </p:cNvGraphicFramePr>
            <p:nvPr/>
          </p:nvGraphicFramePr>
          <p:xfrm>
            <a:off x="3992" y="1166"/>
            <a:ext cx="367" cy="308"/>
          </p:xfrm>
          <a:graphic>
            <a:graphicData uri="http://schemas.openxmlformats.org/presentationml/2006/ole">
              <mc:AlternateContent xmlns:mc="http://schemas.openxmlformats.org/markup-compatibility/2006">
                <mc:Choice xmlns:v="urn:schemas-microsoft-com:vml" Requires="v">
                  <p:oleObj spid="_x0000_s647522" name="公式" r:id="rId7" imgW="304668" imgH="228501" progId="Equation.3">
                    <p:embed/>
                  </p:oleObj>
                </mc:Choice>
                <mc:Fallback>
                  <p:oleObj name="公式" r:id="rId7" imgW="304668" imgH="22850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92" y="1166"/>
                          <a:ext cx="367" cy="3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528"/>
            <p:cNvGraphicFramePr>
              <a:graphicFrameLocks noChangeAspect="1"/>
            </p:cNvGraphicFramePr>
            <p:nvPr/>
          </p:nvGraphicFramePr>
          <p:xfrm>
            <a:off x="4332" y="1162"/>
            <a:ext cx="368" cy="321"/>
          </p:xfrm>
          <a:graphic>
            <a:graphicData uri="http://schemas.openxmlformats.org/presentationml/2006/ole">
              <mc:AlternateContent xmlns:mc="http://schemas.openxmlformats.org/markup-compatibility/2006">
                <mc:Choice xmlns:v="urn:schemas-microsoft-com:vml" Requires="v">
                  <p:oleObj spid="_x0000_s647523" name="公式" r:id="rId9" imgW="304668" imgH="241195" progId="Equation.3">
                    <p:embed/>
                  </p:oleObj>
                </mc:Choice>
                <mc:Fallback>
                  <p:oleObj name="公式" r:id="rId9" imgW="304668" imgH="241195"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32" y="1162"/>
                          <a:ext cx="368" cy="3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0" name="Rectangle 21"/>
          <p:cNvSpPr>
            <a:spLocks noChangeArrowheads="1"/>
          </p:cNvSpPr>
          <p:nvPr/>
        </p:nvSpPr>
        <p:spPr bwMode="auto">
          <a:xfrm>
            <a:off x="7938" y="44780"/>
            <a:ext cx="5823519" cy="547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gn="l">
              <a:defRPr sz="3800" b="1">
                <a:solidFill>
                  <a:schemeClr val="tx2"/>
                </a:solidFill>
                <a:latin typeface="Arial Narrow" panose="020B0606020202030204" pitchFamily="34" charset="0"/>
                <a:ea typeface="楷体_GB2312" pitchFamily="49" charset="-122"/>
              </a:defRPr>
            </a:lvl1pPr>
            <a:lvl2pPr algn="l">
              <a:defRPr sz="3800" b="1">
                <a:solidFill>
                  <a:schemeClr val="tx2"/>
                </a:solidFill>
                <a:latin typeface="Arial Narrow" panose="020B0606020202030204" pitchFamily="34" charset="0"/>
                <a:ea typeface="楷体_GB2312" pitchFamily="49" charset="-122"/>
              </a:defRPr>
            </a:lvl2pPr>
            <a:lvl3pPr algn="l">
              <a:defRPr sz="3800" b="1">
                <a:solidFill>
                  <a:schemeClr val="tx2"/>
                </a:solidFill>
                <a:latin typeface="Arial Narrow" panose="020B0606020202030204" pitchFamily="34" charset="0"/>
                <a:ea typeface="楷体_GB2312" pitchFamily="49" charset="-122"/>
              </a:defRPr>
            </a:lvl3pPr>
            <a:lvl4pPr algn="l">
              <a:defRPr sz="3800" b="1">
                <a:solidFill>
                  <a:schemeClr val="tx2"/>
                </a:solidFill>
                <a:latin typeface="Arial Narrow" panose="020B0606020202030204" pitchFamily="34" charset="0"/>
                <a:ea typeface="楷体_GB2312" pitchFamily="49" charset="-122"/>
              </a:defRPr>
            </a:lvl4pPr>
            <a:lvl5pPr algn="l">
              <a:defRPr sz="3800" b="1">
                <a:solidFill>
                  <a:schemeClr val="tx2"/>
                </a:solidFill>
                <a:latin typeface="Arial Narrow" panose="020B0606020202030204" pitchFamily="34" charset="0"/>
                <a:ea typeface="楷体_GB2312" pitchFamily="49" charset="-122"/>
              </a:defRPr>
            </a:lvl5pPr>
            <a:lvl6pPr marL="457200" fontAlgn="base">
              <a:spcBef>
                <a:spcPct val="0"/>
              </a:spcBef>
              <a:spcAft>
                <a:spcPct val="0"/>
              </a:spcAft>
              <a:defRPr sz="3800" b="1">
                <a:solidFill>
                  <a:schemeClr val="tx2"/>
                </a:solidFill>
                <a:latin typeface="Arial Narrow" panose="020B0606020202030204" pitchFamily="34" charset="0"/>
                <a:ea typeface="楷体_GB2312" pitchFamily="49" charset="-122"/>
              </a:defRPr>
            </a:lvl6pPr>
            <a:lvl7pPr marL="914400" fontAlgn="base">
              <a:spcBef>
                <a:spcPct val="0"/>
              </a:spcBef>
              <a:spcAft>
                <a:spcPct val="0"/>
              </a:spcAft>
              <a:defRPr sz="3800" b="1">
                <a:solidFill>
                  <a:schemeClr val="tx2"/>
                </a:solidFill>
                <a:latin typeface="Arial Narrow" panose="020B0606020202030204" pitchFamily="34" charset="0"/>
                <a:ea typeface="楷体_GB2312" pitchFamily="49" charset="-122"/>
              </a:defRPr>
            </a:lvl7pPr>
            <a:lvl8pPr marL="1371600" fontAlgn="base">
              <a:spcBef>
                <a:spcPct val="0"/>
              </a:spcBef>
              <a:spcAft>
                <a:spcPct val="0"/>
              </a:spcAft>
              <a:defRPr sz="3800" b="1">
                <a:solidFill>
                  <a:schemeClr val="tx2"/>
                </a:solidFill>
                <a:latin typeface="Arial Narrow" panose="020B0606020202030204" pitchFamily="34" charset="0"/>
                <a:ea typeface="楷体_GB2312" pitchFamily="49" charset="-122"/>
              </a:defRPr>
            </a:lvl8pPr>
            <a:lvl9pPr marL="1828800" fontAlgn="base">
              <a:spcBef>
                <a:spcPct val="0"/>
              </a:spcBef>
              <a:spcAft>
                <a:spcPct val="0"/>
              </a:spcAft>
              <a:defRPr sz="3800" b="1">
                <a:solidFill>
                  <a:schemeClr val="tx2"/>
                </a:solidFill>
                <a:latin typeface="Arial Narrow" panose="020B0606020202030204" pitchFamily="34" charset="0"/>
                <a:ea typeface="楷体_GB2312" pitchFamily="49" charset="-122"/>
              </a:defRPr>
            </a:lvl9pPr>
          </a:lstStyle>
          <a:p>
            <a:r>
              <a:rPr kumimoji="1" lang="en-US" altLang="zh-CN" sz="3200">
                <a:solidFill>
                  <a:schemeClr val="accent2"/>
                </a:solidFill>
                <a:latin typeface="Times New Roman" panose="02020603050405020304" pitchFamily="18" charset="0"/>
              </a:rPr>
              <a:t>6.1.2 </a:t>
            </a:r>
            <a:r>
              <a:rPr kumimoji="1" lang="zh-CN" altLang="en-US" sz="3200">
                <a:solidFill>
                  <a:schemeClr val="accent2"/>
                </a:solidFill>
                <a:latin typeface="Times New Roman" panose="02020603050405020304" pitchFamily="18" charset="0"/>
              </a:rPr>
              <a:t>时序逻辑电路</a:t>
            </a:r>
            <a:r>
              <a:rPr lang="zh-CN" altLang="en-US" sz="3200">
                <a:solidFill>
                  <a:schemeClr val="accent2"/>
                </a:solidFill>
                <a:latin typeface="Times New Roman" panose="02020603050405020304" pitchFamily="18" charset="0"/>
              </a:rPr>
              <a:t>功能的表达</a:t>
            </a:r>
            <a:endParaRPr lang="zh-CN" altLang="en-US" sz="3200">
              <a:solidFill>
                <a:schemeClr val="accent2"/>
              </a:solidFill>
              <a:latin typeface="Times New Roman" panose="02020603050405020304" pitchFamily="18" charset="0"/>
              <a:ea typeface="宋体" panose="02010600030101010101" pitchFamily="2" charset="-122"/>
            </a:endParaRPr>
          </a:p>
        </p:txBody>
      </p:sp>
      <p:sp>
        <p:nvSpPr>
          <p:cNvPr id="21" name="Rectangle 20"/>
          <p:cNvSpPr>
            <a:spLocks noChangeArrowheads="1"/>
          </p:cNvSpPr>
          <p:nvPr/>
        </p:nvSpPr>
        <p:spPr bwMode="auto">
          <a:xfrm>
            <a:off x="1839194" y="2369086"/>
            <a:ext cx="1103312" cy="457200"/>
          </a:xfrm>
          <a:prstGeom prst="rect">
            <a:avLst/>
          </a:prstGeom>
          <a:solidFill>
            <a:srgbClr val="A3B2C1">
              <a:alpha val="0"/>
            </a:srgbClr>
          </a:solidFill>
          <a:ln w="28575">
            <a:solidFill>
              <a:srgbClr val="CC3399">
                <a:alpha val="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zh-CN" altLang="en-US" dirty="0">
                <a:solidFill>
                  <a:srgbClr val="000066"/>
                </a:solidFill>
                <a:latin typeface="仿宋" panose="02010609060101010101" pitchFamily="49" charset="-122"/>
                <a:ea typeface="仿宋" panose="02010609060101010101" pitchFamily="49" charset="-122"/>
                <a:cs typeface="Times New Roman" panose="02020603050405020304" pitchFamily="18" charset="0"/>
              </a:rPr>
              <a:t>转换表</a:t>
            </a:r>
          </a:p>
        </p:txBody>
      </p:sp>
      <p:graphicFrame>
        <p:nvGraphicFramePr>
          <p:cNvPr id="22" name="Object 22"/>
          <p:cNvGraphicFramePr>
            <a:graphicFrameLocks noChangeAspect="1"/>
          </p:cNvGraphicFramePr>
          <p:nvPr>
            <p:extLst>
              <p:ext uri="{D42A27DB-BD31-4B8C-83A1-F6EECF244321}">
                <p14:modId xmlns:p14="http://schemas.microsoft.com/office/powerpoint/2010/main" val="2412089982"/>
              </p:ext>
            </p:extLst>
          </p:nvPr>
        </p:nvGraphicFramePr>
        <p:xfrm>
          <a:off x="1839194" y="3029490"/>
          <a:ext cx="1584325" cy="488950"/>
        </p:xfrm>
        <a:graphic>
          <a:graphicData uri="http://schemas.openxmlformats.org/presentationml/2006/ole">
            <mc:AlternateContent xmlns:mc="http://schemas.openxmlformats.org/markup-compatibility/2006">
              <mc:Choice xmlns:v="urn:schemas-microsoft-com:vml" Requires="v">
                <p:oleObj spid="_x0000_s647524" name="公式" r:id="rId11" imgW="748975" imgH="241195" progId="Equation.3">
                  <p:embed/>
                </p:oleObj>
              </mc:Choice>
              <mc:Fallback>
                <p:oleObj name="公式" r:id="rId11" imgW="748975" imgH="241195"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39194" y="3029490"/>
                        <a:ext cx="1584325"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Group 265"/>
          <p:cNvGraphicFramePr>
            <a:graphicFrameLocks noGrp="1"/>
          </p:cNvGraphicFramePr>
          <p:nvPr>
            <p:extLst>
              <p:ext uri="{D42A27DB-BD31-4B8C-83A1-F6EECF244321}">
                <p14:modId xmlns:p14="http://schemas.microsoft.com/office/powerpoint/2010/main" val="3424363571"/>
              </p:ext>
            </p:extLst>
          </p:nvPr>
        </p:nvGraphicFramePr>
        <p:xfrm>
          <a:off x="327894" y="2958052"/>
          <a:ext cx="4051300" cy="2846388"/>
        </p:xfrm>
        <a:graphic>
          <a:graphicData uri="http://schemas.openxmlformats.org/drawingml/2006/table">
            <a:tbl>
              <a:tblPr/>
              <a:tblGrid>
                <a:gridCol w="1079500"/>
                <a:gridCol w="1449387"/>
                <a:gridCol w="1052513"/>
                <a:gridCol w="469900"/>
              </a:tblGrid>
              <a:tr h="560388">
                <a:tc rowSpan="2">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4714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90963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306513"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16954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1526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6098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0670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5242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zh-CN" altLang="zh-CN" sz="2400" b="1" i="0" u="none" strike="noStrike" cap="none" normalizeH="0" baseline="0" dirty="0" smtClean="0">
                        <a:ln>
                          <a:noFill/>
                        </a:ln>
                        <a:solidFill>
                          <a:schemeClr val="tx1"/>
                        </a:solidFill>
                        <a:effectLst/>
                        <a:latin typeface="Arial Narrow" panose="020B0606020202030204" pitchFamily="34" charset="0"/>
                        <a:ea typeface="楷体_GB2312" pitchFamily="49"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4714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90963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306513"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16954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1526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6098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0670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5242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zh-CN" altLang="zh-CN" sz="2400" b="1" i="0" u="none" strike="noStrike" cap="none" normalizeH="0" baseline="0" dirty="0" smtClean="0">
                        <a:ln>
                          <a:noFill/>
                        </a:ln>
                        <a:solidFill>
                          <a:schemeClr val="tx1"/>
                        </a:solidFill>
                        <a:effectLst/>
                        <a:latin typeface="Arial Narrow" panose="020B0606020202030204"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rowSpan="2">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X</a:t>
                      </a:r>
                      <a:endParaRPr kumimoji="1" lang="en-US" altLang="zh-CN" sz="2400" b="0"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0350">
                <a:tc vMerge="1">
                  <a:txBody>
                    <a:bodyPr/>
                    <a:lstStyle/>
                    <a:p>
                      <a:endParaRPr lang="zh-CN" altLang="en-US"/>
                    </a:p>
                  </a:txBody>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1" lang="en-US" altLang="zh-CN" sz="2400" b="1" i="1"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b="1"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1" lang="en-US" altLang="zh-CN" sz="2400" b="1" i="1"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b="1"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r>
              <a:tr h="263525">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00</a:t>
                      </a:r>
                      <a:endPar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00</a:t>
                      </a:r>
                      <a:r>
                        <a:rPr kumimoji="1" lang="en-US" altLang="zh-CN" sz="2400" b="1" i="0" u="none" strike="noStrike" cap="none" normalizeH="0" baseline="0" dirty="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1" lang="en-US" altLang="zh-CN" sz="2400" b="1" i="0"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a:t>
                      </a:r>
                      <a:r>
                        <a:rPr kumimoji="1" lang="en-US" altLang="zh-CN" sz="2400" b="1" i="0" u="none" strike="noStrike" cap="none" normalizeH="0" baseline="0" dirty="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1" lang="en-US" altLang="zh-CN" sz="2400" b="1" i="0"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261938">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01</a:t>
                      </a:r>
                      <a:endPar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00</a:t>
                      </a:r>
                      <a:r>
                        <a:rPr kumimoji="1" lang="en-US" altLang="zh-CN" sz="2400" b="1" i="0" u="none" strike="noStrike" cap="none" normalizeH="0" baseline="0" dirty="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1" lang="en-US" altLang="zh-CN" sz="2400" b="1" i="0"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01</a:t>
                      </a:r>
                      <a:r>
                        <a:rPr kumimoji="1" lang="en-US" altLang="zh-CN" sz="2400" b="1" i="0" u="none" strike="noStrike" cap="none" normalizeH="0" baseline="0" dirty="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1" lang="en-US" altLang="zh-CN" sz="2400" b="1" i="0"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263525">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a:t>
                      </a:r>
                      <a:endPar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00</a:t>
                      </a:r>
                      <a:r>
                        <a:rPr kumimoji="1" lang="en-US" altLang="zh-CN" sz="2400" b="1" i="0" u="none" strike="noStrike" cap="none" normalizeH="0" baseline="0" dirty="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1" lang="en-US" altLang="zh-CN" sz="2400" b="1" i="0"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11</a:t>
                      </a:r>
                      <a:r>
                        <a:rPr kumimoji="1" lang="en-US" altLang="zh-CN" sz="2400" b="1" i="0" u="none" strike="noStrike" cap="none" normalizeH="0" baseline="0" dirty="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1" lang="en-US" altLang="zh-CN" sz="2400" b="1" i="0"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261938">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11</a:t>
                      </a:r>
                      <a:endPar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00</a:t>
                      </a:r>
                      <a:r>
                        <a:rPr kumimoji="1" lang="en-US" altLang="zh-CN" sz="2400" b="1" i="0" u="none" strike="noStrike" cap="none" normalizeH="0" baseline="0" dirty="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1" lang="en-US" altLang="zh-CN" sz="2400" b="1" i="0"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01</a:t>
                      </a:r>
                      <a:r>
                        <a:rPr kumimoji="1" lang="en-US" altLang="zh-CN" sz="2400" b="1" i="0" u="none" strike="noStrike" cap="none" normalizeH="0" baseline="0" dirty="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1" lang="en-US" altLang="zh-CN" sz="2400" b="1" i="0"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24" name="Object 267"/>
          <p:cNvGraphicFramePr>
            <a:graphicFrameLocks noChangeAspect="1"/>
          </p:cNvGraphicFramePr>
          <p:nvPr>
            <p:extLst>
              <p:ext uri="{D42A27DB-BD31-4B8C-83A1-F6EECF244321}">
                <p14:modId xmlns:p14="http://schemas.microsoft.com/office/powerpoint/2010/main" val="4218215600"/>
              </p:ext>
            </p:extLst>
          </p:nvPr>
        </p:nvGraphicFramePr>
        <p:xfrm>
          <a:off x="904156" y="3173952"/>
          <a:ext cx="423863" cy="498475"/>
        </p:xfrm>
        <a:graphic>
          <a:graphicData uri="http://schemas.openxmlformats.org/presentationml/2006/ole">
            <mc:AlternateContent xmlns:mc="http://schemas.openxmlformats.org/markup-compatibility/2006">
              <mc:Choice xmlns:v="urn:schemas-microsoft-com:vml" Requires="v">
                <p:oleObj spid="_x0000_s647525" name="公式" r:id="rId13" imgW="215713" imgH="241091" progId="Equation.3">
                  <p:embed/>
                </p:oleObj>
              </mc:Choice>
              <mc:Fallback>
                <p:oleObj name="公式" r:id="rId13" imgW="215713" imgH="241091"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4156" y="3173952"/>
                        <a:ext cx="423863" cy="49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Object 268"/>
          <p:cNvGraphicFramePr>
            <a:graphicFrameLocks noChangeAspect="1"/>
          </p:cNvGraphicFramePr>
          <p:nvPr>
            <p:extLst>
              <p:ext uri="{D42A27DB-BD31-4B8C-83A1-F6EECF244321}">
                <p14:modId xmlns:p14="http://schemas.microsoft.com/office/powerpoint/2010/main" val="3815084579"/>
              </p:ext>
            </p:extLst>
          </p:nvPr>
        </p:nvGraphicFramePr>
        <p:xfrm>
          <a:off x="470769" y="3173952"/>
          <a:ext cx="414337" cy="461963"/>
        </p:xfrm>
        <a:graphic>
          <a:graphicData uri="http://schemas.openxmlformats.org/presentationml/2006/ole">
            <mc:AlternateContent xmlns:mc="http://schemas.openxmlformats.org/markup-compatibility/2006">
              <mc:Choice xmlns:v="urn:schemas-microsoft-com:vml" Requires="v">
                <p:oleObj spid="_x0000_s647526" name="公式" r:id="rId14" imgW="215806" imgH="228501" progId="Equation.3">
                  <p:embed/>
                </p:oleObj>
              </mc:Choice>
              <mc:Fallback>
                <p:oleObj name="公式" r:id="rId14" imgW="215806"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769" y="3173952"/>
                        <a:ext cx="414337"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 name="Rectangle 94"/>
          <p:cNvSpPr>
            <a:spLocks noChangeArrowheads="1"/>
          </p:cNvSpPr>
          <p:nvPr/>
        </p:nvSpPr>
        <p:spPr bwMode="auto">
          <a:xfrm>
            <a:off x="35794" y="1219870"/>
            <a:ext cx="4806950" cy="485775"/>
          </a:xfrm>
          <a:prstGeom prst="rect">
            <a:avLst/>
          </a:prstGeom>
          <a:noFill/>
          <a:ln w="28575">
            <a:solidFill>
              <a:srgbClr val="FFFFFF">
                <a:alpha val="0"/>
              </a:srgb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en-US" altLang="zh-CN" dirty="0">
                <a:solidFill>
                  <a:srgbClr val="000066"/>
                </a:solidFill>
                <a:latin typeface="Times New Roman" panose="02020603050405020304" pitchFamily="18" charset="0"/>
                <a:ea typeface="楷体_GB2312" pitchFamily="49" charset="-122"/>
              </a:rPr>
              <a:t>2. </a:t>
            </a:r>
            <a:r>
              <a:rPr lang="zh-CN" altLang="en-US" dirty="0">
                <a:solidFill>
                  <a:srgbClr val="000066"/>
                </a:solidFill>
                <a:latin typeface="Tahoma" panose="020B0604030504040204" pitchFamily="34" charset="0"/>
                <a:ea typeface="楷体_GB2312" pitchFamily="49" charset="-122"/>
              </a:rPr>
              <a:t>根据方程组列出</a:t>
            </a:r>
            <a:r>
              <a:rPr lang="zh-CN" altLang="en-US" dirty="0">
                <a:solidFill>
                  <a:srgbClr val="000066"/>
                </a:solidFill>
                <a:latin typeface="Arial" panose="020B0604020202020204" pitchFamily="34" charset="0"/>
                <a:ea typeface="楷体_GB2312" pitchFamily="49" charset="-122"/>
                <a:cs typeface="Times New Roman" panose="02020603050405020304" pitchFamily="18" charset="0"/>
              </a:rPr>
              <a:t>状态转换真值表</a:t>
            </a:r>
          </a:p>
        </p:txBody>
      </p:sp>
    </p:spTree>
    <p:extLst>
      <p:ext uri="{BB962C8B-B14F-4D97-AF65-F5344CB8AC3E}">
        <p14:creationId xmlns:p14="http://schemas.microsoft.com/office/powerpoint/2010/main" val="3571608703"/>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par>
                                <p:cTn id="8" presetID="22" presetClass="entr" presetSubtype="1"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up)">
                                      <p:cBhvr>
                                        <p:cTn id="10" dur="500"/>
                                        <p:tgtEl>
                                          <p:spTgt spid="22"/>
                                        </p:tgtEl>
                                      </p:cBhvr>
                                    </p:animEffect>
                                  </p:childTnLst>
                                </p:cTn>
                              </p:par>
                              <p:par>
                                <p:cTn id="11" presetID="22" presetClass="entr" presetSubtype="1"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up)">
                                      <p:cBhvr>
                                        <p:cTn id="13" dur="500"/>
                                        <p:tgtEl>
                                          <p:spTgt spid="23"/>
                                        </p:tgtEl>
                                      </p:cBhvr>
                                    </p:animEffect>
                                  </p:childTnLst>
                                </p:cTn>
                              </p:par>
                              <p:par>
                                <p:cTn id="14" presetID="22" presetClass="entr" presetSubtype="1"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up)">
                                      <p:cBhvr>
                                        <p:cTn id="16" dur="500"/>
                                        <p:tgtEl>
                                          <p:spTgt spid="24"/>
                                        </p:tgtEl>
                                      </p:cBhvr>
                                    </p:animEffect>
                                  </p:childTnLst>
                                </p:cTn>
                              </p:par>
                              <p:par>
                                <p:cTn id="17" presetID="22" presetClass="entr" presetSubtype="1"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up)">
                                      <p:cBhvr>
                                        <p:cTn id="1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61913" y="302736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accent2"/>
              </a:buClr>
              <a:buFont typeface="Wingdings" panose="05000000000000000000" pitchFamily="2" charset="2"/>
              <a:buChar char="o"/>
              <a:tabLst>
                <a:tab pos="5256213" algn="r"/>
              </a:tabLst>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tabLst>
                <a:tab pos="5256213" algn="r"/>
              </a:tabLst>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tabLst>
                <a:tab pos="5256213" algn="r"/>
              </a:tabLst>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tabLst>
                <a:tab pos="5256213" algn="r"/>
              </a:tabLst>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tabLst>
                <a:tab pos="5256213" algn="r"/>
              </a:tabLst>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5256213" algn="r"/>
              </a:tabLst>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5256213" algn="r"/>
              </a:tabLst>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5256213" algn="r"/>
              </a:tabLst>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5256213" algn="r"/>
              </a:tabLs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zh-CN" sz="1800" b="0">
              <a:latin typeface="Arial" panose="020B0604020202020204" pitchFamily="34" charset="0"/>
            </a:endParaRPr>
          </a:p>
        </p:txBody>
      </p:sp>
      <p:graphicFrame>
        <p:nvGraphicFramePr>
          <p:cNvPr id="24579" name="Object 3"/>
          <p:cNvGraphicFramePr>
            <a:graphicFrameLocks noChangeAspect="1"/>
          </p:cNvGraphicFramePr>
          <p:nvPr/>
        </p:nvGraphicFramePr>
        <p:xfrm>
          <a:off x="531813" y="2193925"/>
          <a:ext cx="8191500" cy="3194050"/>
        </p:xfrm>
        <a:graphic>
          <a:graphicData uri="http://schemas.openxmlformats.org/presentationml/2006/ole">
            <mc:AlternateContent xmlns:mc="http://schemas.openxmlformats.org/markup-compatibility/2006">
              <mc:Choice xmlns:v="urn:schemas-microsoft-com:vml" Requires="v">
                <p:oleObj spid="_x0000_s679969" name="图片" r:id="rId3" imgW="5254752" imgH="1554480" progId="Word.Picture.8">
                  <p:embed/>
                </p:oleObj>
              </mc:Choice>
              <mc:Fallback>
                <p:oleObj name="图片" r:id="rId3" imgW="5254752" imgH="155448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813" y="2193925"/>
                        <a:ext cx="8191500" cy="319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580" name="Rectangle 4"/>
          <p:cNvSpPr>
            <a:spLocks noChangeArrowheads="1"/>
          </p:cNvSpPr>
          <p:nvPr/>
        </p:nvSpPr>
        <p:spPr bwMode="auto">
          <a:xfrm>
            <a:off x="469901" y="1801813"/>
            <a:ext cx="7999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sz="2400">
                <a:solidFill>
                  <a:srgbClr val="FF0000"/>
                </a:solidFill>
                <a:latin typeface="Times New Roman" panose="02020603050405020304" pitchFamily="18" charset="0"/>
                <a:ea typeface="楷体_GB2312" pitchFamily="49" charset="-122"/>
              </a:rPr>
              <a:t>如考虑每个触发器都有</a:t>
            </a:r>
            <a:r>
              <a:rPr lang="en-US" altLang="zh-CN" sz="2400">
                <a:solidFill>
                  <a:srgbClr val="FF0000"/>
                </a:solidFill>
                <a:latin typeface="Times New Roman" panose="02020603050405020304" pitchFamily="18" charset="0"/>
                <a:ea typeface="楷体_GB2312" pitchFamily="49" charset="-122"/>
              </a:rPr>
              <a:t>1</a:t>
            </a:r>
            <a:r>
              <a:rPr lang="en-US" altLang="zh-CN" sz="2400" i="1">
                <a:solidFill>
                  <a:srgbClr val="FF0000"/>
                </a:solidFill>
                <a:latin typeface="Times New Roman" panose="02020603050405020304" pitchFamily="18" charset="0"/>
                <a:ea typeface="楷体_GB2312" pitchFamily="49" charset="-122"/>
              </a:rPr>
              <a:t>t</a:t>
            </a:r>
            <a:r>
              <a:rPr lang="en-US" altLang="zh-CN" sz="2400" baseline="-25000">
                <a:solidFill>
                  <a:srgbClr val="FF0000"/>
                </a:solidFill>
                <a:latin typeface="Times New Roman" panose="02020603050405020304" pitchFamily="18" charset="0"/>
                <a:ea typeface="楷体_GB2312" pitchFamily="49" charset="-122"/>
              </a:rPr>
              <a:t>pd</a:t>
            </a:r>
            <a:r>
              <a:rPr lang="zh-CN" altLang="en-US" sz="2400">
                <a:solidFill>
                  <a:srgbClr val="FF0000"/>
                </a:solidFill>
                <a:latin typeface="Times New Roman" panose="02020603050405020304" pitchFamily="18" charset="0"/>
                <a:ea typeface="楷体_GB2312" pitchFamily="49" charset="-122"/>
              </a:rPr>
              <a:t>的延时，电路会出现什么问题？</a:t>
            </a:r>
          </a:p>
        </p:txBody>
      </p:sp>
      <p:sp>
        <p:nvSpPr>
          <p:cNvPr id="13" name="矩形 12"/>
          <p:cNvSpPr>
            <a:spLocks noChangeArrowheads="1"/>
          </p:cNvSpPr>
          <p:nvPr/>
        </p:nvSpPr>
        <p:spPr bwMode="auto">
          <a:xfrm>
            <a:off x="536576" y="5403851"/>
            <a:ext cx="427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kumimoji="1" lang="en-US" altLang="zh-CN" sz="2400" i="1">
                <a:solidFill>
                  <a:srgbClr val="0000FF"/>
                </a:solidFill>
                <a:latin typeface="Times New Roman" panose="02020603050405020304" pitchFamily="18" charset="0"/>
                <a:ea typeface="楷体_GB2312" pitchFamily="49" charset="-122"/>
                <a:cs typeface="Times New Roman" panose="02020603050405020304" pitchFamily="18" charset="0"/>
              </a:rPr>
              <a:t>N</a:t>
            </a:r>
            <a:r>
              <a:rPr kumimoji="1" lang="zh-CN" altLang="en-US" sz="2400">
                <a:solidFill>
                  <a:srgbClr val="0000FF"/>
                </a:solidFill>
                <a:latin typeface="Times New Roman" panose="02020603050405020304" pitchFamily="18" charset="0"/>
                <a:ea typeface="楷体_GB2312" pitchFamily="49" charset="-122"/>
                <a:cs typeface="Times New Roman" panose="02020603050405020304" pitchFamily="18" charset="0"/>
              </a:rPr>
              <a:t>位二进制异步计数器：</a:t>
            </a:r>
            <a:r>
              <a:rPr kumimoji="1" lang="en-US" altLang="zh-CN" sz="2400" i="1">
                <a:solidFill>
                  <a:srgbClr val="0000FF"/>
                </a:solidFill>
                <a:latin typeface="Times New Roman" panose="02020603050405020304" pitchFamily="18" charset="0"/>
                <a:ea typeface="楷体_GB2312" pitchFamily="49" charset="-122"/>
                <a:cs typeface="Times New Roman" panose="02020603050405020304" pitchFamily="18" charset="0"/>
              </a:rPr>
              <a:t>Nt</a:t>
            </a:r>
            <a:r>
              <a:rPr kumimoji="1" lang="en-US" altLang="zh-CN" sz="2400" baseline="-25000">
                <a:solidFill>
                  <a:srgbClr val="0000FF"/>
                </a:solidFill>
                <a:latin typeface="Times New Roman" panose="02020603050405020304" pitchFamily="18" charset="0"/>
                <a:ea typeface="楷体_GB2312" pitchFamily="49" charset="-122"/>
                <a:cs typeface="Times New Roman" panose="02020603050405020304" pitchFamily="18" charset="0"/>
              </a:rPr>
              <a:t>pd</a:t>
            </a:r>
            <a:endParaRPr lang="zh-CN" altLang="en-US" sz="2400" baseline="-25000">
              <a:solidFill>
                <a:srgbClr val="0000FF"/>
              </a:solidFill>
              <a:latin typeface="Times New Roman" panose="02020603050405020304" pitchFamily="18" charset="0"/>
              <a:ea typeface="楷体_GB2312" pitchFamily="49" charset="-122"/>
              <a:cs typeface="Times New Roman" panose="02020603050405020304" pitchFamily="18" charset="0"/>
            </a:endParaRPr>
          </a:p>
        </p:txBody>
      </p:sp>
      <p:sp>
        <p:nvSpPr>
          <p:cNvPr id="19" name="矩形 18"/>
          <p:cNvSpPr>
            <a:spLocks noChangeArrowheads="1"/>
          </p:cNvSpPr>
          <p:nvPr/>
        </p:nvSpPr>
        <p:spPr bwMode="auto">
          <a:xfrm>
            <a:off x="5689600" y="5403851"/>
            <a:ext cx="15192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kumimoji="1" lang="en-US" altLang="zh-CN" sz="2400" i="1">
                <a:solidFill>
                  <a:srgbClr val="FF0000"/>
                </a:solidFill>
                <a:latin typeface="Times New Roman" panose="02020603050405020304" pitchFamily="18" charset="0"/>
                <a:ea typeface="楷体_GB2312" pitchFamily="49" charset="-122"/>
                <a:cs typeface="Times New Roman" panose="02020603050405020304" pitchFamily="18" charset="0"/>
              </a:rPr>
              <a:t>T</a:t>
            </a:r>
            <a:r>
              <a:rPr kumimoji="1" lang="en-US" altLang="zh-CN" sz="2400" i="1" baseline="-25000">
                <a:solidFill>
                  <a:srgbClr val="FF0000"/>
                </a:solidFill>
                <a:latin typeface="Times New Roman" panose="02020603050405020304" pitchFamily="18" charset="0"/>
                <a:ea typeface="楷体_GB2312" pitchFamily="49" charset="-122"/>
                <a:cs typeface="Times New Roman" panose="02020603050405020304" pitchFamily="18" charset="0"/>
              </a:rPr>
              <a:t>CP</a:t>
            </a:r>
            <a:r>
              <a:rPr kumimoji="1" lang="en-US" altLang="zh-CN" sz="2400" i="1">
                <a:solidFill>
                  <a:srgbClr val="FF0000"/>
                </a:solidFill>
                <a:latin typeface="Times New Roman" panose="02020603050405020304" pitchFamily="18" charset="0"/>
                <a:ea typeface="楷体_GB2312" pitchFamily="49" charset="-122"/>
                <a:cs typeface="Times New Roman" panose="02020603050405020304" pitchFamily="18" charset="0"/>
              </a:rPr>
              <a:t>&gt;&gt;Nt</a:t>
            </a:r>
            <a:r>
              <a:rPr kumimoji="1" lang="en-US" altLang="zh-CN" sz="2400" baseline="-25000">
                <a:solidFill>
                  <a:srgbClr val="FF0000"/>
                </a:solidFill>
                <a:latin typeface="Times New Roman" panose="02020603050405020304" pitchFamily="18" charset="0"/>
                <a:ea typeface="楷体_GB2312" pitchFamily="49" charset="-122"/>
                <a:cs typeface="Times New Roman" panose="02020603050405020304" pitchFamily="18" charset="0"/>
              </a:rPr>
              <a:t>pd</a:t>
            </a:r>
            <a:endParaRPr lang="zh-CN" altLang="en-US" sz="2400" baseline="-25000">
              <a:solidFill>
                <a:srgbClr val="FF0000"/>
              </a:solidFill>
              <a:latin typeface="Times New Roman" panose="02020603050405020304" pitchFamily="18" charset="0"/>
              <a:ea typeface="楷体_GB2312" pitchFamily="49" charset="-122"/>
              <a:cs typeface="Times New Roman" panose="02020603050405020304" pitchFamily="18" charset="0"/>
            </a:endParaRPr>
          </a:p>
        </p:txBody>
      </p:sp>
      <p:sp>
        <p:nvSpPr>
          <p:cNvPr id="11" name="矩形 6"/>
          <p:cNvSpPr>
            <a:spLocks noChangeArrowheads="1"/>
          </p:cNvSpPr>
          <p:nvPr/>
        </p:nvSpPr>
        <p:spPr bwMode="auto">
          <a:xfrm>
            <a:off x="30164" y="122239"/>
            <a:ext cx="18557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600">
                <a:solidFill>
                  <a:srgbClr val="FF0066"/>
                </a:solidFill>
                <a:latin typeface="Times New Roman" panose="02020603050405020304" pitchFamily="18" charset="0"/>
                <a:ea typeface="楷体_GB2312" pitchFamily="49" charset="-122"/>
                <a:cs typeface="Times New Roman" panose="02020603050405020304" pitchFamily="18" charset="0"/>
              </a:rPr>
              <a:t>6.5.2</a:t>
            </a:r>
            <a:r>
              <a:rPr lang="zh-CN" altLang="en-US" sz="2600">
                <a:solidFill>
                  <a:srgbClr val="FF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12" name="Rectangle 3"/>
          <p:cNvSpPr>
            <a:spLocks noChangeArrowheads="1"/>
          </p:cNvSpPr>
          <p:nvPr/>
        </p:nvSpPr>
        <p:spPr bwMode="auto">
          <a:xfrm>
            <a:off x="1584324" y="121836"/>
            <a:ext cx="3203575"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1.N</a:t>
            </a:r>
            <a:r>
              <a:rPr lang="zh-CN" altLang="en-US"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位二进制</a:t>
            </a:r>
            <a:r>
              <a:rPr lang="zh-CN" altLang="en-US" sz="2500" dirty="0">
                <a:solidFill>
                  <a:srgbClr val="00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14" name="Rectangle 3"/>
          <p:cNvSpPr>
            <a:spLocks noChangeArrowheads="1"/>
          </p:cNvSpPr>
          <p:nvPr/>
        </p:nvSpPr>
        <p:spPr bwMode="auto">
          <a:xfrm>
            <a:off x="4794251" y="123975"/>
            <a:ext cx="38544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400" dirty="0">
                <a:solidFill>
                  <a:srgbClr val="7030A0"/>
                </a:solidFill>
                <a:latin typeface="Times New Roman" panose="02020603050405020304" pitchFamily="18" charset="0"/>
                <a:ea typeface="楷体_GB2312" pitchFamily="49" charset="-122"/>
                <a:cs typeface="Times New Roman" panose="02020603050405020304" pitchFamily="18" charset="0"/>
              </a:rPr>
              <a:t>(</a:t>
            </a:r>
            <a:r>
              <a:rPr lang="en-US" altLang="zh-CN" sz="2400" dirty="0" smtClean="0">
                <a:solidFill>
                  <a:srgbClr val="7030A0"/>
                </a:solidFill>
                <a:latin typeface="Times New Roman" panose="02020603050405020304" pitchFamily="18" charset="0"/>
                <a:ea typeface="楷体_GB2312" pitchFamily="49" charset="-122"/>
                <a:cs typeface="Times New Roman" panose="02020603050405020304" pitchFamily="18" charset="0"/>
              </a:rPr>
              <a:t>1)N</a:t>
            </a:r>
            <a:r>
              <a:rPr lang="zh-CN" altLang="en-US" sz="2400" dirty="0" smtClean="0">
                <a:solidFill>
                  <a:srgbClr val="7030A0"/>
                </a:solidFill>
                <a:latin typeface="Times New Roman" panose="02020603050405020304" pitchFamily="18" charset="0"/>
                <a:ea typeface="楷体_GB2312" pitchFamily="49" charset="-122"/>
                <a:cs typeface="Times New Roman" panose="02020603050405020304" pitchFamily="18" charset="0"/>
              </a:rPr>
              <a:t>位异步</a:t>
            </a:r>
            <a:r>
              <a:rPr lang="zh-CN" altLang="en-US" sz="2400" dirty="0">
                <a:solidFill>
                  <a:srgbClr val="7030A0"/>
                </a:solidFill>
                <a:latin typeface="Times New Roman" panose="02020603050405020304" pitchFamily="18" charset="0"/>
                <a:ea typeface="楷体_GB2312" pitchFamily="49" charset="-122"/>
                <a:cs typeface="Times New Roman" panose="02020603050405020304" pitchFamily="18" charset="0"/>
              </a:rPr>
              <a:t>二进制计数器</a:t>
            </a:r>
          </a:p>
        </p:txBody>
      </p:sp>
      <p:sp>
        <p:nvSpPr>
          <p:cNvPr id="15" name="Rectangle 6"/>
          <p:cNvSpPr>
            <a:spLocks noChangeArrowheads="1"/>
          </p:cNvSpPr>
          <p:nvPr/>
        </p:nvSpPr>
        <p:spPr bwMode="auto">
          <a:xfrm>
            <a:off x="468314" y="558511"/>
            <a:ext cx="16607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zh-CN" altLang="en-US" dirty="0" smtClean="0">
                <a:latin typeface="仿宋" panose="02010609060101010101" pitchFamily="49" charset="-122"/>
                <a:ea typeface="仿宋" panose="02010609060101010101" pitchFamily="49" charset="-122"/>
                <a:cs typeface="Times New Roman" panose="02020603050405020304" pitchFamily="18" charset="0"/>
              </a:rPr>
              <a:t>异步计数</a:t>
            </a:r>
            <a:endParaRPr lang="zh-CN" altLang="en-US" dirty="0">
              <a:latin typeface="仿宋" panose="02010609060101010101" pitchFamily="49" charset="-122"/>
              <a:ea typeface="仿宋"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95609644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6" name="Rectangle 2"/>
          <p:cNvSpPr>
            <a:spLocks noChangeArrowheads="1"/>
          </p:cNvSpPr>
          <p:nvPr/>
        </p:nvSpPr>
        <p:spPr bwMode="auto">
          <a:xfrm>
            <a:off x="504825" y="2533651"/>
            <a:ext cx="4364038" cy="2308225"/>
          </a:xfrm>
          <a:prstGeom prst="rect">
            <a:avLst/>
          </a:prstGeom>
          <a:solidFill>
            <a:srgbClr val="FFFFFF">
              <a:alpha val="0"/>
            </a:srgbClr>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76225"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lnSpc>
                <a:spcPct val="150000"/>
              </a:lnSpc>
              <a:spcBef>
                <a:spcPct val="0"/>
              </a:spcBef>
              <a:buClrTx/>
              <a:buFontTx/>
              <a:buNone/>
            </a:pPr>
            <a:r>
              <a:rPr lang="en-US" altLang="zh-CN" sz="2400">
                <a:solidFill>
                  <a:srgbClr val="0000FF"/>
                </a:solidFill>
                <a:latin typeface="Times New Roman" panose="02020603050405020304" pitchFamily="18" charset="0"/>
                <a:cs typeface="Times New Roman" panose="02020603050405020304" pitchFamily="18" charset="0"/>
              </a:rPr>
              <a:t>74HC/HCT393</a:t>
            </a:r>
            <a:r>
              <a:rPr lang="zh-CN" altLang="en-US" sz="2400">
                <a:latin typeface="Times New Roman" panose="02020603050405020304" pitchFamily="18" charset="0"/>
                <a:cs typeface="Times New Roman" panose="02020603050405020304" pitchFamily="18" charset="0"/>
              </a:rPr>
              <a:t>中集成了两个</a:t>
            </a:r>
            <a:r>
              <a:rPr lang="en-US" altLang="zh-CN" sz="2400">
                <a:latin typeface="Times New Roman" panose="02020603050405020304" pitchFamily="18" charset="0"/>
                <a:cs typeface="Times New Roman" panose="02020603050405020304" pitchFamily="18" charset="0"/>
              </a:rPr>
              <a:t>4</a:t>
            </a:r>
            <a:r>
              <a:rPr lang="zh-CN" altLang="en-US" sz="2400">
                <a:latin typeface="Times New Roman" panose="02020603050405020304" pitchFamily="18" charset="0"/>
                <a:cs typeface="Times New Roman" panose="02020603050405020304" pitchFamily="18" charset="0"/>
              </a:rPr>
              <a:t>位异步二进制计数器。在 </a:t>
            </a:r>
            <a:r>
              <a:rPr lang="en-US" altLang="zh-CN" sz="2400">
                <a:latin typeface="Times New Roman" panose="02020603050405020304" pitchFamily="18" charset="0"/>
                <a:cs typeface="Times New Roman" panose="02020603050405020304" pitchFamily="18" charset="0"/>
              </a:rPr>
              <a:t>5V</a:t>
            </a:r>
            <a:r>
              <a:rPr lang="zh-CN" altLang="en-US" sz="2400">
                <a:latin typeface="Times New Roman" panose="02020603050405020304" pitchFamily="18" charset="0"/>
                <a:cs typeface="Times New Roman" panose="02020603050405020304" pitchFamily="18" charset="0"/>
              </a:rPr>
              <a:t>、</a:t>
            </a:r>
            <a:r>
              <a:rPr lang="en-US" altLang="zh-CN" sz="2400">
                <a:latin typeface="Times New Roman" panose="02020603050405020304" pitchFamily="18" charset="0"/>
                <a:cs typeface="Times New Roman" panose="02020603050405020304" pitchFamily="18" charset="0"/>
              </a:rPr>
              <a:t>25℃</a:t>
            </a:r>
            <a:r>
              <a:rPr lang="zh-CN" altLang="en-US" sz="2400">
                <a:latin typeface="Times New Roman" panose="02020603050405020304" pitchFamily="18" charset="0"/>
                <a:cs typeface="Times New Roman" panose="02020603050405020304" pitchFamily="18" charset="0"/>
              </a:rPr>
              <a:t>工作条件下</a:t>
            </a:r>
            <a:r>
              <a:rPr lang="en-US" altLang="zh-CN" sz="2400">
                <a:latin typeface="Times New Roman" panose="02020603050405020304" pitchFamily="18" charset="0"/>
                <a:cs typeface="Times New Roman" panose="02020603050405020304" pitchFamily="18" charset="0"/>
              </a:rPr>
              <a:t>, </a:t>
            </a:r>
            <a:r>
              <a:rPr lang="zh-CN" altLang="en-US" sz="2400">
                <a:latin typeface="Times New Roman" panose="02020603050405020304" pitchFamily="18" charset="0"/>
                <a:cs typeface="Times New Roman" panose="02020603050405020304" pitchFamily="18" charset="0"/>
              </a:rPr>
              <a:t>每级触发器的传输延迟时间典型值为</a:t>
            </a:r>
            <a:r>
              <a:rPr lang="en-US" altLang="zh-CN" sz="2400">
                <a:latin typeface="Times New Roman" panose="02020603050405020304" pitchFamily="18" charset="0"/>
                <a:cs typeface="Times New Roman" panose="02020603050405020304" pitchFamily="18" charset="0"/>
              </a:rPr>
              <a:t>6ns</a:t>
            </a:r>
            <a:endParaRPr lang="zh-CN" altLang="en-US" sz="2400">
              <a:latin typeface="Times New Roman" panose="02020603050405020304" pitchFamily="18" charset="0"/>
              <a:cs typeface="Times New Roman" panose="02020603050405020304" pitchFamily="18" charset="0"/>
            </a:endParaRPr>
          </a:p>
        </p:txBody>
      </p:sp>
      <p:graphicFrame>
        <p:nvGraphicFramePr>
          <p:cNvPr id="25607" name="Object 3"/>
          <p:cNvGraphicFramePr>
            <a:graphicFrameLocks noChangeAspect="1"/>
          </p:cNvGraphicFramePr>
          <p:nvPr/>
        </p:nvGraphicFramePr>
        <p:xfrm>
          <a:off x="5538788" y="2068513"/>
          <a:ext cx="2595562" cy="3211512"/>
        </p:xfrm>
        <a:graphic>
          <a:graphicData uri="http://schemas.openxmlformats.org/presentationml/2006/ole">
            <mc:AlternateContent xmlns:mc="http://schemas.openxmlformats.org/markup-compatibility/2006">
              <mc:Choice xmlns:v="urn:schemas-microsoft-com:vml" Requires="v">
                <p:oleObj spid="_x0000_s680993" name="图片" r:id="rId3" imgW="1267968" imgH="1895856" progId="Word.Picture.8">
                  <p:embed/>
                </p:oleObj>
              </mc:Choice>
              <mc:Fallback>
                <p:oleObj name="图片" r:id="rId3" imgW="1267968" imgH="1895856"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8788" y="2068513"/>
                        <a:ext cx="2595562" cy="321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矩形 6"/>
          <p:cNvSpPr>
            <a:spLocks noChangeArrowheads="1"/>
          </p:cNvSpPr>
          <p:nvPr/>
        </p:nvSpPr>
        <p:spPr bwMode="auto">
          <a:xfrm>
            <a:off x="30164" y="122239"/>
            <a:ext cx="18557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600">
                <a:solidFill>
                  <a:srgbClr val="FF0066"/>
                </a:solidFill>
                <a:latin typeface="Times New Roman" panose="02020603050405020304" pitchFamily="18" charset="0"/>
                <a:ea typeface="楷体_GB2312" pitchFamily="49" charset="-122"/>
                <a:cs typeface="Times New Roman" panose="02020603050405020304" pitchFamily="18" charset="0"/>
              </a:rPr>
              <a:t>6.5.2</a:t>
            </a:r>
            <a:r>
              <a:rPr lang="zh-CN" altLang="en-US" sz="2600">
                <a:solidFill>
                  <a:srgbClr val="FF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9" name="Rectangle 3"/>
          <p:cNvSpPr>
            <a:spLocks noChangeArrowheads="1"/>
          </p:cNvSpPr>
          <p:nvPr/>
        </p:nvSpPr>
        <p:spPr bwMode="auto">
          <a:xfrm>
            <a:off x="1584324" y="121836"/>
            <a:ext cx="3203575"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1.N</a:t>
            </a:r>
            <a:r>
              <a:rPr lang="zh-CN" altLang="en-US"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位二进制</a:t>
            </a:r>
            <a:r>
              <a:rPr lang="zh-CN" altLang="en-US" sz="2500" dirty="0">
                <a:solidFill>
                  <a:srgbClr val="00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10" name="Rectangle 3"/>
          <p:cNvSpPr>
            <a:spLocks noChangeArrowheads="1"/>
          </p:cNvSpPr>
          <p:nvPr/>
        </p:nvSpPr>
        <p:spPr bwMode="auto">
          <a:xfrm>
            <a:off x="4794251" y="123975"/>
            <a:ext cx="38544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400" dirty="0">
                <a:solidFill>
                  <a:srgbClr val="7030A0"/>
                </a:solidFill>
                <a:latin typeface="Times New Roman" panose="02020603050405020304" pitchFamily="18" charset="0"/>
                <a:ea typeface="楷体_GB2312" pitchFamily="49" charset="-122"/>
                <a:cs typeface="Times New Roman" panose="02020603050405020304" pitchFamily="18" charset="0"/>
              </a:rPr>
              <a:t>(</a:t>
            </a:r>
            <a:r>
              <a:rPr lang="en-US" altLang="zh-CN" sz="2400" dirty="0" smtClean="0">
                <a:solidFill>
                  <a:srgbClr val="7030A0"/>
                </a:solidFill>
                <a:latin typeface="Times New Roman" panose="02020603050405020304" pitchFamily="18" charset="0"/>
                <a:ea typeface="楷体_GB2312" pitchFamily="49" charset="-122"/>
                <a:cs typeface="Times New Roman" panose="02020603050405020304" pitchFamily="18" charset="0"/>
              </a:rPr>
              <a:t>1)N</a:t>
            </a:r>
            <a:r>
              <a:rPr lang="zh-CN" altLang="en-US" sz="2400" dirty="0" smtClean="0">
                <a:solidFill>
                  <a:srgbClr val="7030A0"/>
                </a:solidFill>
                <a:latin typeface="Times New Roman" panose="02020603050405020304" pitchFamily="18" charset="0"/>
                <a:ea typeface="楷体_GB2312" pitchFamily="49" charset="-122"/>
                <a:cs typeface="Times New Roman" panose="02020603050405020304" pitchFamily="18" charset="0"/>
              </a:rPr>
              <a:t>位异步</a:t>
            </a:r>
            <a:r>
              <a:rPr lang="zh-CN" altLang="en-US" sz="2400" dirty="0">
                <a:solidFill>
                  <a:srgbClr val="7030A0"/>
                </a:solidFill>
                <a:latin typeface="Times New Roman" panose="02020603050405020304" pitchFamily="18" charset="0"/>
                <a:ea typeface="楷体_GB2312" pitchFamily="49" charset="-122"/>
                <a:cs typeface="Times New Roman" panose="02020603050405020304" pitchFamily="18" charset="0"/>
              </a:rPr>
              <a:t>二进制计数器</a:t>
            </a:r>
          </a:p>
        </p:txBody>
      </p:sp>
      <p:sp>
        <p:nvSpPr>
          <p:cNvPr id="11" name="Rectangle 6"/>
          <p:cNvSpPr>
            <a:spLocks noChangeArrowheads="1"/>
          </p:cNvSpPr>
          <p:nvPr/>
        </p:nvSpPr>
        <p:spPr bwMode="auto">
          <a:xfrm>
            <a:off x="468314" y="558511"/>
            <a:ext cx="16607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zh-CN" altLang="en-US" dirty="0" smtClean="0">
                <a:latin typeface="仿宋" panose="02010609060101010101" pitchFamily="49" charset="-122"/>
                <a:ea typeface="仿宋" panose="02010609060101010101" pitchFamily="49" charset="-122"/>
                <a:cs typeface="Times New Roman" panose="02020603050405020304" pitchFamily="18" charset="0"/>
              </a:rPr>
              <a:t>异步计数</a:t>
            </a:r>
            <a:endParaRPr lang="zh-CN" altLang="en-US" dirty="0">
              <a:latin typeface="仿宋" panose="02010609060101010101" pitchFamily="49" charset="-122"/>
              <a:ea typeface="仿宋"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59909473"/>
      </p:ext>
    </p:extLst>
  </p:cSld>
  <p:clrMapOvr>
    <a:masterClrMapping/>
  </p:clrMapOvr>
  <p:transition spd="med">
    <p:random/>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8139" y="1730376"/>
            <a:ext cx="3559175" cy="4233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165"/>
          <p:cNvSpPr>
            <a:spLocks noChangeArrowheads="1"/>
          </p:cNvSpPr>
          <p:nvPr/>
        </p:nvSpPr>
        <p:spPr bwMode="auto">
          <a:xfrm>
            <a:off x="44450" y="1946275"/>
            <a:ext cx="3024188" cy="406400"/>
          </a:xfrm>
          <a:prstGeom prst="rect">
            <a:avLst/>
          </a:prstGeom>
          <a:noFill/>
          <a:ln w="9525">
            <a:solidFill>
              <a:schemeClr val="bg1">
                <a:alpha val="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000" i="1">
                <a:latin typeface="Times New Roman" panose="02020603050405020304" pitchFamily="18" charset="0"/>
                <a:ea typeface="楷体_GB2312" pitchFamily="49" charset="-122"/>
              </a:rPr>
              <a:t>Q</a:t>
            </a:r>
            <a:r>
              <a:rPr lang="en-US" altLang="zh-CN" sz="2000" baseline="-25000">
                <a:latin typeface="Times New Roman" panose="02020603050405020304" pitchFamily="18" charset="0"/>
                <a:ea typeface="楷体_GB2312" pitchFamily="49" charset="-122"/>
              </a:rPr>
              <a:t>0</a:t>
            </a:r>
            <a:r>
              <a:rPr lang="zh-CN" altLang="en-US" sz="2000">
                <a:latin typeface="Times New Roman" panose="02020603050405020304" pitchFamily="18" charset="0"/>
                <a:ea typeface="楷体_GB2312" pitchFamily="49" charset="-122"/>
              </a:rPr>
              <a:t>在每个</a:t>
            </a:r>
            <a:r>
              <a:rPr lang="en-US" altLang="zh-CN" sz="2000" i="1">
                <a:latin typeface="Times New Roman" panose="02020603050405020304" pitchFamily="18" charset="0"/>
                <a:ea typeface="楷体_GB2312" pitchFamily="49" charset="-122"/>
              </a:rPr>
              <a:t>CP</a:t>
            </a:r>
            <a:r>
              <a:rPr lang="zh-CN" altLang="en-US" sz="2000">
                <a:latin typeface="Times New Roman" panose="02020603050405020304" pitchFamily="18" charset="0"/>
                <a:ea typeface="楷体_GB2312" pitchFamily="49" charset="-122"/>
              </a:rPr>
              <a:t>都翻转一次</a:t>
            </a:r>
          </a:p>
        </p:txBody>
      </p:sp>
      <p:sp>
        <p:nvSpPr>
          <p:cNvPr id="11" name="Rectangle 166"/>
          <p:cNvSpPr>
            <a:spLocks noChangeArrowheads="1"/>
          </p:cNvSpPr>
          <p:nvPr/>
        </p:nvSpPr>
        <p:spPr bwMode="auto">
          <a:xfrm>
            <a:off x="44450" y="2797175"/>
            <a:ext cx="4737100" cy="400050"/>
          </a:xfrm>
          <a:prstGeom prst="rect">
            <a:avLst/>
          </a:prstGeom>
          <a:noFill/>
          <a:ln w="19050">
            <a:solidFill>
              <a:srgbClr val="FF3399">
                <a:alpha val="0"/>
              </a:srgb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000" i="1">
                <a:latin typeface="Times New Roman" panose="02020603050405020304" pitchFamily="18" charset="0"/>
                <a:ea typeface="楷体_GB2312" pitchFamily="49" charset="-122"/>
              </a:rPr>
              <a:t>Q</a:t>
            </a:r>
            <a:r>
              <a:rPr lang="en-US" altLang="zh-CN" sz="2000" baseline="-25000">
                <a:latin typeface="Times New Roman" panose="02020603050405020304" pitchFamily="18" charset="0"/>
                <a:ea typeface="楷体_GB2312" pitchFamily="49" charset="-122"/>
              </a:rPr>
              <a:t>1</a:t>
            </a:r>
            <a:r>
              <a:rPr lang="zh-CN" altLang="en-US" sz="2000">
                <a:latin typeface="Times New Roman" panose="02020603050405020304" pitchFamily="18" charset="0"/>
                <a:ea typeface="楷体_GB2312" pitchFamily="49" charset="-122"/>
              </a:rPr>
              <a:t>仅在</a:t>
            </a:r>
            <a:r>
              <a:rPr lang="en-US" altLang="zh-CN" sz="2000" i="1">
                <a:latin typeface="Times New Roman" panose="02020603050405020304" pitchFamily="18" charset="0"/>
                <a:ea typeface="楷体_GB2312" pitchFamily="49" charset="-122"/>
              </a:rPr>
              <a:t>Q</a:t>
            </a:r>
            <a:r>
              <a:rPr lang="en-US" altLang="zh-CN" sz="2000" baseline="-25000">
                <a:latin typeface="Times New Roman" panose="02020603050405020304" pitchFamily="18" charset="0"/>
                <a:ea typeface="楷体_GB2312" pitchFamily="49" charset="-122"/>
              </a:rPr>
              <a:t>0</a:t>
            </a:r>
            <a:r>
              <a:rPr lang="en-US" altLang="zh-CN" sz="2000">
                <a:latin typeface="Times New Roman" panose="02020603050405020304" pitchFamily="18" charset="0"/>
                <a:ea typeface="楷体_GB2312" pitchFamily="49" charset="-122"/>
              </a:rPr>
              <a:t>=1</a:t>
            </a:r>
            <a:r>
              <a:rPr lang="zh-CN" altLang="en-US" sz="2000">
                <a:latin typeface="Times New Roman" panose="02020603050405020304" pitchFamily="18" charset="0"/>
                <a:ea typeface="楷体_GB2312" pitchFamily="49" charset="-122"/>
              </a:rPr>
              <a:t>后的下一个</a:t>
            </a:r>
            <a:r>
              <a:rPr lang="en-US" altLang="zh-CN" sz="2000" i="1">
                <a:latin typeface="Times New Roman" panose="02020603050405020304" pitchFamily="18" charset="0"/>
                <a:ea typeface="楷体_GB2312" pitchFamily="49" charset="-122"/>
              </a:rPr>
              <a:t>CP</a:t>
            </a:r>
            <a:r>
              <a:rPr lang="zh-CN" altLang="en-US" sz="2000">
                <a:latin typeface="Times New Roman" panose="02020603050405020304" pitchFamily="18" charset="0"/>
                <a:ea typeface="楷体_GB2312" pitchFamily="49" charset="-122"/>
              </a:rPr>
              <a:t>到来时翻转</a:t>
            </a:r>
          </a:p>
        </p:txBody>
      </p:sp>
      <p:sp>
        <p:nvSpPr>
          <p:cNvPr id="12" name="Rectangle 167"/>
          <p:cNvSpPr>
            <a:spLocks noChangeArrowheads="1"/>
          </p:cNvSpPr>
          <p:nvPr/>
        </p:nvSpPr>
        <p:spPr bwMode="auto">
          <a:xfrm>
            <a:off x="514351" y="2290763"/>
            <a:ext cx="3744913" cy="430212"/>
          </a:xfrm>
          <a:prstGeom prst="rect">
            <a:avLst/>
          </a:prstGeom>
          <a:noFill/>
          <a:ln w="9525">
            <a:solidFill>
              <a:schemeClr val="tx1">
                <a:alpha val="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200">
                <a:solidFill>
                  <a:srgbClr val="0000FF"/>
                </a:solidFill>
                <a:latin typeface="Times New Roman" panose="02020603050405020304" pitchFamily="18" charset="0"/>
                <a:ea typeface="楷体_GB2312" pitchFamily="49" charset="-122"/>
                <a:cs typeface="Times New Roman" panose="02020603050405020304" pitchFamily="18" charset="0"/>
              </a:rPr>
              <a:t>FF</a:t>
            </a:r>
            <a:r>
              <a:rPr lang="en-US" altLang="zh-CN" sz="2200" baseline="-25000">
                <a:solidFill>
                  <a:srgbClr val="0000FF"/>
                </a:solidFill>
                <a:latin typeface="Times New Roman" panose="02020603050405020304" pitchFamily="18" charset="0"/>
                <a:ea typeface="楷体_GB2312" pitchFamily="49" charset="-122"/>
                <a:cs typeface="Times New Roman" panose="02020603050405020304" pitchFamily="18" charset="0"/>
              </a:rPr>
              <a:t>0</a:t>
            </a:r>
            <a:r>
              <a:rPr lang="zh-CN" altLang="en-US" sz="2200">
                <a:solidFill>
                  <a:srgbClr val="0000FF"/>
                </a:solidFill>
                <a:latin typeface="Times New Roman" panose="02020603050405020304" pitchFamily="18" charset="0"/>
                <a:ea typeface="楷体_GB2312" pitchFamily="49" charset="-122"/>
                <a:cs typeface="Times New Roman" panose="02020603050405020304" pitchFamily="18" charset="0"/>
              </a:rPr>
              <a:t>可采用</a:t>
            </a:r>
            <a:r>
              <a:rPr lang="en-US" altLang="zh-CN" sz="2200" i="1">
                <a:solidFill>
                  <a:srgbClr val="0000FF"/>
                </a:solidFill>
                <a:latin typeface="Times New Roman" panose="02020603050405020304" pitchFamily="18" charset="0"/>
                <a:ea typeface="楷体_GB2312" pitchFamily="49" charset="-122"/>
                <a:cs typeface="Times New Roman" panose="02020603050405020304" pitchFamily="18" charset="0"/>
              </a:rPr>
              <a:t>T</a:t>
            </a:r>
            <a:r>
              <a:rPr lang="en-US" altLang="zh-CN" sz="2200">
                <a:solidFill>
                  <a:srgbClr val="0000FF"/>
                </a:solidFill>
                <a:latin typeface="Times New Roman" panose="02020603050405020304" pitchFamily="18" charset="0"/>
                <a:ea typeface="楷体_GB2312" pitchFamily="49" charset="-122"/>
                <a:cs typeface="Times New Roman" panose="02020603050405020304" pitchFamily="18" charset="0"/>
              </a:rPr>
              <a:t>=1</a:t>
            </a:r>
            <a:r>
              <a:rPr lang="zh-CN" altLang="en-US" sz="2200">
                <a:solidFill>
                  <a:srgbClr val="0000FF"/>
                </a:solidFill>
                <a:latin typeface="Times New Roman" panose="02020603050405020304" pitchFamily="18" charset="0"/>
                <a:ea typeface="楷体_GB2312" pitchFamily="49" charset="-122"/>
                <a:cs typeface="Times New Roman" panose="02020603050405020304" pitchFamily="18" charset="0"/>
              </a:rPr>
              <a:t>的</a:t>
            </a:r>
            <a:r>
              <a:rPr lang="en-US" altLang="zh-CN" sz="2200" i="1">
                <a:solidFill>
                  <a:srgbClr val="0000FF"/>
                </a:solidFill>
                <a:latin typeface="Times New Roman" panose="02020603050405020304" pitchFamily="18" charset="0"/>
                <a:ea typeface="楷体_GB2312" pitchFamily="49" charset="-122"/>
                <a:cs typeface="Times New Roman" panose="02020603050405020304" pitchFamily="18" charset="0"/>
              </a:rPr>
              <a:t>T </a:t>
            </a:r>
            <a:r>
              <a:rPr lang="zh-CN" altLang="en-US" sz="2200">
                <a:solidFill>
                  <a:srgbClr val="0000FF"/>
                </a:solidFill>
                <a:latin typeface="Times New Roman" panose="02020603050405020304" pitchFamily="18" charset="0"/>
                <a:ea typeface="楷体_GB2312" pitchFamily="49" charset="-122"/>
                <a:cs typeface="Times New Roman" panose="02020603050405020304" pitchFamily="18" charset="0"/>
              </a:rPr>
              <a:t>触发器</a:t>
            </a:r>
          </a:p>
        </p:txBody>
      </p:sp>
      <p:sp>
        <p:nvSpPr>
          <p:cNvPr id="13" name="Rectangle 168"/>
          <p:cNvSpPr>
            <a:spLocks noChangeArrowheads="1"/>
          </p:cNvSpPr>
          <p:nvPr/>
        </p:nvSpPr>
        <p:spPr bwMode="auto">
          <a:xfrm>
            <a:off x="514350" y="3192463"/>
            <a:ext cx="3786188" cy="431800"/>
          </a:xfrm>
          <a:prstGeom prst="rect">
            <a:avLst/>
          </a:prstGeom>
          <a:noFill/>
          <a:ln w="19050">
            <a:solidFill>
              <a:schemeClr val="tx1">
                <a:alpha val="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200">
                <a:solidFill>
                  <a:srgbClr val="0000FF"/>
                </a:solidFill>
                <a:latin typeface="Times New Roman" panose="02020603050405020304" pitchFamily="18" charset="0"/>
                <a:ea typeface="楷体_GB2312" pitchFamily="49" charset="-122"/>
                <a:cs typeface="Times New Roman" panose="02020603050405020304" pitchFamily="18" charset="0"/>
              </a:rPr>
              <a:t>FF</a:t>
            </a:r>
            <a:r>
              <a:rPr lang="en-US" altLang="zh-CN" sz="2200" baseline="-25000">
                <a:solidFill>
                  <a:srgbClr val="0000FF"/>
                </a:solidFill>
                <a:latin typeface="Times New Roman" panose="02020603050405020304" pitchFamily="18" charset="0"/>
                <a:ea typeface="楷体_GB2312" pitchFamily="49" charset="-122"/>
                <a:cs typeface="Times New Roman" panose="02020603050405020304" pitchFamily="18" charset="0"/>
              </a:rPr>
              <a:t>1</a:t>
            </a:r>
            <a:r>
              <a:rPr lang="zh-CN" altLang="en-US" sz="2200">
                <a:solidFill>
                  <a:srgbClr val="0000FF"/>
                </a:solidFill>
                <a:latin typeface="Times New Roman" panose="02020603050405020304" pitchFamily="18" charset="0"/>
                <a:ea typeface="楷体_GB2312" pitchFamily="49" charset="-122"/>
                <a:cs typeface="Times New Roman" panose="02020603050405020304" pitchFamily="18" charset="0"/>
              </a:rPr>
              <a:t>可采用</a:t>
            </a:r>
            <a:r>
              <a:rPr lang="en-US" altLang="zh-CN" sz="2200" i="1">
                <a:solidFill>
                  <a:srgbClr val="0000FF"/>
                </a:solidFill>
                <a:latin typeface="Times New Roman" panose="02020603050405020304" pitchFamily="18" charset="0"/>
                <a:ea typeface="楷体_GB2312" pitchFamily="49" charset="-122"/>
                <a:cs typeface="Times New Roman" panose="02020603050405020304" pitchFamily="18" charset="0"/>
              </a:rPr>
              <a:t>T</a:t>
            </a:r>
            <a:r>
              <a:rPr lang="en-US" altLang="zh-CN" sz="2200">
                <a:solidFill>
                  <a:srgbClr val="0000FF"/>
                </a:solidFill>
                <a:latin typeface="Times New Roman" panose="02020603050405020304" pitchFamily="18" charset="0"/>
                <a:ea typeface="楷体_GB2312" pitchFamily="49" charset="-122"/>
                <a:cs typeface="Times New Roman" panose="02020603050405020304" pitchFamily="18" charset="0"/>
              </a:rPr>
              <a:t>= </a:t>
            </a:r>
            <a:r>
              <a:rPr lang="en-US" altLang="zh-CN" sz="2200" i="1">
                <a:solidFill>
                  <a:srgbClr val="0000FF"/>
                </a:solidFill>
                <a:latin typeface="Times New Roman" panose="02020603050405020304" pitchFamily="18" charset="0"/>
                <a:ea typeface="楷体_GB2312" pitchFamily="49" charset="-122"/>
                <a:cs typeface="Times New Roman" panose="02020603050405020304" pitchFamily="18" charset="0"/>
              </a:rPr>
              <a:t>Q</a:t>
            </a:r>
            <a:r>
              <a:rPr lang="en-US" altLang="zh-CN" sz="2200" baseline="-25000">
                <a:solidFill>
                  <a:srgbClr val="0000FF"/>
                </a:solidFill>
                <a:latin typeface="Times New Roman" panose="02020603050405020304" pitchFamily="18" charset="0"/>
                <a:ea typeface="楷体_GB2312" pitchFamily="49" charset="-122"/>
                <a:cs typeface="Times New Roman" panose="02020603050405020304" pitchFamily="18" charset="0"/>
              </a:rPr>
              <a:t>0</a:t>
            </a:r>
            <a:r>
              <a:rPr lang="zh-CN" altLang="en-US" sz="2200">
                <a:solidFill>
                  <a:srgbClr val="0000FF"/>
                </a:solidFill>
                <a:latin typeface="Times New Roman" panose="02020603050405020304" pitchFamily="18" charset="0"/>
                <a:ea typeface="楷体_GB2312" pitchFamily="49" charset="-122"/>
                <a:cs typeface="Times New Roman" panose="02020603050405020304" pitchFamily="18" charset="0"/>
              </a:rPr>
              <a:t>的</a:t>
            </a:r>
            <a:r>
              <a:rPr lang="en-US" altLang="zh-CN" sz="2200" i="1">
                <a:solidFill>
                  <a:srgbClr val="0000FF"/>
                </a:solidFill>
                <a:latin typeface="Times New Roman" panose="02020603050405020304" pitchFamily="18" charset="0"/>
                <a:ea typeface="楷体_GB2312" pitchFamily="49" charset="-122"/>
                <a:cs typeface="Times New Roman" panose="02020603050405020304" pitchFamily="18" charset="0"/>
              </a:rPr>
              <a:t>T </a:t>
            </a:r>
            <a:r>
              <a:rPr lang="zh-CN" altLang="en-US" sz="2200">
                <a:solidFill>
                  <a:srgbClr val="0000FF"/>
                </a:solidFill>
                <a:latin typeface="Times New Roman" panose="02020603050405020304" pitchFamily="18" charset="0"/>
                <a:ea typeface="楷体_GB2312" pitchFamily="49" charset="-122"/>
                <a:cs typeface="Times New Roman" panose="02020603050405020304" pitchFamily="18" charset="0"/>
              </a:rPr>
              <a:t>触发器</a:t>
            </a:r>
          </a:p>
        </p:txBody>
      </p:sp>
      <p:sp>
        <p:nvSpPr>
          <p:cNvPr id="14" name="Rectangle 169"/>
          <p:cNvSpPr>
            <a:spLocks noChangeArrowheads="1"/>
          </p:cNvSpPr>
          <p:nvPr/>
        </p:nvSpPr>
        <p:spPr bwMode="auto">
          <a:xfrm>
            <a:off x="44450" y="4633913"/>
            <a:ext cx="5238750" cy="400050"/>
          </a:xfrm>
          <a:prstGeom prst="rect">
            <a:avLst/>
          </a:prstGeom>
          <a:noFill/>
          <a:ln w="19050">
            <a:solidFill>
              <a:srgbClr val="FFFF00">
                <a:alpha val="0"/>
              </a:srgb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000" i="1">
                <a:latin typeface="Times New Roman" panose="02020603050405020304" pitchFamily="18" charset="0"/>
                <a:ea typeface="楷体_GB2312" pitchFamily="49" charset="-122"/>
              </a:rPr>
              <a:t>Q</a:t>
            </a:r>
            <a:r>
              <a:rPr lang="en-US" altLang="zh-CN" sz="2000" baseline="-25000">
                <a:latin typeface="Times New Roman" panose="02020603050405020304" pitchFamily="18" charset="0"/>
                <a:ea typeface="楷体_GB2312" pitchFamily="49" charset="-122"/>
              </a:rPr>
              <a:t>3</a:t>
            </a:r>
            <a:r>
              <a:rPr lang="zh-CN" altLang="en-US" sz="2000">
                <a:latin typeface="Times New Roman" panose="02020603050405020304" pitchFamily="18" charset="0"/>
                <a:ea typeface="楷体_GB2312" pitchFamily="49" charset="-122"/>
              </a:rPr>
              <a:t>仅在</a:t>
            </a:r>
            <a:r>
              <a:rPr lang="en-US" altLang="zh-CN" sz="2000" i="1">
                <a:latin typeface="Times New Roman" panose="02020603050405020304" pitchFamily="18" charset="0"/>
                <a:ea typeface="楷体_GB2312" pitchFamily="49" charset="-122"/>
              </a:rPr>
              <a:t>Q</a:t>
            </a:r>
            <a:r>
              <a:rPr lang="en-US" altLang="zh-CN" sz="2000" baseline="-25000">
                <a:latin typeface="Times New Roman" panose="02020603050405020304" pitchFamily="18" charset="0"/>
                <a:ea typeface="楷体_GB2312" pitchFamily="49" charset="-122"/>
              </a:rPr>
              <a:t>0</a:t>
            </a:r>
            <a:r>
              <a:rPr lang="en-US" altLang="zh-CN" sz="2000">
                <a:latin typeface="Times New Roman" panose="02020603050405020304" pitchFamily="18" charset="0"/>
                <a:ea typeface="楷体_GB2312" pitchFamily="49" charset="-122"/>
              </a:rPr>
              <a:t>=</a:t>
            </a:r>
            <a:r>
              <a:rPr lang="en-US" altLang="zh-CN" sz="2000" i="1">
                <a:latin typeface="Times New Roman" panose="02020603050405020304" pitchFamily="18" charset="0"/>
                <a:ea typeface="楷体_GB2312" pitchFamily="49" charset="-122"/>
              </a:rPr>
              <a:t>Q</a:t>
            </a:r>
            <a:r>
              <a:rPr lang="en-US" altLang="zh-CN" sz="2000" baseline="-25000">
                <a:latin typeface="Times New Roman" panose="02020603050405020304" pitchFamily="18" charset="0"/>
                <a:ea typeface="楷体_GB2312" pitchFamily="49" charset="-122"/>
              </a:rPr>
              <a:t>1</a:t>
            </a:r>
            <a:r>
              <a:rPr lang="en-US" altLang="zh-CN" sz="2000">
                <a:latin typeface="Times New Roman" panose="02020603050405020304" pitchFamily="18" charset="0"/>
                <a:ea typeface="楷体_GB2312" pitchFamily="49" charset="-122"/>
              </a:rPr>
              <a:t>=</a:t>
            </a:r>
            <a:r>
              <a:rPr lang="en-US" altLang="zh-CN" sz="2000" i="1">
                <a:latin typeface="Times New Roman" panose="02020603050405020304" pitchFamily="18" charset="0"/>
                <a:ea typeface="楷体_GB2312" pitchFamily="49" charset="-122"/>
              </a:rPr>
              <a:t>Q</a:t>
            </a:r>
            <a:r>
              <a:rPr lang="en-US" altLang="zh-CN" sz="2000" baseline="-25000">
                <a:latin typeface="Times New Roman" panose="02020603050405020304" pitchFamily="18" charset="0"/>
                <a:ea typeface="楷体_GB2312" pitchFamily="49" charset="-122"/>
              </a:rPr>
              <a:t>2</a:t>
            </a:r>
            <a:r>
              <a:rPr lang="en-US" altLang="zh-CN" sz="2000">
                <a:latin typeface="Times New Roman" panose="02020603050405020304" pitchFamily="18" charset="0"/>
                <a:ea typeface="楷体_GB2312" pitchFamily="49" charset="-122"/>
              </a:rPr>
              <a:t>=1</a:t>
            </a:r>
            <a:r>
              <a:rPr lang="zh-CN" altLang="en-US" sz="2000">
                <a:latin typeface="Times New Roman" panose="02020603050405020304" pitchFamily="18" charset="0"/>
                <a:ea typeface="楷体_GB2312" pitchFamily="49" charset="-122"/>
              </a:rPr>
              <a:t>后的下一个</a:t>
            </a:r>
            <a:r>
              <a:rPr lang="en-US" altLang="zh-CN" sz="2000" i="1">
                <a:latin typeface="Times New Roman" panose="02020603050405020304" pitchFamily="18" charset="0"/>
                <a:ea typeface="楷体_GB2312" pitchFamily="49" charset="-122"/>
              </a:rPr>
              <a:t>CP</a:t>
            </a:r>
            <a:r>
              <a:rPr lang="zh-CN" altLang="en-US" sz="2000">
                <a:latin typeface="Times New Roman" panose="02020603050405020304" pitchFamily="18" charset="0"/>
                <a:ea typeface="楷体_GB2312" pitchFamily="49" charset="-122"/>
              </a:rPr>
              <a:t>到来时翻转</a:t>
            </a:r>
          </a:p>
        </p:txBody>
      </p:sp>
      <p:sp>
        <p:nvSpPr>
          <p:cNvPr id="15" name="Rectangle 174"/>
          <p:cNvSpPr>
            <a:spLocks noChangeArrowheads="1"/>
          </p:cNvSpPr>
          <p:nvPr/>
        </p:nvSpPr>
        <p:spPr bwMode="auto">
          <a:xfrm>
            <a:off x="514350" y="4095751"/>
            <a:ext cx="4186238" cy="430213"/>
          </a:xfrm>
          <a:prstGeom prst="rect">
            <a:avLst/>
          </a:prstGeom>
          <a:noFill/>
          <a:ln w="19050">
            <a:solidFill>
              <a:schemeClr val="tx1">
                <a:alpha val="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200">
                <a:solidFill>
                  <a:srgbClr val="0000FF"/>
                </a:solidFill>
                <a:latin typeface="Times New Roman" panose="02020603050405020304" pitchFamily="18" charset="0"/>
                <a:ea typeface="楷体_GB2312" pitchFamily="49" charset="-122"/>
                <a:cs typeface="Times New Roman" panose="02020603050405020304" pitchFamily="18" charset="0"/>
              </a:rPr>
              <a:t>FF</a:t>
            </a:r>
            <a:r>
              <a:rPr lang="en-US" altLang="zh-CN" sz="2200" baseline="-25000">
                <a:solidFill>
                  <a:srgbClr val="0000FF"/>
                </a:solidFill>
                <a:latin typeface="Times New Roman" panose="02020603050405020304" pitchFamily="18" charset="0"/>
                <a:ea typeface="楷体_GB2312" pitchFamily="49" charset="-122"/>
                <a:cs typeface="Times New Roman" panose="02020603050405020304" pitchFamily="18" charset="0"/>
              </a:rPr>
              <a:t>2</a:t>
            </a:r>
            <a:r>
              <a:rPr lang="zh-CN" altLang="en-US" sz="2200">
                <a:solidFill>
                  <a:srgbClr val="0000FF"/>
                </a:solidFill>
                <a:latin typeface="Times New Roman" panose="02020603050405020304" pitchFamily="18" charset="0"/>
                <a:ea typeface="楷体_GB2312" pitchFamily="49" charset="-122"/>
                <a:cs typeface="Times New Roman" panose="02020603050405020304" pitchFamily="18" charset="0"/>
              </a:rPr>
              <a:t>可采用</a:t>
            </a:r>
            <a:r>
              <a:rPr lang="en-US" altLang="zh-CN" sz="2200" i="1">
                <a:solidFill>
                  <a:srgbClr val="0000FF"/>
                </a:solidFill>
                <a:latin typeface="Times New Roman" panose="02020603050405020304" pitchFamily="18" charset="0"/>
                <a:ea typeface="楷体_GB2312" pitchFamily="49" charset="-122"/>
                <a:cs typeface="Times New Roman" panose="02020603050405020304" pitchFamily="18" charset="0"/>
              </a:rPr>
              <a:t>T</a:t>
            </a:r>
            <a:r>
              <a:rPr lang="en-US" altLang="zh-CN" sz="2200">
                <a:solidFill>
                  <a:srgbClr val="0000FF"/>
                </a:solidFill>
                <a:latin typeface="Times New Roman" panose="02020603050405020304" pitchFamily="18" charset="0"/>
                <a:ea typeface="楷体_GB2312" pitchFamily="49" charset="-122"/>
                <a:cs typeface="Times New Roman" panose="02020603050405020304" pitchFamily="18" charset="0"/>
              </a:rPr>
              <a:t>= </a:t>
            </a:r>
            <a:r>
              <a:rPr lang="en-US" altLang="zh-CN" sz="2200" i="1">
                <a:solidFill>
                  <a:srgbClr val="0000FF"/>
                </a:solidFill>
                <a:latin typeface="Times New Roman" panose="02020603050405020304" pitchFamily="18" charset="0"/>
                <a:ea typeface="楷体_GB2312" pitchFamily="49" charset="-122"/>
                <a:cs typeface="Times New Roman" panose="02020603050405020304" pitchFamily="18" charset="0"/>
              </a:rPr>
              <a:t>Q</a:t>
            </a:r>
            <a:r>
              <a:rPr lang="en-US" altLang="zh-CN" sz="2200" baseline="-25000">
                <a:solidFill>
                  <a:srgbClr val="0000FF"/>
                </a:solidFill>
                <a:latin typeface="Times New Roman" panose="02020603050405020304" pitchFamily="18" charset="0"/>
                <a:ea typeface="楷体_GB2312" pitchFamily="49" charset="-122"/>
                <a:cs typeface="Times New Roman" panose="02020603050405020304" pitchFamily="18" charset="0"/>
              </a:rPr>
              <a:t>0</a:t>
            </a:r>
            <a:r>
              <a:rPr lang="en-US" altLang="zh-CN" sz="2200" i="1">
                <a:solidFill>
                  <a:srgbClr val="0000FF"/>
                </a:solidFill>
                <a:latin typeface="Times New Roman" panose="02020603050405020304" pitchFamily="18" charset="0"/>
                <a:ea typeface="楷体_GB2312" pitchFamily="49" charset="-122"/>
                <a:cs typeface="Times New Roman" panose="02020603050405020304" pitchFamily="18" charset="0"/>
              </a:rPr>
              <a:t>Q</a:t>
            </a:r>
            <a:r>
              <a:rPr lang="en-US" altLang="zh-CN" sz="2200" baseline="-25000">
                <a:solidFill>
                  <a:srgbClr val="0000FF"/>
                </a:solidFill>
                <a:latin typeface="Times New Roman" panose="02020603050405020304" pitchFamily="18" charset="0"/>
                <a:ea typeface="楷体_GB2312" pitchFamily="49" charset="-122"/>
                <a:cs typeface="Times New Roman" panose="02020603050405020304" pitchFamily="18" charset="0"/>
              </a:rPr>
              <a:t>1</a:t>
            </a:r>
            <a:r>
              <a:rPr lang="zh-CN" altLang="en-US" sz="2200">
                <a:solidFill>
                  <a:srgbClr val="0000FF"/>
                </a:solidFill>
                <a:latin typeface="Times New Roman" panose="02020603050405020304" pitchFamily="18" charset="0"/>
                <a:ea typeface="楷体_GB2312" pitchFamily="49" charset="-122"/>
                <a:cs typeface="Times New Roman" panose="02020603050405020304" pitchFamily="18" charset="0"/>
              </a:rPr>
              <a:t>的</a:t>
            </a:r>
            <a:r>
              <a:rPr lang="en-US" altLang="zh-CN" sz="2200" i="1">
                <a:solidFill>
                  <a:srgbClr val="0000FF"/>
                </a:solidFill>
                <a:latin typeface="Times New Roman" panose="02020603050405020304" pitchFamily="18" charset="0"/>
                <a:ea typeface="楷体_GB2312" pitchFamily="49" charset="-122"/>
                <a:cs typeface="Times New Roman" panose="02020603050405020304" pitchFamily="18" charset="0"/>
              </a:rPr>
              <a:t>T </a:t>
            </a:r>
            <a:r>
              <a:rPr lang="zh-CN" altLang="en-US" sz="2200">
                <a:solidFill>
                  <a:srgbClr val="0000FF"/>
                </a:solidFill>
                <a:latin typeface="Times New Roman" panose="02020603050405020304" pitchFamily="18" charset="0"/>
                <a:ea typeface="楷体_GB2312" pitchFamily="49" charset="-122"/>
                <a:cs typeface="Times New Roman" panose="02020603050405020304" pitchFamily="18" charset="0"/>
              </a:rPr>
              <a:t>触发器</a:t>
            </a:r>
          </a:p>
        </p:txBody>
      </p:sp>
      <p:sp>
        <p:nvSpPr>
          <p:cNvPr id="16" name="Rectangle 182"/>
          <p:cNvSpPr>
            <a:spLocks noChangeArrowheads="1"/>
          </p:cNvSpPr>
          <p:nvPr/>
        </p:nvSpPr>
        <p:spPr bwMode="auto">
          <a:xfrm>
            <a:off x="44451" y="3727450"/>
            <a:ext cx="5059363" cy="400050"/>
          </a:xfrm>
          <a:prstGeom prst="rect">
            <a:avLst/>
          </a:prstGeom>
          <a:noFill/>
          <a:ln w="19050">
            <a:solidFill>
              <a:srgbClr val="33CC33">
                <a:alpha val="0"/>
              </a:srgb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000" i="1">
                <a:latin typeface="Times New Roman" panose="02020603050405020304" pitchFamily="18" charset="0"/>
                <a:ea typeface="楷体_GB2312" pitchFamily="49" charset="-122"/>
              </a:rPr>
              <a:t>Q</a:t>
            </a:r>
            <a:r>
              <a:rPr lang="en-US" altLang="zh-CN" sz="2000" baseline="-25000">
                <a:latin typeface="Times New Roman" panose="02020603050405020304" pitchFamily="18" charset="0"/>
                <a:ea typeface="楷体_GB2312" pitchFamily="49" charset="-122"/>
              </a:rPr>
              <a:t>2</a:t>
            </a:r>
            <a:r>
              <a:rPr lang="zh-CN" altLang="en-US" sz="2000">
                <a:latin typeface="Times New Roman" panose="02020603050405020304" pitchFamily="18" charset="0"/>
                <a:ea typeface="楷体_GB2312" pitchFamily="49" charset="-122"/>
              </a:rPr>
              <a:t>仅在</a:t>
            </a:r>
            <a:r>
              <a:rPr lang="en-US" altLang="zh-CN" sz="2000" i="1">
                <a:latin typeface="Times New Roman" panose="02020603050405020304" pitchFamily="18" charset="0"/>
                <a:ea typeface="楷体_GB2312" pitchFamily="49" charset="-122"/>
              </a:rPr>
              <a:t>Q</a:t>
            </a:r>
            <a:r>
              <a:rPr lang="en-US" altLang="zh-CN" sz="2000" baseline="-25000">
                <a:latin typeface="Times New Roman" panose="02020603050405020304" pitchFamily="18" charset="0"/>
                <a:ea typeface="楷体_GB2312" pitchFamily="49" charset="-122"/>
              </a:rPr>
              <a:t>0</a:t>
            </a:r>
            <a:r>
              <a:rPr lang="en-US" altLang="zh-CN" sz="2000">
                <a:latin typeface="Times New Roman" panose="02020603050405020304" pitchFamily="18" charset="0"/>
                <a:ea typeface="楷体_GB2312" pitchFamily="49" charset="-122"/>
              </a:rPr>
              <a:t>=</a:t>
            </a:r>
            <a:r>
              <a:rPr lang="en-US" altLang="zh-CN" sz="2000" i="1">
                <a:latin typeface="Times New Roman" panose="02020603050405020304" pitchFamily="18" charset="0"/>
                <a:ea typeface="楷体_GB2312" pitchFamily="49" charset="-122"/>
              </a:rPr>
              <a:t>Q</a:t>
            </a:r>
            <a:r>
              <a:rPr lang="en-US" altLang="zh-CN" sz="2000" baseline="-25000">
                <a:latin typeface="Times New Roman" panose="02020603050405020304" pitchFamily="18" charset="0"/>
                <a:ea typeface="楷体_GB2312" pitchFamily="49" charset="-122"/>
              </a:rPr>
              <a:t>1</a:t>
            </a:r>
            <a:r>
              <a:rPr lang="en-US" altLang="zh-CN" sz="2000">
                <a:latin typeface="Times New Roman" panose="02020603050405020304" pitchFamily="18" charset="0"/>
                <a:ea typeface="楷体_GB2312" pitchFamily="49" charset="-122"/>
              </a:rPr>
              <a:t>=1</a:t>
            </a:r>
            <a:r>
              <a:rPr lang="zh-CN" altLang="en-US" sz="2000">
                <a:latin typeface="Times New Roman" panose="02020603050405020304" pitchFamily="18" charset="0"/>
                <a:ea typeface="楷体_GB2312" pitchFamily="49" charset="-122"/>
              </a:rPr>
              <a:t>后的下一个</a:t>
            </a:r>
            <a:r>
              <a:rPr lang="en-US" altLang="zh-CN" sz="2000" i="1">
                <a:latin typeface="Times New Roman" panose="02020603050405020304" pitchFamily="18" charset="0"/>
                <a:ea typeface="楷体_GB2312" pitchFamily="49" charset="-122"/>
              </a:rPr>
              <a:t>CP</a:t>
            </a:r>
            <a:r>
              <a:rPr lang="zh-CN" altLang="en-US" sz="2000">
                <a:latin typeface="Times New Roman" panose="02020603050405020304" pitchFamily="18" charset="0"/>
                <a:ea typeface="楷体_GB2312" pitchFamily="49" charset="-122"/>
              </a:rPr>
              <a:t>到来时翻转</a:t>
            </a:r>
          </a:p>
        </p:txBody>
      </p:sp>
      <p:sp>
        <p:nvSpPr>
          <p:cNvPr id="17" name="Rectangle 183"/>
          <p:cNvSpPr>
            <a:spLocks noChangeArrowheads="1"/>
          </p:cNvSpPr>
          <p:nvPr/>
        </p:nvSpPr>
        <p:spPr bwMode="auto">
          <a:xfrm>
            <a:off x="514350" y="4997450"/>
            <a:ext cx="4483100" cy="431800"/>
          </a:xfrm>
          <a:prstGeom prst="rect">
            <a:avLst/>
          </a:prstGeom>
          <a:noFill/>
          <a:ln w="19050">
            <a:solidFill>
              <a:schemeClr val="tx1">
                <a:alpha val="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200">
                <a:solidFill>
                  <a:srgbClr val="0000FF"/>
                </a:solidFill>
                <a:latin typeface="Times New Roman" panose="02020603050405020304" pitchFamily="18" charset="0"/>
                <a:ea typeface="楷体_GB2312" pitchFamily="49" charset="-122"/>
                <a:cs typeface="Times New Roman" panose="02020603050405020304" pitchFamily="18" charset="0"/>
              </a:rPr>
              <a:t>FF</a:t>
            </a:r>
            <a:r>
              <a:rPr lang="en-US" altLang="zh-CN" sz="2200" baseline="-25000">
                <a:solidFill>
                  <a:srgbClr val="0000FF"/>
                </a:solidFill>
                <a:latin typeface="Times New Roman" panose="02020603050405020304" pitchFamily="18" charset="0"/>
                <a:ea typeface="楷体_GB2312" pitchFamily="49" charset="-122"/>
                <a:cs typeface="Times New Roman" panose="02020603050405020304" pitchFamily="18" charset="0"/>
              </a:rPr>
              <a:t>3</a:t>
            </a:r>
            <a:r>
              <a:rPr lang="zh-CN" altLang="en-US" sz="2200">
                <a:solidFill>
                  <a:srgbClr val="0000FF"/>
                </a:solidFill>
                <a:latin typeface="Times New Roman" panose="02020603050405020304" pitchFamily="18" charset="0"/>
                <a:ea typeface="楷体_GB2312" pitchFamily="49" charset="-122"/>
                <a:cs typeface="Times New Roman" panose="02020603050405020304" pitchFamily="18" charset="0"/>
              </a:rPr>
              <a:t>可采用</a:t>
            </a:r>
            <a:r>
              <a:rPr lang="en-US" altLang="zh-CN" sz="2200" i="1">
                <a:solidFill>
                  <a:srgbClr val="0000FF"/>
                </a:solidFill>
                <a:latin typeface="Times New Roman" panose="02020603050405020304" pitchFamily="18" charset="0"/>
                <a:ea typeface="楷体_GB2312" pitchFamily="49" charset="-122"/>
                <a:cs typeface="Times New Roman" panose="02020603050405020304" pitchFamily="18" charset="0"/>
              </a:rPr>
              <a:t>T</a:t>
            </a:r>
            <a:r>
              <a:rPr lang="en-US" altLang="zh-CN" sz="2200">
                <a:solidFill>
                  <a:srgbClr val="0000FF"/>
                </a:solidFill>
                <a:latin typeface="Times New Roman" panose="02020603050405020304" pitchFamily="18" charset="0"/>
                <a:ea typeface="楷体_GB2312" pitchFamily="49" charset="-122"/>
                <a:cs typeface="Times New Roman" panose="02020603050405020304" pitchFamily="18" charset="0"/>
              </a:rPr>
              <a:t>= </a:t>
            </a:r>
            <a:r>
              <a:rPr lang="en-US" altLang="zh-CN" sz="2200" i="1">
                <a:solidFill>
                  <a:srgbClr val="0000FF"/>
                </a:solidFill>
                <a:latin typeface="Times New Roman" panose="02020603050405020304" pitchFamily="18" charset="0"/>
                <a:ea typeface="楷体_GB2312" pitchFamily="49" charset="-122"/>
                <a:cs typeface="Times New Roman" panose="02020603050405020304" pitchFamily="18" charset="0"/>
              </a:rPr>
              <a:t>Q</a:t>
            </a:r>
            <a:r>
              <a:rPr lang="en-US" altLang="zh-CN" sz="2200" baseline="-25000">
                <a:solidFill>
                  <a:srgbClr val="0000FF"/>
                </a:solidFill>
                <a:latin typeface="Times New Roman" panose="02020603050405020304" pitchFamily="18" charset="0"/>
                <a:ea typeface="楷体_GB2312" pitchFamily="49" charset="-122"/>
                <a:cs typeface="Times New Roman" panose="02020603050405020304" pitchFamily="18" charset="0"/>
              </a:rPr>
              <a:t>0</a:t>
            </a:r>
            <a:r>
              <a:rPr lang="en-US" altLang="zh-CN" sz="2200" i="1">
                <a:solidFill>
                  <a:srgbClr val="0000FF"/>
                </a:solidFill>
                <a:latin typeface="Times New Roman" panose="02020603050405020304" pitchFamily="18" charset="0"/>
                <a:ea typeface="楷体_GB2312" pitchFamily="49" charset="-122"/>
                <a:cs typeface="Times New Roman" panose="02020603050405020304" pitchFamily="18" charset="0"/>
              </a:rPr>
              <a:t>Q</a:t>
            </a:r>
            <a:r>
              <a:rPr lang="en-US" altLang="zh-CN" sz="2200" baseline="-25000">
                <a:solidFill>
                  <a:srgbClr val="0000FF"/>
                </a:solidFill>
                <a:latin typeface="Times New Roman" panose="02020603050405020304" pitchFamily="18" charset="0"/>
                <a:ea typeface="楷体_GB2312" pitchFamily="49" charset="-122"/>
                <a:cs typeface="Times New Roman" panose="02020603050405020304" pitchFamily="18" charset="0"/>
              </a:rPr>
              <a:t>1</a:t>
            </a:r>
            <a:r>
              <a:rPr lang="en-US" altLang="zh-CN" sz="2200" i="1">
                <a:solidFill>
                  <a:srgbClr val="0000FF"/>
                </a:solidFill>
                <a:latin typeface="Times New Roman" panose="02020603050405020304" pitchFamily="18" charset="0"/>
                <a:ea typeface="楷体_GB2312" pitchFamily="49" charset="-122"/>
                <a:cs typeface="Times New Roman" panose="02020603050405020304" pitchFamily="18" charset="0"/>
              </a:rPr>
              <a:t>Q</a:t>
            </a:r>
            <a:r>
              <a:rPr lang="en-US" altLang="zh-CN" sz="2200" baseline="-25000">
                <a:solidFill>
                  <a:srgbClr val="0000FF"/>
                </a:solidFill>
                <a:latin typeface="Times New Roman" panose="02020603050405020304" pitchFamily="18" charset="0"/>
                <a:ea typeface="楷体_GB2312" pitchFamily="49" charset="-122"/>
                <a:cs typeface="Times New Roman" panose="02020603050405020304" pitchFamily="18" charset="0"/>
              </a:rPr>
              <a:t>2</a:t>
            </a:r>
            <a:r>
              <a:rPr lang="zh-CN" altLang="en-US" sz="2200">
                <a:solidFill>
                  <a:srgbClr val="0000FF"/>
                </a:solidFill>
                <a:latin typeface="Times New Roman" panose="02020603050405020304" pitchFamily="18" charset="0"/>
                <a:ea typeface="楷体_GB2312" pitchFamily="49" charset="-122"/>
                <a:cs typeface="Times New Roman" panose="02020603050405020304" pitchFamily="18" charset="0"/>
              </a:rPr>
              <a:t>的</a:t>
            </a:r>
            <a:r>
              <a:rPr lang="en-US" altLang="zh-CN" sz="2200" i="1">
                <a:solidFill>
                  <a:srgbClr val="0000FF"/>
                </a:solidFill>
                <a:latin typeface="Times New Roman" panose="02020603050405020304" pitchFamily="18" charset="0"/>
                <a:ea typeface="楷体_GB2312" pitchFamily="49" charset="-122"/>
                <a:cs typeface="Times New Roman" panose="02020603050405020304" pitchFamily="18" charset="0"/>
              </a:rPr>
              <a:t>T </a:t>
            </a:r>
            <a:r>
              <a:rPr lang="zh-CN" altLang="en-US" sz="2200">
                <a:solidFill>
                  <a:srgbClr val="0000FF"/>
                </a:solidFill>
                <a:latin typeface="Times New Roman" panose="02020603050405020304" pitchFamily="18" charset="0"/>
                <a:ea typeface="楷体_GB2312" pitchFamily="49" charset="-122"/>
                <a:cs typeface="Times New Roman" panose="02020603050405020304" pitchFamily="18" charset="0"/>
              </a:rPr>
              <a:t>触发器</a:t>
            </a:r>
          </a:p>
        </p:txBody>
      </p:sp>
      <p:sp>
        <p:nvSpPr>
          <p:cNvPr id="4" name="圆角矩形 3"/>
          <p:cNvSpPr>
            <a:spLocks noChangeArrowheads="1"/>
          </p:cNvSpPr>
          <p:nvPr/>
        </p:nvSpPr>
        <p:spPr bwMode="auto">
          <a:xfrm>
            <a:off x="7759701" y="2241551"/>
            <a:ext cx="271463" cy="3673475"/>
          </a:xfrm>
          <a:prstGeom prst="roundRect">
            <a:avLst>
              <a:gd name="adj" fmla="val 16667"/>
            </a:avLst>
          </a:prstGeom>
          <a:solidFill>
            <a:srgbClr val="FF00FF">
              <a:alpha val="14902"/>
            </a:srgbClr>
          </a:solidFill>
          <a:ln w="9525" algn="ctr">
            <a:solidFill>
              <a:srgbClr val="FF0000"/>
            </a:solidFill>
            <a:round/>
            <a:headEnd/>
            <a:tailEnd/>
          </a:ln>
        </p:spPr>
        <p:txBody>
          <a:bodyPr wrap="none"/>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20" name="圆角矩形 19"/>
          <p:cNvSpPr>
            <a:spLocks noChangeArrowheads="1"/>
          </p:cNvSpPr>
          <p:nvPr/>
        </p:nvSpPr>
        <p:spPr bwMode="auto">
          <a:xfrm>
            <a:off x="7281863" y="2471738"/>
            <a:ext cx="698500" cy="355600"/>
          </a:xfrm>
          <a:prstGeom prst="roundRect">
            <a:avLst>
              <a:gd name="adj" fmla="val 16667"/>
            </a:avLst>
          </a:prstGeom>
          <a:solidFill>
            <a:srgbClr val="FF00FF">
              <a:alpha val="14902"/>
            </a:srgbClr>
          </a:solidFill>
          <a:ln w="9525" algn="ctr">
            <a:solidFill>
              <a:srgbClr val="FF0000"/>
            </a:solidFill>
            <a:round/>
            <a:headEnd/>
            <a:tailEnd/>
          </a:ln>
        </p:spPr>
        <p:txBody>
          <a:bodyPr wrap="none"/>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21" name="圆角矩形 20"/>
          <p:cNvSpPr>
            <a:spLocks noChangeArrowheads="1"/>
          </p:cNvSpPr>
          <p:nvPr/>
        </p:nvSpPr>
        <p:spPr bwMode="auto">
          <a:xfrm>
            <a:off x="7281863" y="2913063"/>
            <a:ext cx="698500" cy="354012"/>
          </a:xfrm>
          <a:prstGeom prst="roundRect">
            <a:avLst>
              <a:gd name="adj" fmla="val 16667"/>
            </a:avLst>
          </a:prstGeom>
          <a:solidFill>
            <a:srgbClr val="FF00FF">
              <a:alpha val="14902"/>
            </a:srgbClr>
          </a:solidFill>
          <a:ln w="9525" algn="ctr">
            <a:solidFill>
              <a:srgbClr val="FF0000"/>
            </a:solidFill>
            <a:round/>
            <a:headEnd/>
            <a:tailEnd/>
          </a:ln>
        </p:spPr>
        <p:txBody>
          <a:bodyPr wrap="none"/>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22" name="圆角矩形 21"/>
          <p:cNvSpPr>
            <a:spLocks noChangeArrowheads="1"/>
          </p:cNvSpPr>
          <p:nvPr/>
        </p:nvSpPr>
        <p:spPr bwMode="auto">
          <a:xfrm>
            <a:off x="7281863" y="3352801"/>
            <a:ext cx="698500" cy="354013"/>
          </a:xfrm>
          <a:prstGeom prst="roundRect">
            <a:avLst>
              <a:gd name="adj" fmla="val 16667"/>
            </a:avLst>
          </a:prstGeom>
          <a:solidFill>
            <a:srgbClr val="FF00FF">
              <a:alpha val="14902"/>
            </a:srgbClr>
          </a:solidFill>
          <a:ln w="9525" algn="ctr">
            <a:solidFill>
              <a:srgbClr val="FF0000"/>
            </a:solidFill>
            <a:round/>
            <a:headEnd/>
            <a:tailEnd/>
          </a:ln>
        </p:spPr>
        <p:txBody>
          <a:bodyPr wrap="none"/>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23" name="圆角矩形 22"/>
          <p:cNvSpPr>
            <a:spLocks noChangeArrowheads="1"/>
          </p:cNvSpPr>
          <p:nvPr/>
        </p:nvSpPr>
        <p:spPr bwMode="auto">
          <a:xfrm>
            <a:off x="7281863" y="3792538"/>
            <a:ext cx="698500" cy="354012"/>
          </a:xfrm>
          <a:prstGeom prst="roundRect">
            <a:avLst>
              <a:gd name="adj" fmla="val 16667"/>
            </a:avLst>
          </a:prstGeom>
          <a:solidFill>
            <a:srgbClr val="FF00FF">
              <a:alpha val="14902"/>
            </a:srgbClr>
          </a:solidFill>
          <a:ln w="9525" algn="ctr">
            <a:solidFill>
              <a:srgbClr val="FF0000"/>
            </a:solidFill>
            <a:round/>
            <a:headEnd/>
            <a:tailEnd/>
          </a:ln>
        </p:spPr>
        <p:txBody>
          <a:bodyPr wrap="none"/>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24" name="圆角矩形 23"/>
          <p:cNvSpPr>
            <a:spLocks noChangeArrowheads="1"/>
          </p:cNvSpPr>
          <p:nvPr/>
        </p:nvSpPr>
        <p:spPr bwMode="auto">
          <a:xfrm>
            <a:off x="7281863" y="4232275"/>
            <a:ext cx="698500" cy="355600"/>
          </a:xfrm>
          <a:prstGeom prst="roundRect">
            <a:avLst>
              <a:gd name="adj" fmla="val 16667"/>
            </a:avLst>
          </a:prstGeom>
          <a:solidFill>
            <a:srgbClr val="FF00FF">
              <a:alpha val="14902"/>
            </a:srgbClr>
          </a:solidFill>
          <a:ln w="9525" algn="ctr">
            <a:solidFill>
              <a:srgbClr val="FF0000"/>
            </a:solidFill>
            <a:round/>
            <a:headEnd/>
            <a:tailEnd/>
          </a:ln>
        </p:spPr>
        <p:txBody>
          <a:bodyPr wrap="none"/>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25" name="圆角矩形 24"/>
          <p:cNvSpPr>
            <a:spLocks noChangeArrowheads="1"/>
          </p:cNvSpPr>
          <p:nvPr/>
        </p:nvSpPr>
        <p:spPr bwMode="auto">
          <a:xfrm>
            <a:off x="7281863" y="4673601"/>
            <a:ext cx="698500" cy="354013"/>
          </a:xfrm>
          <a:prstGeom prst="roundRect">
            <a:avLst>
              <a:gd name="adj" fmla="val 16667"/>
            </a:avLst>
          </a:prstGeom>
          <a:solidFill>
            <a:srgbClr val="FF00FF">
              <a:alpha val="14902"/>
            </a:srgbClr>
          </a:solidFill>
          <a:ln w="9525" algn="ctr">
            <a:solidFill>
              <a:srgbClr val="FF0000"/>
            </a:solidFill>
            <a:round/>
            <a:headEnd/>
            <a:tailEnd/>
          </a:ln>
        </p:spPr>
        <p:txBody>
          <a:bodyPr wrap="none"/>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26" name="圆角矩形 25"/>
          <p:cNvSpPr>
            <a:spLocks noChangeArrowheads="1"/>
          </p:cNvSpPr>
          <p:nvPr/>
        </p:nvSpPr>
        <p:spPr bwMode="auto">
          <a:xfrm>
            <a:off x="7281863" y="5113338"/>
            <a:ext cx="698500" cy="354012"/>
          </a:xfrm>
          <a:prstGeom prst="roundRect">
            <a:avLst>
              <a:gd name="adj" fmla="val 16667"/>
            </a:avLst>
          </a:prstGeom>
          <a:solidFill>
            <a:srgbClr val="FF00FF">
              <a:alpha val="14902"/>
            </a:srgbClr>
          </a:solidFill>
          <a:ln w="9525" algn="ctr">
            <a:solidFill>
              <a:srgbClr val="FF0000"/>
            </a:solidFill>
            <a:round/>
            <a:headEnd/>
            <a:tailEnd/>
          </a:ln>
        </p:spPr>
        <p:txBody>
          <a:bodyPr wrap="none"/>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27" name="圆角矩形 26"/>
          <p:cNvSpPr>
            <a:spLocks noChangeArrowheads="1"/>
          </p:cNvSpPr>
          <p:nvPr/>
        </p:nvSpPr>
        <p:spPr bwMode="auto">
          <a:xfrm>
            <a:off x="7281863" y="5553076"/>
            <a:ext cx="698500" cy="354013"/>
          </a:xfrm>
          <a:prstGeom prst="roundRect">
            <a:avLst>
              <a:gd name="adj" fmla="val 16667"/>
            </a:avLst>
          </a:prstGeom>
          <a:solidFill>
            <a:srgbClr val="FF00FF">
              <a:alpha val="14902"/>
            </a:srgbClr>
          </a:solidFill>
          <a:ln w="9525" algn="ctr">
            <a:solidFill>
              <a:srgbClr val="FF0000"/>
            </a:solidFill>
            <a:round/>
            <a:headEnd/>
            <a:tailEnd/>
          </a:ln>
        </p:spPr>
        <p:txBody>
          <a:bodyPr wrap="none"/>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28" name="圆角矩形 27"/>
          <p:cNvSpPr>
            <a:spLocks noChangeArrowheads="1"/>
          </p:cNvSpPr>
          <p:nvPr/>
        </p:nvSpPr>
        <p:spPr bwMode="auto">
          <a:xfrm>
            <a:off x="6835776" y="2913063"/>
            <a:ext cx="1160463" cy="354012"/>
          </a:xfrm>
          <a:prstGeom prst="roundRect">
            <a:avLst>
              <a:gd name="adj" fmla="val 16667"/>
            </a:avLst>
          </a:prstGeom>
          <a:solidFill>
            <a:srgbClr val="FF00FF">
              <a:alpha val="14902"/>
            </a:srgbClr>
          </a:solidFill>
          <a:ln w="9525" algn="ctr">
            <a:solidFill>
              <a:srgbClr val="FF0000"/>
            </a:solidFill>
            <a:round/>
            <a:headEnd/>
            <a:tailEnd/>
          </a:ln>
        </p:spPr>
        <p:txBody>
          <a:bodyPr wrap="none"/>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29" name="圆角矩形 28"/>
          <p:cNvSpPr>
            <a:spLocks noChangeArrowheads="1"/>
          </p:cNvSpPr>
          <p:nvPr/>
        </p:nvSpPr>
        <p:spPr bwMode="auto">
          <a:xfrm>
            <a:off x="6848476" y="3787775"/>
            <a:ext cx="1160463" cy="355600"/>
          </a:xfrm>
          <a:prstGeom prst="roundRect">
            <a:avLst>
              <a:gd name="adj" fmla="val 16667"/>
            </a:avLst>
          </a:prstGeom>
          <a:solidFill>
            <a:srgbClr val="FF00FF">
              <a:alpha val="14902"/>
            </a:srgbClr>
          </a:solidFill>
          <a:ln w="9525" algn="ctr">
            <a:solidFill>
              <a:srgbClr val="FF0000"/>
            </a:solidFill>
            <a:round/>
            <a:headEnd/>
            <a:tailEnd/>
          </a:ln>
        </p:spPr>
        <p:txBody>
          <a:bodyPr wrap="none"/>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30" name="圆角矩形 29"/>
          <p:cNvSpPr>
            <a:spLocks noChangeArrowheads="1"/>
          </p:cNvSpPr>
          <p:nvPr/>
        </p:nvSpPr>
        <p:spPr bwMode="auto">
          <a:xfrm>
            <a:off x="6850063" y="4673600"/>
            <a:ext cx="1160462" cy="355600"/>
          </a:xfrm>
          <a:prstGeom prst="roundRect">
            <a:avLst>
              <a:gd name="adj" fmla="val 16667"/>
            </a:avLst>
          </a:prstGeom>
          <a:solidFill>
            <a:srgbClr val="FF00FF">
              <a:alpha val="14902"/>
            </a:srgbClr>
          </a:solidFill>
          <a:ln w="9525" algn="ctr">
            <a:solidFill>
              <a:srgbClr val="FF0000"/>
            </a:solidFill>
            <a:round/>
            <a:headEnd/>
            <a:tailEnd/>
          </a:ln>
        </p:spPr>
        <p:txBody>
          <a:bodyPr wrap="none"/>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31" name="圆角矩形 30"/>
          <p:cNvSpPr>
            <a:spLocks noChangeArrowheads="1"/>
          </p:cNvSpPr>
          <p:nvPr/>
        </p:nvSpPr>
        <p:spPr bwMode="auto">
          <a:xfrm>
            <a:off x="6861176" y="5549901"/>
            <a:ext cx="1160463" cy="354013"/>
          </a:xfrm>
          <a:prstGeom prst="roundRect">
            <a:avLst>
              <a:gd name="adj" fmla="val 16667"/>
            </a:avLst>
          </a:prstGeom>
          <a:solidFill>
            <a:srgbClr val="FF00FF">
              <a:alpha val="14902"/>
            </a:srgbClr>
          </a:solidFill>
          <a:ln w="9525" algn="ctr">
            <a:solidFill>
              <a:srgbClr val="FF0000"/>
            </a:solidFill>
            <a:round/>
            <a:headEnd/>
            <a:tailEnd/>
          </a:ln>
        </p:spPr>
        <p:txBody>
          <a:bodyPr wrap="none"/>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32" name="圆角矩形 31"/>
          <p:cNvSpPr>
            <a:spLocks noChangeArrowheads="1"/>
          </p:cNvSpPr>
          <p:nvPr/>
        </p:nvSpPr>
        <p:spPr bwMode="auto">
          <a:xfrm>
            <a:off x="6340476" y="3792538"/>
            <a:ext cx="1700213" cy="354012"/>
          </a:xfrm>
          <a:prstGeom prst="roundRect">
            <a:avLst>
              <a:gd name="adj" fmla="val 16667"/>
            </a:avLst>
          </a:prstGeom>
          <a:solidFill>
            <a:srgbClr val="FF00FF">
              <a:alpha val="14902"/>
            </a:srgbClr>
          </a:solidFill>
          <a:ln w="9525" algn="ctr">
            <a:solidFill>
              <a:srgbClr val="FF0000"/>
            </a:solidFill>
            <a:round/>
            <a:headEnd/>
            <a:tailEnd/>
          </a:ln>
        </p:spPr>
        <p:txBody>
          <a:bodyPr wrap="none"/>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33" name="圆角矩形 32"/>
          <p:cNvSpPr>
            <a:spLocks noChangeArrowheads="1"/>
          </p:cNvSpPr>
          <p:nvPr/>
        </p:nvSpPr>
        <p:spPr bwMode="auto">
          <a:xfrm>
            <a:off x="6337301" y="5549901"/>
            <a:ext cx="1700213" cy="354013"/>
          </a:xfrm>
          <a:prstGeom prst="roundRect">
            <a:avLst>
              <a:gd name="adj" fmla="val 16667"/>
            </a:avLst>
          </a:prstGeom>
          <a:solidFill>
            <a:srgbClr val="FF00FF">
              <a:alpha val="14902"/>
            </a:srgbClr>
          </a:solidFill>
          <a:ln w="9525" algn="ctr">
            <a:solidFill>
              <a:srgbClr val="FF0000"/>
            </a:solidFill>
            <a:round/>
            <a:headEnd/>
            <a:tailEnd/>
          </a:ln>
        </p:spPr>
        <p:txBody>
          <a:bodyPr wrap="none"/>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34" name="矩形 6"/>
          <p:cNvSpPr>
            <a:spLocks noChangeArrowheads="1"/>
          </p:cNvSpPr>
          <p:nvPr/>
        </p:nvSpPr>
        <p:spPr bwMode="auto">
          <a:xfrm>
            <a:off x="30164" y="122239"/>
            <a:ext cx="18557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600">
                <a:solidFill>
                  <a:srgbClr val="FF0066"/>
                </a:solidFill>
                <a:latin typeface="Times New Roman" panose="02020603050405020304" pitchFamily="18" charset="0"/>
                <a:ea typeface="楷体_GB2312" pitchFamily="49" charset="-122"/>
                <a:cs typeface="Times New Roman" panose="02020603050405020304" pitchFamily="18" charset="0"/>
              </a:rPr>
              <a:t>6.5.2</a:t>
            </a:r>
            <a:r>
              <a:rPr lang="zh-CN" altLang="en-US" sz="2600">
                <a:solidFill>
                  <a:srgbClr val="FF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35" name="Rectangle 3"/>
          <p:cNvSpPr>
            <a:spLocks noChangeArrowheads="1"/>
          </p:cNvSpPr>
          <p:nvPr/>
        </p:nvSpPr>
        <p:spPr bwMode="auto">
          <a:xfrm>
            <a:off x="1584324" y="121836"/>
            <a:ext cx="3203575"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1.N</a:t>
            </a:r>
            <a:r>
              <a:rPr lang="zh-CN" altLang="en-US"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位二进制</a:t>
            </a:r>
            <a:r>
              <a:rPr lang="zh-CN" altLang="en-US" sz="2500" dirty="0">
                <a:solidFill>
                  <a:srgbClr val="00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36" name="Rectangle 3"/>
          <p:cNvSpPr>
            <a:spLocks noChangeArrowheads="1"/>
          </p:cNvSpPr>
          <p:nvPr/>
        </p:nvSpPr>
        <p:spPr bwMode="auto">
          <a:xfrm>
            <a:off x="4794251" y="123975"/>
            <a:ext cx="38544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400" dirty="0" smtClean="0">
                <a:solidFill>
                  <a:srgbClr val="7030A0"/>
                </a:solidFill>
                <a:latin typeface="Times New Roman" panose="02020603050405020304" pitchFamily="18" charset="0"/>
                <a:ea typeface="楷体_GB2312" pitchFamily="49" charset="-122"/>
                <a:cs typeface="Times New Roman" panose="02020603050405020304" pitchFamily="18" charset="0"/>
              </a:rPr>
              <a:t>(2)N</a:t>
            </a:r>
            <a:r>
              <a:rPr lang="zh-CN" altLang="en-US" sz="2400" dirty="0" smtClean="0">
                <a:solidFill>
                  <a:srgbClr val="7030A0"/>
                </a:solidFill>
                <a:latin typeface="Times New Roman" panose="02020603050405020304" pitchFamily="18" charset="0"/>
                <a:ea typeface="楷体_GB2312" pitchFamily="49" charset="-122"/>
                <a:cs typeface="Times New Roman" panose="02020603050405020304" pitchFamily="18" charset="0"/>
              </a:rPr>
              <a:t>位同步</a:t>
            </a:r>
            <a:r>
              <a:rPr lang="zh-CN" altLang="en-US" sz="2400" dirty="0">
                <a:solidFill>
                  <a:srgbClr val="7030A0"/>
                </a:solidFill>
                <a:latin typeface="Times New Roman" panose="02020603050405020304" pitchFamily="18" charset="0"/>
                <a:ea typeface="楷体_GB2312" pitchFamily="49" charset="-122"/>
                <a:cs typeface="Times New Roman" panose="02020603050405020304" pitchFamily="18" charset="0"/>
              </a:rPr>
              <a:t>二进制计数器</a:t>
            </a:r>
          </a:p>
        </p:txBody>
      </p:sp>
      <p:sp>
        <p:nvSpPr>
          <p:cNvPr id="37" name="Rectangle 6"/>
          <p:cNvSpPr>
            <a:spLocks noChangeArrowheads="1"/>
          </p:cNvSpPr>
          <p:nvPr/>
        </p:nvSpPr>
        <p:spPr bwMode="auto">
          <a:xfrm>
            <a:off x="468314" y="558511"/>
            <a:ext cx="16607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zh-CN" altLang="en-US" dirty="0" smtClean="0">
                <a:latin typeface="仿宋" panose="02010609060101010101" pitchFamily="49" charset="-122"/>
                <a:ea typeface="仿宋" panose="02010609060101010101" pitchFamily="49" charset="-122"/>
                <a:cs typeface="Times New Roman" panose="02020603050405020304" pitchFamily="18" charset="0"/>
              </a:rPr>
              <a:t>同步计数</a:t>
            </a:r>
            <a:endParaRPr lang="zh-CN" altLang="en-US" dirty="0">
              <a:latin typeface="仿宋" panose="02010609060101010101" pitchFamily="49" charset="-122"/>
              <a:ea typeface="仿宋"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934895137"/>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par>
                                <p:cTn id="8" presetID="22" presetClass="entr" presetSubtype="8"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barn(inVertical)">
                                      <p:cBhvr>
                                        <p:cTn id="20" dur="5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par>
                                <p:cTn id="21" presetID="16" presetClass="entr" presetSubtype="21"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barn(inVertical)">
                                      <p:cBhvr>
                                        <p:cTn id="23"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par>
                                <p:cTn id="24" presetID="16" presetClass="entr" presetSubtype="21"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barn(inVertical)">
                                      <p:cBhvr>
                                        <p:cTn id="26" dur="500"/>
                                        <p:tgtEl>
                                          <p:spTgt spid="22"/>
                                        </p:tgtEl>
                                      </p:cBhvr>
                                    </p:animEffect>
                                  </p:childTnLst>
                                  <p:subTnLst>
                                    <p:set>
                                      <p:cBhvr override="childStyle">
                                        <p:cTn dur="1" fill="hold" display="0" masterRel="nextClick" afterEffect="1"/>
                                        <p:tgtEl>
                                          <p:spTgt spid="22"/>
                                        </p:tgtEl>
                                        <p:attrNameLst>
                                          <p:attrName>style.visibility</p:attrName>
                                        </p:attrNameLst>
                                      </p:cBhvr>
                                      <p:to>
                                        <p:strVal val="hidden"/>
                                      </p:to>
                                    </p:set>
                                  </p:subTnLst>
                                </p:cTn>
                              </p:par>
                              <p:par>
                                <p:cTn id="27" presetID="16" presetClass="entr" presetSubtype="21"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barn(inVertical)">
                                      <p:cBhvr>
                                        <p:cTn id="29" dur="500"/>
                                        <p:tgtEl>
                                          <p:spTgt spid="23"/>
                                        </p:tgtEl>
                                      </p:cBhvr>
                                    </p:animEffect>
                                  </p:childTnLst>
                                  <p:subTnLst>
                                    <p:set>
                                      <p:cBhvr override="childStyle">
                                        <p:cTn dur="1" fill="hold" display="0" masterRel="nextClick" afterEffect="1"/>
                                        <p:tgtEl>
                                          <p:spTgt spid="23"/>
                                        </p:tgtEl>
                                        <p:attrNameLst>
                                          <p:attrName>style.visibility</p:attrName>
                                        </p:attrNameLst>
                                      </p:cBhvr>
                                      <p:to>
                                        <p:strVal val="hidden"/>
                                      </p:to>
                                    </p:set>
                                  </p:subTnLst>
                                </p:cTn>
                              </p:par>
                              <p:par>
                                <p:cTn id="30" presetID="16" presetClass="entr" presetSubtype="21"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barn(inVertical)">
                                      <p:cBhvr>
                                        <p:cTn id="32" dur="500"/>
                                        <p:tgtEl>
                                          <p:spTgt spid="24"/>
                                        </p:tgtEl>
                                      </p:cBhvr>
                                    </p:animEffect>
                                  </p:childTnLst>
                                  <p:subTnLst>
                                    <p:set>
                                      <p:cBhvr override="childStyle">
                                        <p:cTn dur="1" fill="hold" display="0" masterRel="nextClick" afterEffect="1"/>
                                        <p:tgtEl>
                                          <p:spTgt spid="24"/>
                                        </p:tgtEl>
                                        <p:attrNameLst>
                                          <p:attrName>style.visibility</p:attrName>
                                        </p:attrNameLst>
                                      </p:cBhvr>
                                      <p:to>
                                        <p:strVal val="hidden"/>
                                      </p:to>
                                    </p:set>
                                  </p:subTnLst>
                                </p:cTn>
                              </p:par>
                              <p:par>
                                <p:cTn id="33" presetID="16" presetClass="entr" presetSubtype="21"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barn(inVertical)">
                                      <p:cBhvr>
                                        <p:cTn id="35" dur="500"/>
                                        <p:tgtEl>
                                          <p:spTgt spid="25"/>
                                        </p:tgtEl>
                                      </p:cBhvr>
                                    </p:animEffect>
                                  </p:childTnLst>
                                  <p:subTnLst>
                                    <p:set>
                                      <p:cBhvr override="childStyle">
                                        <p:cTn dur="1" fill="hold" display="0" masterRel="nextClick" afterEffect="1"/>
                                        <p:tgtEl>
                                          <p:spTgt spid="25"/>
                                        </p:tgtEl>
                                        <p:attrNameLst>
                                          <p:attrName>style.visibility</p:attrName>
                                        </p:attrNameLst>
                                      </p:cBhvr>
                                      <p:to>
                                        <p:strVal val="hidden"/>
                                      </p:to>
                                    </p:set>
                                  </p:subTnLst>
                                </p:cTn>
                              </p:par>
                              <p:par>
                                <p:cTn id="36" presetID="16" presetClass="entr" presetSubtype="21"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barn(inVertical)">
                                      <p:cBhvr>
                                        <p:cTn id="38" dur="500"/>
                                        <p:tgtEl>
                                          <p:spTgt spid="26"/>
                                        </p:tgtEl>
                                      </p:cBhvr>
                                    </p:animEffect>
                                  </p:childTnLst>
                                  <p:subTnLst>
                                    <p:set>
                                      <p:cBhvr override="childStyle">
                                        <p:cTn dur="1" fill="hold" display="0" masterRel="nextClick" afterEffect="1"/>
                                        <p:tgtEl>
                                          <p:spTgt spid="26"/>
                                        </p:tgtEl>
                                        <p:attrNameLst>
                                          <p:attrName>style.visibility</p:attrName>
                                        </p:attrNameLst>
                                      </p:cBhvr>
                                      <p:to>
                                        <p:strVal val="hidden"/>
                                      </p:to>
                                    </p:set>
                                  </p:subTnLst>
                                </p:cTn>
                              </p:par>
                              <p:par>
                                <p:cTn id="39" presetID="16" presetClass="entr" presetSubtype="21"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barn(inVertical)">
                                      <p:cBhvr>
                                        <p:cTn id="41" dur="500"/>
                                        <p:tgtEl>
                                          <p:spTgt spid="27"/>
                                        </p:tgtEl>
                                      </p:cBhvr>
                                    </p:animEffect>
                                  </p:childTnLst>
                                  <p:subTnLst>
                                    <p:set>
                                      <p:cBhvr override="childStyle">
                                        <p:cTn dur="1" fill="hold" display="0" masterRel="nextClick" afterEffect="1"/>
                                        <p:tgtEl>
                                          <p:spTgt spid="27"/>
                                        </p:tgtEl>
                                        <p:attrNameLst>
                                          <p:attrName>style.visibility</p:attrName>
                                        </p:attrNameLst>
                                      </p:cBhvr>
                                      <p:to>
                                        <p:strVal val="hidden"/>
                                      </p:to>
                                    </p:set>
                                  </p:subTnLst>
                                </p:cTn>
                              </p:par>
                              <p:par>
                                <p:cTn id="42" presetID="22" presetClass="entr" presetSubtype="8"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ipe(left)">
                                      <p:cBhvr>
                                        <p:cTn id="44" dur="500"/>
                                        <p:tgtEl>
                                          <p:spTgt spid="11"/>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wipe(left)">
                                      <p:cBhvr>
                                        <p:cTn id="49" dur="500"/>
                                        <p:tgtEl>
                                          <p:spTgt spid="13"/>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16" presetClass="entr" presetSubtype="21" fill="hold" grpId="0" nodeType="click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barn(inVertical)">
                                      <p:cBhvr>
                                        <p:cTn id="54" dur="500"/>
                                        <p:tgtEl>
                                          <p:spTgt spid="28"/>
                                        </p:tgtEl>
                                      </p:cBhvr>
                                    </p:animEffect>
                                  </p:childTnLst>
                                  <p:subTnLst>
                                    <p:set>
                                      <p:cBhvr override="childStyle">
                                        <p:cTn dur="1" fill="hold" display="0" masterRel="nextClick" afterEffect="1"/>
                                        <p:tgtEl>
                                          <p:spTgt spid="28"/>
                                        </p:tgtEl>
                                        <p:attrNameLst>
                                          <p:attrName>style.visibility</p:attrName>
                                        </p:attrNameLst>
                                      </p:cBhvr>
                                      <p:to>
                                        <p:strVal val="hidden"/>
                                      </p:to>
                                    </p:set>
                                  </p:subTnLst>
                                </p:cTn>
                              </p:par>
                              <p:par>
                                <p:cTn id="55" presetID="16" presetClass="entr" presetSubtype="21"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barn(inVertical)">
                                      <p:cBhvr>
                                        <p:cTn id="57" dur="500"/>
                                        <p:tgtEl>
                                          <p:spTgt spid="29"/>
                                        </p:tgtEl>
                                      </p:cBhvr>
                                    </p:animEffect>
                                  </p:childTnLst>
                                  <p:subTnLst>
                                    <p:set>
                                      <p:cBhvr override="childStyle">
                                        <p:cTn dur="1" fill="hold" display="0" masterRel="nextClick" afterEffect="1"/>
                                        <p:tgtEl>
                                          <p:spTgt spid="29"/>
                                        </p:tgtEl>
                                        <p:attrNameLst>
                                          <p:attrName>style.visibility</p:attrName>
                                        </p:attrNameLst>
                                      </p:cBhvr>
                                      <p:to>
                                        <p:strVal val="hidden"/>
                                      </p:to>
                                    </p:set>
                                  </p:subTnLst>
                                </p:cTn>
                              </p:par>
                              <p:par>
                                <p:cTn id="58" presetID="16" presetClass="entr" presetSubtype="21" fill="hold" grpId="0" nodeType="with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barn(inVertical)">
                                      <p:cBhvr>
                                        <p:cTn id="60" dur="500"/>
                                        <p:tgtEl>
                                          <p:spTgt spid="30"/>
                                        </p:tgtEl>
                                      </p:cBhvr>
                                    </p:animEffect>
                                  </p:childTnLst>
                                  <p:subTnLst>
                                    <p:set>
                                      <p:cBhvr override="childStyle">
                                        <p:cTn dur="1" fill="hold" display="0" masterRel="nextClick" afterEffect="1"/>
                                        <p:tgtEl>
                                          <p:spTgt spid="30"/>
                                        </p:tgtEl>
                                        <p:attrNameLst>
                                          <p:attrName>style.visibility</p:attrName>
                                        </p:attrNameLst>
                                      </p:cBhvr>
                                      <p:to>
                                        <p:strVal val="hidden"/>
                                      </p:to>
                                    </p:set>
                                  </p:subTnLst>
                                </p:cTn>
                              </p:par>
                              <p:par>
                                <p:cTn id="61" presetID="16" presetClass="entr" presetSubtype="21"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barn(inVertical)">
                                      <p:cBhvr>
                                        <p:cTn id="63" dur="500"/>
                                        <p:tgtEl>
                                          <p:spTgt spid="31"/>
                                        </p:tgtEl>
                                      </p:cBhvr>
                                    </p:animEffect>
                                  </p:childTnLst>
                                  <p:subTnLst>
                                    <p:set>
                                      <p:cBhvr override="childStyle">
                                        <p:cTn dur="1" fill="hold" display="0" masterRel="nextClick" afterEffect="1"/>
                                        <p:tgtEl>
                                          <p:spTgt spid="31"/>
                                        </p:tgtEl>
                                        <p:attrNameLst>
                                          <p:attrName>style.visibility</p:attrName>
                                        </p:attrNameLst>
                                      </p:cBhvr>
                                      <p:to>
                                        <p:strVal val="hidden"/>
                                      </p:to>
                                    </p:set>
                                  </p:subTnLst>
                                </p:cTn>
                              </p:par>
                              <p:par>
                                <p:cTn id="64" presetID="22" presetClass="entr" presetSubtype="8"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wipe(left)">
                                      <p:cBhvr>
                                        <p:cTn id="66" dur="500"/>
                                        <p:tgtEl>
                                          <p:spTgt spid="16"/>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wipe(left)">
                                      <p:cBhvr>
                                        <p:cTn id="71" dur="500"/>
                                        <p:tgtEl>
                                          <p:spTgt spid="15"/>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16" presetClass="entr" presetSubtype="21" fill="hold" grpId="0" nodeType="click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barn(inVertical)">
                                      <p:cBhvr>
                                        <p:cTn id="76" dur="500"/>
                                        <p:tgtEl>
                                          <p:spTgt spid="32"/>
                                        </p:tgtEl>
                                      </p:cBhvr>
                                    </p:animEffect>
                                  </p:childTnLst>
                                  <p:subTnLst>
                                    <p:set>
                                      <p:cBhvr override="childStyle">
                                        <p:cTn dur="1" fill="hold" display="0" masterRel="nextClick" afterEffect="1"/>
                                        <p:tgtEl>
                                          <p:spTgt spid="32"/>
                                        </p:tgtEl>
                                        <p:attrNameLst>
                                          <p:attrName>style.visibility</p:attrName>
                                        </p:attrNameLst>
                                      </p:cBhvr>
                                      <p:to>
                                        <p:strVal val="hidden"/>
                                      </p:to>
                                    </p:set>
                                  </p:subTnLst>
                                </p:cTn>
                              </p:par>
                              <p:par>
                                <p:cTn id="77" presetID="16" presetClass="entr" presetSubtype="21" fill="hold" grpId="0"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barn(inVertical)">
                                      <p:cBhvr>
                                        <p:cTn id="79" dur="500"/>
                                        <p:tgtEl>
                                          <p:spTgt spid="33"/>
                                        </p:tgtEl>
                                      </p:cBhvr>
                                    </p:animEffect>
                                  </p:childTnLst>
                                  <p:subTnLst>
                                    <p:set>
                                      <p:cBhvr override="childStyle">
                                        <p:cTn dur="1" fill="hold" display="0" masterRel="nextClick" afterEffect="1"/>
                                        <p:tgtEl>
                                          <p:spTgt spid="33"/>
                                        </p:tgtEl>
                                        <p:attrNameLst>
                                          <p:attrName>style.visibility</p:attrName>
                                        </p:attrNameLst>
                                      </p:cBhvr>
                                      <p:to>
                                        <p:strVal val="hidden"/>
                                      </p:to>
                                    </p:set>
                                  </p:subTnLst>
                                </p:cTn>
                              </p:par>
                              <p:par>
                                <p:cTn id="80" presetID="22" presetClass="entr" presetSubtype="8" fill="hold" grpId="0" nodeType="withEffect">
                                  <p:stCondLst>
                                    <p:cond delay="0"/>
                                  </p:stCondLst>
                                  <p:childTnLst>
                                    <p:set>
                                      <p:cBhvr>
                                        <p:cTn id="81" dur="1" fill="hold">
                                          <p:stCondLst>
                                            <p:cond delay="0"/>
                                          </p:stCondLst>
                                        </p:cTn>
                                        <p:tgtEl>
                                          <p:spTgt spid="14"/>
                                        </p:tgtEl>
                                        <p:attrNameLst>
                                          <p:attrName>style.visibility</p:attrName>
                                        </p:attrNameLst>
                                      </p:cBhvr>
                                      <p:to>
                                        <p:strVal val="visible"/>
                                      </p:to>
                                    </p:set>
                                    <p:animEffect transition="in" filter="wipe(left)">
                                      <p:cBhvr>
                                        <p:cTn id="82" dur="500"/>
                                        <p:tgtEl>
                                          <p:spTgt spid="14"/>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17"/>
                                        </p:tgtEl>
                                        <p:attrNameLst>
                                          <p:attrName>style.visibility</p:attrName>
                                        </p:attrNameLst>
                                      </p:cBhvr>
                                      <p:to>
                                        <p:strVal val="visible"/>
                                      </p:to>
                                    </p:set>
                                    <p:animEffect transition="in" filter="wipe(left)">
                                      <p:cBhvr>
                                        <p:cTn id="8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4"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165"/>
          <p:cNvSpPr>
            <a:spLocks noChangeArrowheads="1"/>
          </p:cNvSpPr>
          <p:nvPr/>
        </p:nvSpPr>
        <p:spPr bwMode="auto">
          <a:xfrm>
            <a:off x="44450" y="1946275"/>
            <a:ext cx="3024188" cy="406400"/>
          </a:xfrm>
          <a:prstGeom prst="rect">
            <a:avLst/>
          </a:prstGeom>
          <a:noFill/>
          <a:ln w="9525">
            <a:solidFill>
              <a:schemeClr val="bg1">
                <a:alpha val="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000" i="1">
                <a:latin typeface="Times New Roman" panose="02020603050405020304" pitchFamily="18" charset="0"/>
                <a:ea typeface="楷体_GB2312" pitchFamily="49" charset="-122"/>
              </a:rPr>
              <a:t>Q</a:t>
            </a:r>
            <a:r>
              <a:rPr lang="en-US" altLang="zh-CN" sz="2000" baseline="-25000">
                <a:latin typeface="Times New Roman" panose="02020603050405020304" pitchFamily="18" charset="0"/>
                <a:ea typeface="楷体_GB2312" pitchFamily="49" charset="-122"/>
              </a:rPr>
              <a:t>0</a:t>
            </a:r>
            <a:r>
              <a:rPr lang="zh-CN" altLang="en-US" sz="2000">
                <a:latin typeface="Times New Roman" panose="02020603050405020304" pitchFamily="18" charset="0"/>
                <a:ea typeface="楷体_GB2312" pitchFamily="49" charset="-122"/>
              </a:rPr>
              <a:t>在每个</a:t>
            </a:r>
            <a:r>
              <a:rPr lang="en-US" altLang="zh-CN" sz="2000" i="1">
                <a:latin typeface="Times New Roman" panose="02020603050405020304" pitchFamily="18" charset="0"/>
                <a:ea typeface="楷体_GB2312" pitchFamily="49" charset="-122"/>
              </a:rPr>
              <a:t>CP</a:t>
            </a:r>
            <a:r>
              <a:rPr lang="zh-CN" altLang="en-US" sz="2000">
                <a:latin typeface="Times New Roman" panose="02020603050405020304" pitchFamily="18" charset="0"/>
                <a:ea typeface="楷体_GB2312" pitchFamily="49" charset="-122"/>
              </a:rPr>
              <a:t>都翻转一次</a:t>
            </a:r>
          </a:p>
        </p:txBody>
      </p:sp>
      <p:sp>
        <p:nvSpPr>
          <p:cNvPr id="27654" name="Rectangle 166"/>
          <p:cNvSpPr>
            <a:spLocks noChangeArrowheads="1"/>
          </p:cNvSpPr>
          <p:nvPr/>
        </p:nvSpPr>
        <p:spPr bwMode="auto">
          <a:xfrm>
            <a:off x="44450" y="2797175"/>
            <a:ext cx="4737100" cy="400050"/>
          </a:xfrm>
          <a:prstGeom prst="rect">
            <a:avLst/>
          </a:prstGeom>
          <a:noFill/>
          <a:ln w="19050">
            <a:solidFill>
              <a:srgbClr val="FF3399">
                <a:alpha val="0"/>
              </a:srgb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000" i="1">
                <a:latin typeface="Times New Roman" panose="02020603050405020304" pitchFamily="18" charset="0"/>
                <a:ea typeface="楷体_GB2312" pitchFamily="49" charset="-122"/>
              </a:rPr>
              <a:t>Q</a:t>
            </a:r>
            <a:r>
              <a:rPr lang="en-US" altLang="zh-CN" sz="2000" baseline="-25000">
                <a:latin typeface="Times New Roman" panose="02020603050405020304" pitchFamily="18" charset="0"/>
                <a:ea typeface="楷体_GB2312" pitchFamily="49" charset="-122"/>
              </a:rPr>
              <a:t>1</a:t>
            </a:r>
            <a:r>
              <a:rPr lang="zh-CN" altLang="en-US" sz="2000">
                <a:latin typeface="Times New Roman" panose="02020603050405020304" pitchFamily="18" charset="0"/>
                <a:ea typeface="楷体_GB2312" pitchFamily="49" charset="-122"/>
              </a:rPr>
              <a:t>仅在</a:t>
            </a:r>
            <a:r>
              <a:rPr lang="en-US" altLang="zh-CN" sz="2000" i="1">
                <a:latin typeface="Times New Roman" panose="02020603050405020304" pitchFamily="18" charset="0"/>
                <a:ea typeface="楷体_GB2312" pitchFamily="49" charset="-122"/>
              </a:rPr>
              <a:t>Q</a:t>
            </a:r>
            <a:r>
              <a:rPr lang="en-US" altLang="zh-CN" sz="2000" baseline="-25000">
                <a:latin typeface="Times New Roman" panose="02020603050405020304" pitchFamily="18" charset="0"/>
                <a:ea typeface="楷体_GB2312" pitchFamily="49" charset="-122"/>
              </a:rPr>
              <a:t>0</a:t>
            </a:r>
            <a:r>
              <a:rPr lang="en-US" altLang="zh-CN" sz="2000">
                <a:latin typeface="Times New Roman" panose="02020603050405020304" pitchFamily="18" charset="0"/>
                <a:ea typeface="楷体_GB2312" pitchFamily="49" charset="-122"/>
              </a:rPr>
              <a:t>=1</a:t>
            </a:r>
            <a:r>
              <a:rPr lang="zh-CN" altLang="en-US" sz="2000">
                <a:latin typeface="Times New Roman" panose="02020603050405020304" pitchFamily="18" charset="0"/>
                <a:ea typeface="楷体_GB2312" pitchFamily="49" charset="-122"/>
              </a:rPr>
              <a:t>后的下一个</a:t>
            </a:r>
            <a:r>
              <a:rPr lang="en-US" altLang="zh-CN" sz="2000" i="1">
                <a:latin typeface="Times New Roman" panose="02020603050405020304" pitchFamily="18" charset="0"/>
                <a:ea typeface="楷体_GB2312" pitchFamily="49" charset="-122"/>
              </a:rPr>
              <a:t>CP</a:t>
            </a:r>
            <a:r>
              <a:rPr lang="zh-CN" altLang="en-US" sz="2000">
                <a:latin typeface="Times New Roman" panose="02020603050405020304" pitchFamily="18" charset="0"/>
                <a:ea typeface="楷体_GB2312" pitchFamily="49" charset="-122"/>
              </a:rPr>
              <a:t>到来时翻转</a:t>
            </a:r>
          </a:p>
        </p:txBody>
      </p:sp>
      <p:sp>
        <p:nvSpPr>
          <p:cNvPr id="27655" name="Rectangle 167"/>
          <p:cNvSpPr>
            <a:spLocks noChangeArrowheads="1"/>
          </p:cNvSpPr>
          <p:nvPr/>
        </p:nvSpPr>
        <p:spPr bwMode="auto">
          <a:xfrm>
            <a:off x="514351" y="2290763"/>
            <a:ext cx="3744913" cy="430212"/>
          </a:xfrm>
          <a:prstGeom prst="rect">
            <a:avLst/>
          </a:prstGeom>
          <a:noFill/>
          <a:ln w="9525">
            <a:solidFill>
              <a:schemeClr val="tx1">
                <a:alpha val="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200">
                <a:solidFill>
                  <a:srgbClr val="0000FF"/>
                </a:solidFill>
                <a:latin typeface="Times New Roman" panose="02020603050405020304" pitchFamily="18" charset="0"/>
                <a:ea typeface="楷体_GB2312" pitchFamily="49" charset="-122"/>
                <a:cs typeface="Times New Roman" panose="02020603050405020304" pitchFamily="18" charset="0"/>
              </a:rPr>
              <a:t>FF</a:t>
            </a:r>
            <a:r>
              <a:rPr lang="en-US" altLang="zh-CN" sz="2200" baseline="-25000">
                <a:solidFill>
                  <a:srgbClr val="0000FF"/>
                </a:solidFill>
                <a:latin typeface="Times New Roman" panose="02020603050405020304" pitchFamily="18" charset="0"/>
                <a:ea typeface="楷体_GB2312" pitchFamily="49" charset="-122"/>
                <a:cs typeface="Times New Roman" panose="02020603050405020304" pitchFamily="18" charset="0"/>
              </a:rPr>
              <a:t>0</a:t>
            </a:r>
            <a:r>
              <a:rPr lang="zh-CN" altLang="en-US" sz="2200">
                <a:solidFill>
                  <a:srgbClr val="0000FF"/>
                </a:solidFill>
                <a:latin typeface="Times New Roman" panose="02020603050405020304" pitchFamily="18" charset="0"/>
                <a:ea typeface="楷体_GB2312" pitchFamily="49" charset="-122"/>
                <a:cs typeface="Times New Roman" panose="02020603050405020304" pitchFamily="18" charset="0"/>
              </a:rPr>
              <a:t>可采用</a:t>
            </a:r>
            <a:r>
              <a:rPr lang="en-US" altLang="zh-CN" sz="2200" i="1">
                <a:solidFill>
                  <a:srgbClr val="0000FF"/>
                </a:solidFill>
                <a:latin typeface="Times New Roman" panose="02020603050405020304" pitchFamily="18" charset="0"/>
                <a:ea typeface="楷体_GB2312" pitchFamily="49" charset="-122"/>
                <a:cs typeface="Times New Roman" panose="02020603050405020304" pitchFamily="18" charset="0"/>
              </a:rPr>
              <a:t>T</a:t>
            </a:r>
            <a:r>
              <a:rPr lang="en-US" altLang="zh-CN" sz="2200">
                <a:solidFill>
                  <a:srgbClr val="0000FF"/>
                </a:solidFill>
                <a:latin typeface="Times New Roman" panose="02020603050405020304" pitchFamily="18" charset="0"/>
                <a:ea typeface="楷体_GB2312" pitchFamily="49" charset="-122"/>
                <a:cs typeface="Times New Roman" panose="02020603050405020304" pitchFamily="18" charset="0"/>
              </a:rPr>
              <a:t>=1</a:t>
            </a:r>
            <a:r>
              <a:rPr lang="zh-CN" altLang="en-US" sz="2200">
                <a:solidFill>
                  <a:srgbClr val="0000FF"/>
                </a:solidFill>
                <a:latin typeface="Times New Roman" panose="02020603050405020304" pitchFamily="18" charset="0"/>
                <a:ea typeface="楷体_GB2312" pitchFamily="49" charset="-122"/>
                <a:cs typeface="Times New Roman" panose="02020603050405020304" pitchFamily="18" charset="0"/>
              </a:rPr>
              <a:t>的</a:t>
            </a:r>
            <a:r>
              <a:rPr lang="en-US" altLang="zh-CN" sz="2200" i="1">
                <a:solidFill>
                  <a:srgbClr val="0000FF"/>
                </a:solidFill>
                <a:latin typeface="Times New Roman" panose="02020603050405020304" pitchFamily="18" charset="0"/>
                <a:ea typeface="楷体_GB2312" pitchFamily="49" charset="-122"/>
                <a:cs typeface="Times New Roman" panose="02020603050405020304" pitchFamily="18" charset="0"/>
              </a:rPr>
              <a:t>T </a:t>
            </a:r>
            <a:r>
              <a:rPr lang="zh-CN" altLang="en-US" sz="2200">
                <a:solidFill>
                  <a:srgbClr val="0000FF"/>
                </a:solidFill>
                <a:latin typeface="Times New Roman" panose="02020603050405020304" pitchFamily="18" charset="0"/>
                <a:ea typeface="楷体_GB2312" pitchFamily="49" charset="-122"/>
                <a:cs typeface="Times New Roman" panose="02020603050405020304" pitchFamily="18" charset="0"/>
              </a:rPr>
              <a:t>触发器</a:t>
            </a:r>
          </a:p>
        </p:txBody>
      </p:sp>
      <p:sp>
        <p:nvSpPr>
          <p:cNvPr id="27656" name="Rectangle 168"/>
          <p:cNvSpPr>
            <a:spLocks noChangeArrowheads="1"/>
          </p:cNvSpPr>
          <p:nvPr/>
        </p:nvSpPr>
        <p:spPr bwMode="auto">
          <a:xfrm>
            <a:off x="514350" y="3192463"/>
            <a:ext cx="3786188" cy="431800"/>
          </a:xfrm>
          <a:prstGeom prst="rect">
            <a:avLst/>
          </a:prstGeom>
          <a:noFill/>
          <a:ln w="19050">
            <a:solidFill>
              <a:schemeClr val="tx1">
                <a:alpha val="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200">
                <a:solidFill>
                  <a:srgbClr val="0000FF"/>
                </a:solidFill>
                <a:latin typeface="Times New Roman" panose="02020603050405020304" pitchFamily="18" charset="0"/>
                <a:ea typeface="楷体_GB2312" pitchFamily="49" charset="-122"/>
                <a:cs typeface="Times New Roman" panose="02020603050405020304" pitchFamily="18" charset="0"/>
              </a:rPr>
              <a:t>FF</a:t>
            </a:r>
            <a:r>
              <a:rPr lang="en-US" altLang="zh-CN" sz="2200" baseline="-25000">
                <a:solidFill>
                  <a:srgbClr val="0000FF"/>
                </a:solidFill>
                <a:latin typeface="Times New Roman" panose="02020603050405020304" pitchFamily="18" charset="0"/>
                <a:ea typeface="楷体_GB2312" pitchFamily="49" charset="-122"/>
                <a:cs typeface="Times New Roman" panose="02020603050405020304" pitchFamily="18" charset="0"/>
              </a:rPr>
              <a:t>1</a:t>
            </a:r>
            <a:r>
              <a:rPr lang="zh-CN" altLang="en-US" sz="2200">
                <a:solidFill>
                  <a:srgbClr val="0000FF"/>
                </a:solidFill>
                <a:latin typeface="Times New Roman" panose="02020603050405020304" pitchFamily="18" charset="0"/>
                <a:ea typeface="楷体_GB2312" pitchFamily="49" charset="-122"/>
                <a:cs typeface="Times New Roman" panose="02020603050405020304" pitchFamily="18" charset="0"/>
              </a:rPr>
              <a:t>可采用</a:t>
            </a:r>
            <a:r>
              <a:rPr lang="en-US" altLang="zh-CN" sz="2200" i="1">
                <a:solidFill>
                  <a:srgbClr val="0000FF"/>
                </a:solidFill>
                <a:latin typeface="Times New Roman" panose="02020603050405020304" pitchFamily="18" charset="0"/>
                <a:ea typeface="楷体_GB2312" pitchFamily="49" charset="-122"/>
                <a:cs typeface="Times New Roman" panose="02020603050405020304" pitchFamily="18" charset="0"/>
              </a:rPr>
              <a:t>T</a:t>
            </a:r>
            <a:r>
              <a:rPr lang="en-US" altLang="zh-CN" sz="2200">
                <a:solidFill>
                  <a:srgbClr val="0000FF"/>
                </a:solidFill>
                <a:latin typeface="Times New Roman" panose="02020603050405020304" pitchFamily="18" charset="0"/>
                <a:ea typeface="楷体_GB2312" pitchFamily="49" charset="-122"/>
                <a:cs typeface="Times New Roman" panose="02020603050405020304" pitchFamily="18" charset="0"/>
              </a:rPr>
              <a:t>= </a:t>
            </a:r>
            <a:r>
              <a:rPr lang="en-US" altLang="zh-CN" sz="2200" i="1">
                <a:solidFill>
                  <a:srgbClr val="0000FF"/>
                </a:solidFill>
                <a:latin typeface="Times New Roman" panose="02020603050405020304" pitchFamily="18" charset="0"/>
                <a:ea typeface="楷体_GB2312" pitchFamily="49" charset="-122"/>
                <a:cs typeface="Times New Roman" panose="02020603050405020304" pitchFamily="18" charset="0"/>
              </a:rPr>
              <a:t>Q</a:t>
            </a:r>
            <a:r>
              <a:rPr lang="en-US" altLang="zh-CN" sz="2200" baseline="-25000">
                <a:solidFill>
                  <a:srgbClr val="0000FF"/>
                </a:solidFill>
                <a:latin typeface="Times New Roman" panose="02020603050405020304" pitchFamily="18" charset="0"/>
                <a:ea typeface="楷体_GB2312" pitchFamily="49" charset="-122"/>
                <a:cs typeface="Times New Roman" panose="02020603050405020304" pitchFamily="18" charset="0"/>
              </a:rPr>
              <a:t>0</a:t>
            </a:r>
            <a:r>
              <a:rPr lang="zh-CN" altLang="en-US" sz="2200">
                <a:solidFill>
                  <a:srgbClr val="0000FF"/>
                </a:solidFill>
                <a:latin typeface="Times New Roman" panose="02020603050405020304" pitchFamily="18" charset="0"/>
                <a:ea typeface="楷体_GB2312" pitchFamily="49" charset="-122"/>
                <a:cs typeface="Times New Roman" panose="02020603050405020304" pitchFamily="18" charset="0"/>
              </a:rPr>
              <a:t>的</a:t>
            </a:r>
            <a:r>
              <a:rPr lang="en-US" altLang="zh-CN" sz="2200" i="1">
                <a:solidFill>
                  <a:srgbClr val="0000FF"/>
                </a:solidFill>
                <a:latin typeface="Times New Roman" panose="02020603050405020304" pitchFamily="18" charset="0"/>
                <a:ea typeface="楷体_GB2312" pitchFamily="49" charset="-122"/>
                <a:cs typeface="Times New Roman" panose="02020603050405020304" pitchFamily="18" charset="0"/>
              </a:rPr>
              <a:t>T </a:t>
            </a:r>
            <a:r>
              <a:rPr lang="zh-CN" altLang="en-US" sz="2200">
                <a:solidFill>
                  <a:srgbClr val="0000FF"/>
                </a:solidFill>
                <a:latin typeface="Times New Roman" panose="02020603050405020304" pitchFamily="18" charset="0"/>
                <a:ea typeface="楷体_GB2312" pitchFamily="49" charset="-122"/>
                <a:cs typeface="Times New Roman" panose="02020603050405020304" pitchFamily="18" charset="0"/>
              </a:rPr>
              <a:t>触发器</a:t>
            </a:r>
          </a:p>
        </p:txBody>
      </p:sp>
      <p:sp>
        <p:nvSpPr>
          <p:cNvPr id="27657" name="Rectangle 169"/>
          <p:cNvSpPr>
            <a:spLocks noChangeArrowheads="1"/>
          </p:cNvSpPr>
          <p:nvPr/>
        </p:nvSpPr>
        <p:spPr bwMode="auto">
          <a:xfrm>
            <a:off x="44450" y="4633913"/>
            <a:ext cx="5238750" cy="400050"/>
          </a:xfrm>
          <a:prstGeom prst="rect">
            <a:avLst/>
          </a:prstGeom>
          <a:noFill/>
          <a:ln w="19050">
            <a:solidFill>
              <a:srgbClr val="FFFF00">
                <a:alpha val="0"/>
              </a:srgb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000" i="1">
                <a:latin typeface="Times New Roman" panose="02020603050405020304" pitchFamily="18" charset="0"/>
                <a:ea typeface="楷体_GB2312" pitchFamily="49" charset="-122"/>
              </a:rPr>
              <a:t>Q</a:t>
            </a:r>
            <a:r>
              <a:rPr lang="en-US" altLang="zh-CN" sz="2000" baseline="-25000">
                <a:latin typeface="Times New Roman" panose="02020603050405020304" pitchFamily="18" charset="0"/>
                <a:ea typeface="楷体_GB2312" pitchFamily="49" charset="-122"/>
              </a:rPr>
              <a:t>3</a:t>
            </a:r>
            <a:r>
              <a:rPr lang="zh-CN" altLang="en-US" sz="2000">
                <a:latin typeface="Times New Roman" panose="02020603050405020304" pitchFamily="18" charset="0"/>
                <a:ea typeface="楷体_GB2312" pitchFamily="49" charset="-122"/>
              </a:rPr>
              <a:t>仅在</a:t>
            </a:r>
            <a:r>
              <a:rPr lang="en-US" altLang="zh-CN" sz="2000" i="1">
                <a:latin typeface="Times New Roman" panose="02020603050405020304" pitchFamily="18" charset="0"/>
                <a:ea typeface="楷体_GB2312" pitchFamily="49" charset="-122"/>
              </a:rPr>
              <a:t>Q</a:t>
            </a:r>
            <a:r>
              <a:rPr lang="en-US" altLang="zh-CN" sz="2000" baseline="-25000">
                <a:latin typeface="Times New Roman" panose="02020603050405020304" pitchFamily="18" charset="0"/>
                <a:ea typeface="楷体_GB2312" pitchFamily="49" charset="-122"/>
              </a:rPr>
              <a:t>0</a:t>
            </a:r>
            <a:r>
              <a:rPr lang="en-US" altLang="zh-CN" sz="2000">
                <a:latin typeface="Times New Roman" panose="02020603050405020304" pitchFamily="18" charset="0"/>
                <a:ea typeface="楷体_GB2312" pitchFamily="49" charset="-122"/>
              </a:rPr>
              <a:t>=</a:t>
            </a:r>
            <a:r>
              <a:rPr lang="en-US" altLang="zh-CN" sz="2000" i="1">
                <a:latin typeface="Times New Roman" panose="02020603050405020304" pitchFamily="18" charset="0"/>
                <a:ea typeface="楷体_GB2312" pitchFamily="49" charset="-122"/>
              </a:rPr>
              <a:t>Q</a:t>
            </a:r>
            <a:r>
              <a:rPr lang="en-US" altLang="zh-CN" sz="2000" baseline="-25000">
                <a:latin typeface="Times New Roman" panose="02020603050405020304" pitchFamily="18" charset="0"/>
                <a:ea typeface="楷体_GB2312" pitchFamily="49" charset="-122"/>
              </a:rPr>
              <a:t>1</a:t>
            </a:r>
            <a:r>
              <a:rPr lang="en-US" altLang="zh-CN" sz="2000">
                <a:latin typeface="Times New Roman" panose="02020603050405020304" pitchFamily="18" charset="0"/>
                <a:ea typeface="楷体_GB2312" pitchFamily="49" charset="-122"/>
              </a:rPr>
              <a:t>=</a:t>
            </a:r>
            <a:r>
              <a:rPr lang="en-US" altLang="zh-CN" sz="2000" i="1">
                <a:latin typeface="Times New Roman" panose="02020603050405020304" pitchFamily="18" charset="0"/>
                <a:ea typeface="楷体_GB2312" pitchFamily="49" charset="-122"/>
              </a:rPr>
              <a:t>Q</a:t>
            </a:r>
            <a:r>
              <a:rPr lang="en-US" altLang="zh-CN" sz="2000" baseline="-25000">
                <a:latin typeface="Times New Roman" panose="02020603050405020304" pitchFamily="18" charset="0"/>
                <a:ea typeface="楷体_GB2312" pitchFamily="49" charset="-122"/>
              </a:rPr>
              <a:t>2</a:t>
            </a:r>
            <a:r>
              <a:rPr lang="en-US" altLang="zh-CN" sz="2000">
                <a:latin typeface="Times New Roman" panose="02020603050405020304" pitchFamily="18" charset="0"/>
                <a:ea typeface="楷体_GB2312" pitchFamily="49" charset="-122"/>
              </a:rPr>
              <a:t>=1</a:t>
            </a:r>
            <a:r>
              <a:rPr lang="zh-CN" altLang="en-US" sz="2000">
                <a:latin typeface="Times New Roman" panose="02020603050405020304" pitchFamily="18" charset="0"/>
                <a:ea typeface="楷体_GB2312" pitchFamily="49" charset="-122"/>
              </a:rPr>
              <a:t>后的下一个</a:t>
            </a:r>
            <a:r>
              <a:rPr lang="en-US" altLang="zh-CN" sz="2000" i="1">
                <a:latin typeface="Times New Roman" panose="02020603050405020304" pitchFamily="18" charset="0"/>
                <a:ea typeface="楷体_GB2312" pitchFamily="49" charset="-122"/>
              </a:rPr>
              <a:t>CP</a:t>
            </a:r>
            <a:r>
              <a:rPr lang="zh-CN" altLang="en-US" sz="2000">
                <a:latin typeface="Times New Roman" panose="02020603050405020304" pitchFamily="18" charset="0"/>
                <a:ea typeface="楷体_GB2312" pitchFamily="49" charset="-122"/>
              </a:rPr>
              <a:t>到来时翻转</a:t>
            </a:r>
          </a:p>
        </p:txBody>
      </p:sp>
      <p:sp>
        <p:nvSpPr>
          <p:cNvPr id="27658" name="Rectangle 174"/>
          <p:cNvSpPr>
            <a:spLocks noChangeArrowheads="1"/>
          </p:cNvSpPr>
          <p:nvPr/>
        </p:nvSpPr>
        <p:spPr bwMode="auto">
          <a:xfrm>
            <a:off x="514350" y="4095751"/>
            <a:ext cx="4186238" cy="430213"/>
          </a:xfrm>
          <a:prstGeom prst="rect">
            <a:avLst/>
          </a:prstGeom>
          <a:noFill/>
          <a:ln w="19050">
            <a:solidFill>
              <a:schemeClr val="tx1">
                <a:alpha val="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200">
                <a:solidFill>
                  <a:srgbClr val="0000FF"/>
                </a:solidFill>
                <a:latin typeface="Times New Roman" panose="02020603050405020304" pitchFamily="18" charset="0"/>
                <a:ea typeface="楷体_GB2312" pitchFamily="49" charset="-122"/>
                <a:cs typeface="Times New Roman" panose="02020603050405020304" pitchFamily="18" charset="0"/>
              </a:rPr>
              <a:t>FF</a:t>
            </a:r>
            <a:r>
              <a:rPr lang="en-US" altLang="zh-CN" sz="2200" baseline="-25000">
                <a:solidFill>
                  <a:srgbClr val="0000FF"/>
                </a:solidFill>
                <a:latin typeface="Times New Roman" panose="02020603050405020304" pitchFamily="18" charset="0"/>
                <a:ea typeface="楷体_GB2312" pitchFamily="49" charset="-122"/>
                <a:cs typeface="Times New Roman" panose="02020603050405020304" pitchFamily="18" charset="0"/>
              </a:rPr>
              <a:t>2</a:t>
            </a:r>
            <a:r>
              <a:rPr lang="zh-CN" altLang="en-US" sz="2200">
                <a:solidFill>
                  <a:srgbClr val="0000FF"/>
                </a:solidFill>
                <a:latin typeface="Times New Roman" panose="02020603050405020304" pitchFamily="18" charset="0"/>
                <a:ea typeface="楷体_GB2312" pitchFamily="49" charset="-122"/>
                <a:cs typeface="Times New Roman" panose="02020603050405020304" pitchFamily="18" charset="0"/>
              </a:rPr>
              <a:t>可采用</a:t>
            </a:r>
            <a:r>
              <a:rPr lang="en-US" altLang="zh-CN" sz="2200" i="1">
                <a:solidFill>
                  <a:srgbClr val="0000FF"/>
                </a:solidFill>
                <a:latin typeface="Times New Roman" panose="02020603050405020304" pitchFamily="18" charset="0"/>
                <a:ea typeface="楷体_GB2312" pitchFamily="49" charset="-122"/>
                <a:cs typeface="Times New Roman" panose="02020603050405020304" pitchFamily="18" charset="0"/>
              </a:rPr>
              <a:t>T</a:t>
            </a:r>
            <a:r>
              <a:rPr lang="en-US" altLang="zh-CN" sz="2200">
                <a:solidFill>
                  <a:srgbClr val="0000FF"/>
                </a:solidFill>
                <a:latin typeface="Times New Roman" panose="02020603050405020304" pitchFamily="18" charset="0"/>
                <a:ea typeface="楷体_GB2312" pitchFamily="49" charset="-122"/>
                <a:cs typeface="Times New Roman" panose="02020603050405020304" pitchFamily="18" charset="0"/>
              </a:rPr>
              <a:t>= </a:t>
            </a:r>
            <a:r>
              <a:rPr lang="en-US" altLang="zh-CN" sz="2200" i="1">
                <a:solidFill>
                  <a:srgbClr val="0000FF"/>
                </a:solidFill>
                <a:latin typeface="Times New Roman" panose="02020603050405020304" pitchFamily="18" charset="0"/>
                <a:ea typeface="楷体_GB2312" pitchFamily="49" charset="-122"/>
                <a:cs typeface="Times New Roman" panose="02020603050405020304" pitchFamily="18" charset="0"/>
              </a:rPr>
              <a:t>Q</a:t>
            </a:r>
            <a:r>
              <a:rPr lang="en-US" altLang="zh-CN" sz="2200" baseline="-25000">
                <a:solidFill>
                  <a:srgbClr val="0000FF"/>
                </a:solidFill>
                <a:latin typeface="Times New Roman" panose="02020603050405020304" pitchFamily="18" charset="0"/>
                <a:ea typeface="楷体_GB2312" pitchFamily="49" charset="-122"/>
                <a:cs typeface="Times New Roman" panose="02020603050405020304" pitchFamily="18" charset="0"/>
              </a:rPr>
              <a:t>0</a:t>
            </a:r>
            <a:r>
              <a:rPr lang="en-US" altLang="zh-CN" sz="2200" i="1">
                <a:solidFill>
                  <a:srgbClr val="0000FF"/>
                </a:solidFill>
                <a:latin typeface="Times New Roman" panose="02020603050405020304" pitchFamily="18" charset="0"/>
                <a:ea typeface="楷体_GB2312" pitchFamily="49" charset="-122"/>
                <a:cs typeface="Times New Roman" panose="02020603050405020304" pitchFamily="18" charset="0"/>
              </a:rPr>
              <a:t>Q</a:t>
            </a:r>
            <a:r>
              <a:rPr lang="en-US" altLang="zh-CN" sz="2200" baseline="-25000">
                <a:solidFill>
                  <a:srgbClr val="0000FF"/>
                </a:solidFill>
                <a:latin typeface="Times New Roman" panose="02020603050405020304" pitchFamily="18" charset="0"/>
                <a:ea typeface="楷体_GB2312" pitchFamily="49" charset="-122"/>
                <a:cs typeface="Times New Roman" panose="02020603050405020304" pitchFamily="18" charset="0"/>
              </a:rPr>
              <a:t>1</a:t>
            </a:r>
            <a:r>
              <a:rPr lang="zh-CN" altLang="en-US" sz="2200">
                <a:solidFill>
                  <a:srgbClr val="0000FF"/>
                </a:solidFill>
                <a:latin typeface="Times New Roman" panose="02020603050405020304" pitchFamily="18" charset="0"/>
                <a:ea typeface="楷体_GB2312" pitchFamily="49" charset="-122"/>
                <a:cs typeface="Times New Roman" panose="02020603050405020304" pitchFamily="18" charset="0"/>
              </a:rPr>
              <a:t>的</a:t>
            </a:r>
            <a:r>
              <a:rPr lang="en-US" altLang="zh-CN" sz="2200" i="1">
                <a:solidFill>
                  <a:srgbClr val="0000FF"/>
                </a:solidFill>
                <a:latin typeface="Times New Roman" panose="02020603050405020304" pitchFamily="18" charset="0"/>
                <a:ea typeface="楷体_GB2312" pitchFamily="49" charset="-122"/>
                <a:cs typeface="Times New Roman" panose="02020603050405020304" pitchFamily="18" charset="0"/>
              </a:rPr>
              <a:t>T </a:t>
            </a:r>
            <a:r>
              <a:rPr lang="zh-CN" altLang="en-US" sz="2200">
                <a:solidFill>
                  <a:srgbClr val="0000FF"/>
                </a:solidFill>
                <a:latin typeface="Times New Roman" panose="02020603050405020304" pitchFamily="18" charset="0"/>
                <a:ea typeface="楷体_GB2312" pitchFamily="49" charset="-122"/>
                <a:cs typeface="Times New Roman" panose="02020603050405020304" pitchFamily="18" charset="0"/>
              </a:rPr>
              <a:t>触发器</a:t>
            </a:r>
          </a:p>
        </p:txBody>
      </p:sp>
      <p:sp>
        <p:nvSpPr>
          <p:cNvPr id="27659" name="Rectangle 182"/>
          <p:cNvSpPr>
            <a:spLocks noChangeArrowheads="1"/>
          </p:cNvSpPr>
          <p:nvPr/>
        </p:nvSpPr>
        <p:spPr bwMode="auto">
          <a:xfrm>
            <a:off x="44451" y="3727450"/>
            <a:ext cx="5059363" cy="400050"/>
          </a:xfrm>
          <a:prstGeom prst="rect">
            <a:avLst/>
          </a:prstGeom>
          <a:noFill/>
          <a:ln w="19050">
            <a:solidFill>
              <a:srgbClr val="33CC33">
                <a:alpha val="0"/>
              </a:srgb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000" i="1">
                <a:latin typeface="Times New Roman" panose="02020603050405020304" pitchFamily="18" charset="0"/>
                <a:ea typeface="楷体_GB2312" pitchFamily="49" charset="-122"/>
              </a:rPr>
              <a:t>Q</a:t>
            </a:r>
            <a:r>
              <a:rPr lang="en-US" altLang="zh-CN" sz="2000" baseline="-25000">
                <a:latin typeface="Times New Roman" panose="02020603050405020304" pitchFamily="18" charset="0"/>
                <a:ea typeface="楷体_GB2312" pitchFamily="49" charset="-122"/>
              </a:rPr>
              <a:t>2</a:t>
            </a:r>
            <a:r>
              <a:rPr lang="zh-CN" altLang="en-US" sz="2000">
                <a:latin typeface="Times New Roman" panose="02020603050405020304" pitchFamily="18" charset="0"/>
                <a:ea typeface="楷体_GB2312" pitchFamily="49" charset="-122"/>
              </a:rPr>
              <a:t>仅在</a:t>
            </a:r>
            <a:r>
              <a:rPr lang="en-US" altLang="zh-CN" sz="2000" i="1">
                <a:latin typeface="Times New Roman" panose="02020603050405020304" pitchFamily="18" charset="0"/>
                <a:ea typeface="楷体_GB2312" pitchFamily="49" charset="-122"/>
              </a:rPr>
              <a:t>Q</a:t>
            </a:r>
            <a:r>
              <a:rPr lang="en-US" altLang="zh-CN" sz="2000" baseline="-25000">
                <a:latin typeface="Times New Roman" panose="02020603050405020304" pitchFamily="18" charset="0"/>
                <a:ea typeface="楷体_GB2312" pitchFamily="49" charset="-122"/>
              </a:rPr>
              <a:t>0</a:t>
            </a:r>
            <a:r>
              <a:rPr lang="en-US" altLang="zh-CN" sz="2000">
                <a:latin typeface="Times New Roman" panose="02020603050405020304" pitchFamily="18" charset="0"/>
                <a:ea typeface="楷体_GB2312" pitchFamily="49" charset="-122"/>
              </a:rPr>
              <a:t>=</a:t>
            </a:r>
            <a:r>
              <a:rPr lang="en-US" altLang="zh-CN" sz="2000" i="1">
                <a:latin typeface="Times New Roman" panose="02020603050405020304" pitchFamily="18" charset="0"/>
                <a:ea typeface="楷体_GB2312" pitchFamily="49" charset="-122"/>
              </a:rPr>
              <a:t>Q</a:t>
            </a:r>
            <a:r>
              <a:rPr lang="en-US" altLang="zh-CN" sz="2000" baseline="-25000">
                <a:latin typeface="Times New Roman" panose="02020603050405020304" pitchFamily="18" charset="0"/>
                <a:ea typeface="楷体_GB2312" pitchFamily="49" charset="-122"/>
              </a:rPr>
              <a:t>1</a:t>
            </a:r>
            <a:r>
              <a:rPr lang="en-US" altLang="zh-CN" sz="2000">
                <a:latin typeface="Times New Roman" panose="02020603050405020304" pitchFamily="18" charset="0"/>
                <a:ea typeface="楷体_GB2312" pitchFamily="49" charset="-122"/>
              </a:rPr>
              <a:t>=1</a:t>
            </a:r>
            <a:r>
              <a:rPr lang="zh-CN" altLang="en-US" sz="2000">
                <a:latin typeface="Times New Roman" panose="02020603050405020304" pitchFamily="18" charset="0"/>
                <a:ea typeface="楷体_GB2312" pitchFamily="49" charset="-122"/>
              </a:rPr>
              <a:t>后的下一个</a:t>
            </a:r>
            <a:r>
              <a:rPr lang="en-US" altLang="zh-CN" sz="2000" i="1">
                <a:latin typeface="Times New Roman" panose="02020603050405020304" pitchFamily="18" charset="0"/>
                <a:ea typeface="楷体_GB2312" pitchFamily="49" charset="-122"/>
              </a:rPr>
              <a:t>CP</a:t>
            </a:r>
            <a:r>
              <a:rPr lang="zh-CN" altLang="en-US" sz="2000">
                <a:latin typeface="Times New Roman" panose="02020603050405020304" pitchFamily="18" charset="0"/>
                <a:ea typeface="楷体_GB2312" pitchFamily="49" charset="-122"/>
              </a:rPr>
              <a:t>到来时翻转</a:t>
            </a:r>
          </a:p>
        </p:txBody>
      </p:sp>
      <p:sp>
        <p:nvSpPr>
          <p:cNvPr id="27660" name="Rectangle 183"/>
          <p:cNvSpPr>
            <a:spLocks noChangeArrowheads="1"/>
          </p:cNvSpPr>
          <p:nvPr/>
        </p:nvSpPr>
        <p:spPr bwMode="auto">
          <a:xfrm>
            <a:off x="514350" y="4997450"/>
            <a:ext cx="4483100" cy="431800"/>
          </a:xfrm>
          <a:prstGeom prst="rect">
            <a:avLst/>
          </a:prstGeom>
          <a:noFill/>
          <a:ln w="19050">
            <a:solidFill>
              <a:schemeClr val="tx1">
                <a:alpha val="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200">
                <a:solidFill>
                  <a:srgbClr val="0000FF"/>
                </a:solidFill>
                <a:latin typeface="Times New Roman" panose="02020603050405020304" pitchFamily="18" charset="0"/>
                <a:ea typeface="楷体_GB2312" pitchFamily="49" charset="-122"/>
                <a:cs typeface="Times New Roman" panose="02020603050405020304" pitchFamily="18" charset="0"/>
              </a:rPr>
              <a:t>FF</a:t>
            </a:r>
            <a:r>
              <a:rPr lang="en-US" altLang="zh-CN" sz="2200" baseline="-25000">
                <a:solidFill>
                  <a:srgbClr val="0000FF"/>
                </a:solidFill>
                <a:latin typeface="Times New Roman" panose="02020603050405020304" pitchFamily="18" charset="0"/>
                <a:ea typeface="楷体_GB2312" pitchFamily="49" charset="-122"/>
                <a:cs typeface="Times New Roman" panose="02020603050405020304" pitchFamily="18" charset="0"/>
              </a:rPr>
              <a:t>3</a:t>
            </a:r>
            <a:r>
              <a:rPr lang="zh-CN" altLang="en-US" sz="2200">
                <a:solidFill>
                  <a:srgbClr val="0000FF"/>
                </a:solidFill>
                <a:latin typeface="Times New Roman" panose="02020603050405020304" pitchFamily="18" charset="0"/>
                <a:ea typeface="楷体_GB2312" pitchFamily="49" charset="-122"/>
                <a:cs typeface="Times New Roman" panose="02020603050405020304" pitchFamily="18" charset="0"/>
              </a:rPr>
              <a:t>可采用</a:t>
            </a:r>
            <a:r>
              <a:rPr lang="en-US" altLang="zh-CN" sz="2200" i="1">
                <a:solidFill>
                  <a:srgbClr val="0000FF"/>
                </a:solidFill>
                <a:latin typeface="Times New Roman" panose="02020603050405020304" pitchFamily="18" charset="0"/>
                <a:ea typeface="楷体_GB2312" pitchFamily="49" charset="-122"/>
                <a:cs typeface="Times New Roman" panose="02020603050405020304" pitchFamily="18" charset="0"/>
              </a:rPr>
              <a:t>T</a:t>
            </a:r>
            <a:r>
              <a:rPr lang="en-US" altLang="zh-CN" sz="2200">
                <a:solidFill>
                  <a:srgbClr val="0000FF"/>
                </a:solidFill>
                <a:latin typeface="Times New Roman" panose="02020603050405020304" pitchFamily="18" charset="0"/>
                <a:ea typeface="楷体_GB2312" pitchFamily="49" charset="-122"/>
                <a:cs typeface="Times New Roman" panose="02020603050405020304" pitchFamily="18" charset="0"/>
              </a:rPr>
              <a:t>= </a:t>
            </a:r>
            <a:r>
              <a:rPr lang="en-US" altLang="zh-CN" sz="2200" i="1">
                <a:solidFill>
                  <a:srgbClr val="0000FF"/>
                </a:solidFill>
                <a:latin typeface="Times New Roman" panose="02020603050405020304" pitchFamily="18" charset="0"/>
                <a:ea typeface="楷体_GB2312" pitchFamily="49" charset="-122"/>
                <a:cs typeface="Times New Roman" panose="02020603050405020304" pitchFamily="18" charset="0"/>
              </a:rPr>
              <a:t>Q</a:t>
            </a:r>
            <a:r>
              <a:rPr lang="en-US" altLang="zh-CN" sz="2200" baseline="-25000">
                <a:solidFill>
                  <a:srgbClr val="0000FF"/>
                </a:solidFill>
                <a:latin typeface="Times New Roman" panose="02020603050405020304" pitchFamily="18" charset="0"/>
                <a:ea typeface="楷体_GB2312" pitchFamily="49" charset="-122"/>
                <a:cs typeface="Times New Roman" panose="02020603050405020304" pitchFamily="18" charset="0"/>
              </a:rPr>
              <a:t>0</a:t>
            </a:r>
            <a:r>
              <a:rPr lang="en-US" altLang="zh-CN" sz="2200" i="1">
                <a:solidFill>
                  <a:srgbClr val="0000FF"/>
                </a:solidFill>
                <a:latin typeface="Times New Roman" panose="02020603050405020304" pitchFamily="18" charset="0"/>
                <a:ea typeface="楷体_GB2312" pitchFamily="49" charset="-122"/>
                <a:cs typeface="Times New Roman" panose="02020603050405020304" pitchFamily="18" charset="0"/>
              </a:rPr>
              <a:t>Q</a:t>
            </a:r>
            <a:r>
              <a:rPr lang="en-US" altLang="zh-CN" sz="2200" baseline="-25000">
                <a:solidFill>
                  <a:srgbClr val="0000FF"/>
                </a:solidFill>
                <a:latin typeface="Times New Roman" panose="02020603050405020304" pitchFamily="18" charset="0"/>
                <a:ea typeface="楷体_GB2312" pitchFamily="49" charset="-122"/>
                <a:cs typeface="Times New Roman" panose="02020603050405020304" pitchFamily="18" charset="0"/>
              </a:rPr>
              <a:t>1</a:t>
            </a:r>
            <a:r>
              <a:rPr lang="en-US" altLang="zh-CN" sz="2200" i="1">
                <a:solidFill>
                  <a:srgbClr val="0000FF"/>
                </a:solidFill>
                <a:latin typeface="Times New Roman" panose="02020603050405020304" pitchFamily="18" charset="0"/>
                <a:ea typeface="楷体_GB2312" pitchFamily="49" charset="-122"/>
                <a:cs typeface="Times New Roman" panose="02020603050405020304" pitchFamily="18" charset="0"/>
              </a:rPr>
              <a:t>Q</a:t>
            </a:r>
            <a:r>
              <a:rPr lang="en-US" altLang="zh-CN" sz="2200" baseline="-25000">
                <a:solidFill>
                  <a:srgbClr val="0000FF"/>
                </a:solidFill>
                <a:latin typeface="Times New Roman" panose="02020603050405020304" pitchFamily="18" charset="0"/>
                <a:ea typeface="楷体_GB2312" pitchFamily="49" charset="-122"/>
                <a:cs typeface="Times New Roman" panose="02020603050405020304" pitchFamily="18" charset="0"/>
              </a:rPr>
              <a:t>2</a:t>
            </a:r>
            <a:r>
              <a:rPr lang="zh-CN" altLang="en-US" sz="2200">
                <a:solidFill>
                  <a:srgbClr val="0000FF"/>
                </a:solidFill>
                <a:latin typeface="Times New Roman" panose="02020603050405020304" pitchFamily="18" charset="0"/>
                <a:ea typeface="楷体_GB2312" pitchFamily="49" charset="-122"/>
                <a:cs typeface="Times New Roman" panose="02020603050405020304" pitchFamily="18" charset="0"/>
              </a:rPr>
              <a:t>的</a:t>
            </a:r>
            <a:r>
              <a:rPr lang="en-US" altLang="zh-CN" sz="2200" i="1">
                <a:solidFill>
                  <a:srgbClr val="0000FF"/>
                </a:solidFill>
                <a:latin typeface="Times New Roman" panose="02020603050405020304" pitchFamily="18" charset="0"/>
                <a:ea typeface="楷体_GB2312" pitchFamily="49" charset="-122"/>
                <a:cs typeface="Times New Roman" panose="02020603050405020304" pitchFamily="18" charset="0"/>
              </a:rPr>
              <a:t>T </a:t>
            </a:r>
            <a:r>
              <a:rPr lang="zh-CN" altLang="en-US" sz="2200">
                <a:solidFill>
                  <a:srgbClr val="0000FF"/>
                </a:solidFill>
                <a:latin typeface="Times New Roman" panose="02020603050405020304" pitchFamily="18" charset="0"/>
                <a:ea typeface="楷体_GB2312" pitchFamily="49" charset="-122"/>
                <a:cs typeface="Times New Roman" panose="02020603050405020304" pitchFamily="18" charset="0"/>
              </a:rPr>
              <a:t>触发器</a:t>
            </a:r>
          </a:p>
        </p:txBody>
      </p:sp>
      <p:sp>
        <p:nvSpPr>
          <p:cNvPr id="2" name="矩形 1"/>
          <p:cNvSpPr>
            <a:spLocks noChangeArrowheads="1"/>
          </p:cNvSpPr>
          <p:nvPr/>
        </p:nvSpPr>
        <p:spPr bwMode="auto">
          <a:xfrm>
            <a:off x="6075363" y="2259013"/>
            <a:ext cx="8810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400" i="1">
                <a:solidFill>
                  <a:srgbClr val="FF0000"/>
                </a:solidFill>
                <a:latin typeface="Times New Roman" panose="02020603050405020304" pitchFamily="18" charset="0"/>
                <a:ea typeface="楷体_GB2312" pitchFamily="49" charset="-122"/>
                <a:cs typeface="Times New Roman" panose="02020603050405020304" pitchFamily="18" charset="0"/>
              </a:rPr>
              <a:t>T</a:t>
            </a:r>
            <a:r>
              <a:rPr lang="en-US" altLang="zh-CN" sz="2400" baseline="-25000">
                <a:solidFill>
                  <a:srgbClr val="FF0000"/>
                </a:solidFill>
                <a:latin typeface="Times New Roman" panose="02020603050405020304" pitchFamily="18" charset="0"/>
                <a:ea typeface="楷体_GB2312" pitchFamily="49" charset="-122"/>
                <a:cs typeface="Times New Roman" panose="02020603050405020304" pitchFamily="18" charset="0"/>
              </a:rPr>
              <a:t>0</a:t>
            </a:r>
            <a:r>
              <a:rPr lang="en-US" altLang="zh-CN" sz="2400">
                <a:solidFill>
                  <a:srgbClr val="FF0000"/>
                </a:solidFill>
                <a:latin typeface="Times New Roman" panose="02020603050405020304" pitchFamily="18" charset="0"/>
                <a:ea typeface="楷体_GB2312" pitchFamily="49" charset="-122"/>
                <a:cs typeface="Times New Roman" panose="02020603050405020304" pitchFamily="18" charset="0"/>
              </a:rPr>
              <a:t>= 1</a:t>
            </a:r>
            <a:endParaRPr lang="zh-CN" altLang="en-US" sz="2400">
              <a:solidFill>
                <a:srgbClr val="FF0000"/>
              </a:solidFill>
              <a:ea typeface="楷体_GB2312" pitchFamily="49" charset="-122"/>
              <a:cs typeface="Times New Roman" panose="02020603050405020304" pitchFamily="18" charset="0"/>
            </a:endParaRPr>
          </a:p>
        </p:txBody>
      </p:sp>
      <p:sp>
        <p:nvSpPr>
          <p:cNvPr id="34" name="矩形 33"/>
          <p:cNvSpPr>
            <a:spLocks noChangeArrowheads="1"/>
          </p:cNvSpPr>
          <p:nvPr/>
        </p:nvSpPr>
        <p:spPr bwMode="auto">
          <a:xfrm>
            <a:off x="5989638" y="3162301"/>
            <a:ext cx="10525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400" i="1">
                <a:solidFill>
                  <a:srgbClr val="FF0000"/>
                </a:solidFill>
                <a:latin typeface="Times New Roman" panose="02020603050405020304" pitchFamily="18" charset="0"/>
                <a:ea typeface="楷体_GB2312" pitchFamily="49" charset="-122"/>
                <a:cs typeface="Times New Roman" panose="02020603050405020304" pitchFamily="18" charset="0"/>
              </a:rPr>
              <a:t>T</a:t>
            </a:r>
            <a:r>
              <a:rPr lang="en-US" altLang="zh-CN" sz="2400" baseline="-25000">
                <a:solidFill>
                  <a:srgbClr val="FF0000"/>
                </a:solidFill>
                <a:latin typeface="Times New Roman" panose="02020603050405020304" pitchFamily="18" charset="0"/>
                <a:ea typeface="楷体_GB2312" pitchFamily="49" charset="-122"/>
                <a:cs typeface="Times New Roman" panose="02020603050405020304" pitchFamily="18" charset="0"/>
              </a:rPr>
              <a:t>1</a:t>
            </a:r>
            <a:r>
              <a:rPr lang="en-US" altLang="zh-CN" sz="2400">
                <a:solidFill>
                  <a:srgbClr val="FF0000"/>
                </a:solidFill>
                <a:latin typeface="Times New Roman" panose="02020603050405020304" pitchFamily="18" charset="0"/>
                <a:ea typeface="楷体_GB2312" pitchFamily="49" charset="-122"/>
                <a:cs typeface="Times New Roman" panose="02020603050405020304" pitchFamily="18" charset="0"/>
              </a:rPr>
              <a:t>=</a:t>
            </a:r>
            <a:r>
              <a:rPr lang="en-US" altLang="zh-CN" sz="2400" i="1">
                <a:solidFill>
                  <a:srgbClr val="FF0000"/>
                </a:solidFill>
                <a:latin typeface="Times New Roman" panose="02020603050405020304" pitchFamily="18" charset="0"/>
                <a:ea typeface="楷体_GB2312" pitchFamily="49" charset="-122"/>
                <a:cs typeface="Times New Roman" panose="02020603050405020304" pitchFamily="18" charset="0"/>
              </a:rPr>
              <a:t> Q</a:t>
            </a:r>
            <a:r>
              <a:rPr lang="en-US" altLang="zh-CN" sz="2400" baseline="-25000">
                <a:solidFill>
                  <a:srgbClr val="FF0000"/>
                </a:solidFill>
                <a:latin typeface="Times New Roman" panose="02020603050405020304" pitchFamily="18" charset="0"/>
                <a:ea typeface="楷体_GB2312" pitchFamily="49" charset="-122"/>
                <a:cs typeface="Times New Roman" panose="02020603050405020304" pitchFamily="18" charset="0"/>
              </a:rPr>
              <a:t>0</a:t>
            </a:r>
            <a:endParaRPr lang="zh-CN" altLang="en-US" sz="2400">
              <a:solidFill>
                <a:srgbClr val="FF0000"/>
              </a:solidFill>
              <a:ea typeface="楷体_GB2312" pitchFamily="49" charset="-122"/>
              <a:cs typeface="Times New Roman" panose="02020603050405020304" pitchFamily="18" charset="0"/>
            </a:endParaRPr>
          </a:p>
        </p:txBody>
      </p:sp>
      <p:sp>
        <p:nvSpPr>
          <p:cNvPr id="35" name="矩形 34"/>
          <p:cNvSpPr>
            <a:spLocks noChangeArrowheads="1"/>
          </p:cNvSpPr>
          <p:nvPr/>
        </p:nvSpPr>
        <p:spPr bwMode="auto">
          <a:xfrm>
            <a:off x="5788025" y="4064001"/>
            <a:ext cx="1454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400" i="1">
                <a:solidFill>
                  <a:srgbClr val="FF0000"/>
                </a:solidFill>
                <a:latin typeface="Times New Roman" panose="02020603050405020304" pitchFamily="18" charset="0"/>
                <a:ea typeface="楷体_GB2312" pitchFamily="49" charset="-122"/>
                <a:cs typeface="Times New Roman" panose="02020603050405020304" pitchFamily="18" charset="0"/>
              </a:rPr>
              <a:t>T</a:t>
            </a:r>
            <a:r>
              <a:rPr lang="en-US" altLang="zh-CN" sz="2400" baseline="-25000">
                <a:solidFill>
                  <a:srgbClr val="FF0000"/>
                </a:solidFill>
                <a:latin typeface="Times New Roman" panose="02020603050405020304" pitchFamily="18" charset="0"/>
                <a:ea typeface="楷体_GB2312" pitchFamily="49" charset="-122"/>
                <a:cs typeface="Times New Roman" panose="02020603050405020304" pitchFamily="18" charset="0"/>
              </a:rPr>
              <a:t>2</a:t>
            </a:r>
            <a:r>
              <a:rPr lang="en-US" altLang="zh-CN" sz="2400">
                <a:solidFill>
                  <a:srgbClr val="FF0000"/>
                </a:solidFill>
                <a:latin typeface="Times New Roman" panose="02020603050405020304" pitchFamily="18" charset="0"/>
                <a:ea typeface="楷体_GB2312" pitchFamily="49" charset="-122"/>
                <a:cs typeface="Times New Roman" panose="02020603050405020304" pitchFamily="18" charset="0"/>
              </a:rPr>
              <a:t>=</a:t>
            </a:r>
            <a:r>
              <a:rPr lang="en-US" altLang="zh-CN" sz="2400" i="1">
                <a:solidFill>
                  <a:srgbClr val="FF0000"/>
                </a:solidFill>
                <a:latin typeface="Times New Roman" panose="02020603050405020304" pitchFamily="18" charset="0"/>
                <a:ea typeface="楷体_GB2312" pitchFamily="49" charset="-122"/>
                <a:cs typeface="Times New Roman" panose="02020603050405020304" pitchFamily="18" charset="0"/>
              </a:rPr>
              <a:t> Q</a:t>
            </a:r>
            <a:r>
              <a:rPr lang="en-US" altLang="zh-CN" sz="2400" baseline="-25000">
                <a:solidFill>
                  <a:srgbClr val="FF0000"/>
                </a:solidFill>
                <a:latin typeface="Times New Roman" panose="02020603050405020304" pitchFamily="18" charset="0"/>
                <a:ea typeface="楷体_GB2312" pitchFamily="49" charset="-122"/>
                <a:cs typeface="Times New Roman" panose="02020603050405020304" pitchFamily="18" charset="0"/>
              </a:rPr>
              <a:t>0</a:t>
            </a:r>
            <a:r>
              <a:rPr lang="en-US" altLang="zh-CN" sz="2400" i="1">
                <a:solidFill>
                  <a:srgbClr val="FF0000"/>
                </a:solidFill>
                <a:latin typeface="Times New Roman" panose="02020603050405020304" pitchFamily="18" charset="0"/>
                <a:ea typeface="楷体_GB2312" pitchFamily="49" charset="-122"/>
                <a:cs typeface="Times New Roman" panose="02020603050405020304" pitchFamily="18" charset="0"/>
              </a:rPr>
              <a:t> Q</a:t>
            </a:r>
            <a:r>
              <a:rPr lang="en-US" altLang="zh-CN" sz="2400" baseline="-25000">
                <a:solidFill>
                  <a:srgbClr val="FF0000"/>
                </a:solidFill>
                <a:latin typeface="Times New Roman" panose="02020603050405020304" pitchFamily="18" charset="0"/>
                <a:ea typeface="楷体_GB2312" pitchFamily="49" charset="-122"/>
                <a:cs typeface="Times New Roman" panose="02020603050405020304" pitchFamily="18" charset="0"/>
              </a:rPr>
              <a:t>1</a:t>
            </a:r>
            <a:endParaRPr lang="zh-CN" altLang="en-US" sz="2400">
              <a:solidFill>
                <a:srgbClr val="FF0000"/>
              </a:solidFill>
              <a:ea typeface="楷体_GB2312" pitchFamily="49" charset="-122"/>
              <a:cs typeface="Times New Roman" panose="02020603050405020304" pitchFamily="18" charset="0"/>
            </a:endParaRPr>
          </a:p>
        </p:txBody>
      </p:sp>
      <p:sp>
        <p:nvSpPr>
          <p:cNvPr id="36" name="矩形 35"/>
          <p:cNvSpPr>
            <a:spLocks noChangeArrowheads="1"/>
          </p:cNvSpPr>
          <p:nvPr/>
        </p:nvSpPr>
        <p:spPr bwMode="auto">
          <a:xfrm>
            <a:off x="5588000" y="4967288"/>
            <a:ext cx="18557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400" i="1">
                <a:solidFill>
                  <a:srgbClr val="FF0000"/>
                </a:solidFill>
                <a:latin typeface="Times New Roman" panose="02020603050405020304" pitchFamily="18" charset="0"/>
                <a:ea typeface="楷体_GB2312" pitchFamily="49" charset="-122"/>
                <a:cs typeface="Times New Roman" panose="02020603050405020304" pitchFamily="18" charset="0"/>
              </a:rPr>
              <a:t>T</a:t>
            </a:r>
            <a:r>
              <a:rPr lang="en-US" altLang="zh-CN" sz="2400" baseline="-25000">
                <a:solidFill>
                  <a:srgbClr val="FF0000"/>
                </a:solidFill>
                <a:latin typeface="Times New Roman" panose="02020603050405020304" pitchFamily="18" charset="0"/>
                <a:ea typeface="楷体_GB2312" pitchFamily="49" charset="-122"/>
                <a:cs typeface="Times New Roman" panose="02020603050405020304" pitchFamily="18" charset="0"/>
              </a:rPr>
              <a:t>3</a:t>
            </a:r>
            <a:r>
              <a:rPr lang="en-US" altLang="zh-CN" sz="2400">
                <a:solidFill>
                  <a:srgbClr val="FF0000"/>
                </a:solidFill>
                <a:latin typeface="Times New Roman" panose="02020603050405020304" pitchFamily="18" charset="0"/>
                <a:ea typeface="楷体_GB2312" pitchFamily="49" charset="-122"/>
                <a:cs typeface="Times New Roman" panose="02020603050405020304" pitchFamily="18" charset="0"/>
              </a:rPr>
              <a:t>=</a:t>
            </a:r>
            <a:r>
              <a:rPr lang="en-US" altLang="zh-CN" sz="2400" i="1">
                <a:solidFill>
                  <a:srgbClr val="FF0000"/>
                </a:solidFill>
                <a:latin typeface="Times New Roman" panose="02020603050405020304" pitchFamily="18" charset="0"/>
                <a:ea typeface="楷体_GB2312" pitchFamily="49" charset="-122"/>
                <a:cs typeface="Times New Roman" panose="02020603050405020304" pitchFamily="18" charset="0"/>
              </a:rPr>
              <a:t> Q</a:t>
            </a:r>
            <a:r>
              <a:rPr lang="en-US" altLang="zh-CN" sz="2400" baseline="-25000">
                <a:solidFill>
                  <a:srgbClr val="FF0000"/>
                </a:solidFill>
                <a:latin typeface="Times New Roman" panose="02020603050405020304" pitchFamily="18" charset="0"/>
                <a:ea typeface="楷体_GB2312" pitchFamily="49" charset="-122"/>
                <a:cs typeface="Times New Roman" panose="02020603050405020304" pitchFamily="18" charset="0"/>
              </a:rPr>
              <a:t>0</a:t>
            </a:r>
            <a:r>
              <a:rPr lang="en-US" altLang="zh-CN" sz="2400" i="1">
                <a:solidFill>
                  <a:srgbClr val="FF0000"/>
                </a:solidFill>
                <a:latin typeface="Times New Roman" panose="02020603050405020304" pitchFamily="18" charset="0"/>
                <a:ea typeface="楷体_GB2312" pitchFamily="49" charset="-122"/>
                <a:cs typeface="Times New Roman" panose="02020603050405020304" pitchFamily="18" charset="0"/>
              </a:rPr>
              <a:t> Q</a:t>
            </a:r>
            <a:r>
              <a:rPr lang="en-US" altLang="zh-CN" sz="2400" baseline="-25000">
                <a:solidFill>
                  <a:srgbClr val="FF0000"/>
                </a:solidFill>
                <a:latin typeface="Times New Roman" panose="02020603050405020304" pitchFamily="18" charset="0"/>
                <a:ea typeface="楷体_GB2312" pitchFamily="49" charset="-122"/>
                <a:cs typeface="Times New Roman" panose="02020603050405020304" pitchFamily="18" charset="0"/>
              </a:rPr>
              <a:t>1</a:t>
            </a:r>
            <a:r>
              <a:rPr lang="en-US" altLang="zh-CN" sz="2400" i="1">
                <a:solidFill>
                  <a:srgbClr val="FF0000"/>
                </a:solidFill>
                <a:latin typeface="Times New Roman" panose="02020603050405020304" pitchFamily="18" charset="0"/>
                <a:ea typeface="楷体_GB2312" pitchFamily="49" charset="-122"/>
                <a:cs typeface="Times New Roman" panose="02020603050405020304" pitchFamily="18" charset="0"/>
              </a:rPr>
              <a:t> Q</a:t>
            </a:r>
            <a:r>
              <a:rPr lang="en-US" altLang="zh-CN" sz="2400" baseline="-25000">
                <a:solidFill>
                  <a:srgbClr val="FF0000"/>
                </a:solidFill>
                <a:latin typeface="Times New Roman" panose="02020603050405020304" pitchFamily="18" charset="0"/>
                <a:ea typeface="楷体_GB2312" pitchFamily="49" charset="-122"/>
                <a:cs typeface="Times New Roman" panose="02020603050405020304" pitchFamily="18" charset="0"/>
              </a:rPr>
              <a:t>2</a:t>
            </a:r>
            <a:endParaRPr lang="zh-CN" altLang="en-US" sz="2400">
              <a:solidFill>
                <a:srgbClr val="FF0000"/>
              </a:solidFill>
              <a:ea typeface="楷体_GB2312" pitchFamily="49" charset="-122"/>
              <a:cs typeface="Times New Roman" panose="02020603050405020304" pitchFamily="18" charset="0"/>
            </a:endParaRPr>
          </a:p>
        </p:txBody>
      </p:sp>
      <p:sp>
        <p:nvSpPr>
          <p:cNvPr id="23" name="矩形 6"/>
          <p:cNvSpPr>
            <a:spLocks noChangeArrowheads="1"/>
          </p:cNvSpPr>
          <p:nvPr/>
        </p:nvSpPr>
        <p:spPr bwMode="auto">
          <a:xfrm>
            <a:off x="30164" y="122239"/>
            <a:ext cx="18557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600">
                <a:solidFill>
                  <a:srgbClr val="FF0066"/>
                </a:solidFill>
                <a:latin typeface="Times New Roman" panose="02020603050405020304" pitchFamily="18" charset="0"/>
                <a:ea typeface="楷体_GB2312" pitchFamily="49" charset="-122"/>
                <a:cs typeface="Times New Roman" panose="02020603050405020304" pitchFamily="18" charset="0"/>
              </a:rPr>
              <a:t>6.5.2</a:t>
            </a:r>
            <a:r>
              <a:rPr lang="zh-CN" altLang="en-US" sz="2600">
                <a:solidFill>
                  <a:srgbClr val="FF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24" name="Rectangle 3"/>
          <p:cNvSpPr>
            <a:spLocks noChangeArrowheads="1"/>
          </p:cNvSpPr>
          <p:nvPr/>
        </p:nvSpPr>
        <p:spPr bwMode="auto">
          <a:xfrm>
            <a:off x="1584324" y="121836"/>
            <a:ext cx="3203575"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1.N</a:t>
            </a:r>
            <a:r>
              <a:rPr lang="zh-CN" altLang="en-US"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位二进制</a:t>
            </a:r>
            <a:r>
              <a:rPr lang="zh-CN" altLang="en-US" sz="2500" dirty="0">
                <a:solidFill>
                  <a:srgbClr val="00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25" name="Rectangle 3"/>
          <p:cNvSpPr>
            <a:spLocks noChangeArrowheads="1"/>
          </p:cNvSpPr>
          <p:nvPr/>
        </p:nvSpPr>
        <p:spPr bwMode="auto">
          <a:xfrm>
            <a:off x="4794251" y="123975"/>
            <a:ext cx="38544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400" dirty="0" smtClean="0">
                <a:solidFill>
                  <a:srgbClr val="7030A0"/>
                </a:solidFill>
                <a:latin typeface="Times New Roman" panose="02020603050405020304" pitchFamily="18" charset="0"/>
                <a:ea typeface="楷体_GB2312" pitchFamily="49" charset="-122"/>
                <a:cs typeface="Times New Roman" panose="02020603050405020304" pitchFamily="18" charset="0"/>
              </a:rPr>
              <a:t>(2)N</a:t>
            </a:r>
            <a:r>
              <a:rPr lang="zh-CN" altLang="en-US" sz="2400" dirty="0" smtClean="0">
                <a:solidFill>
                  <a:srgbClr val="7030A0"/>
                </a:solidFill>
                <a:latin typeface="Times New Roman" panose="02020603050405020304" pitchFamily="18" charset="0"/>
                <a:ea typeface="楷体_GB2312" pitchFamily="49" charset="-122"/>
                <a:cs typeface="Times New Roman" panose="02020603050405020304" pitchFamily="18" charset="0"/>
              </a:rPr>
              <a:t>位同步</a:t>
            </a:r>
            <a:r>
              <a:rPr lang="zh-CN" altLang="en-US" sz="2400" dirty="0">
                <a:solidFill>
                  <a:srgbClr val="7030A0"/>
                </a:solidFill>
                <a:latin typeface="Times New Roman" panose="02020603050405020304" pitchFamily="18" charset="0"/>
                <a:ea typeface="楷体_GB2312" pitchFamily="49" charset="-122"/>
                <a:cs typeface="Times New Roman" panose="02020603050405020304" pitchFamily="18" charset="0"/>
              </a:rPr>
              <a:t>二进制计数器</a:t>
            </a:r>
          </a:p>
        </p:txBody>
      </p:sp>
      <p:sp>
        <p:nvSpPr>
          <p:cNvPr id="26" name="Rectangle 6"/>
          <p:cNvSpPr>
            <a:spLocks noChangeArrowheads="1"/>
          </p:cNvSpPr>
          <p:nvPr/>
        </p:nvSpPr>
        <p:spPr bwMode="auto">
          <a:xfrm>
            <a:off x="468314" y="558511"/>
            <a:ext cx="16607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zh-CN" altLang="en-US" dirty="0" smtClean="0">
                <a:latin typeface="仿宋" panose="02010609060101010101" pitchFamily="49" charset="-122"/>
                <a:ea typeface="仿宋" panose="02010609060101010101" pitchFamily="49" charset="-122"/>
                <a:cs typeface="Times New Roman" panose="02020603050405020304" pitchFamily="18" charset="0"/>
              </a:rPr>
              <a:t>同步计数</a:t>
            </a:r>
            <a:endParaRPr lang="zh-CN" altLang="en-US" dirty="0">
              <a:latin typeface="仿宋" panose="02010609060101010101" pitchFamily="49" charset="-122"/>
              <a:ea typeface="仿宋"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91281095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500" fill="hold"/>
                                        <p:tgtEl>
                                          <p:spTgt spid="34"/>
                                        </p:tgtEl>
                                        <p:attrNameLst>
                                          <p:attrName>ppt_w</p:attrName>
                                        </p:attrNameLst>
                                      </p:cBhvr>
                                      <p:tavLst>
                                        <p:tav tm="0">
                                          <p:val>
                                            <p:fltVal val="0"/>
                                          </p:val>
                                        </p:tav>
                                        <p:tav tm="100000">
                                          <p:val>
                                            <p:strVal val="#ppt_w"/>
                                          </p:val>
                                        </p:tav>
                                      </p:tavLst>
                                    </p:anim>
                                    <p:anim calcmode="lin" valueType="num">
                                      <p:cBhvr>
                                        <p:cTn id="13" dur="500" fill="hold"/>
                                        <p:tgtEl>
                                          <p:spTgt spid="34"/>
                                        </p:tgtEl>
                                        <p:attrNameLst>
                                          <p:attrName>ppt_h</p:attrName>
                                        </p:attrNameLst>
                                      </p:cBhvr>
                                      <p:tavLst>
                                        <p:tav tm="0">
                                          <p:val>
                                            <p:fltVal val="0"/>
                                          </p:val>
                                        </p:tav>
                                        <p:tav tm="100000">
                                          <p:val>
                                            <p:strVal val="#ppt_h"/>
                                          </p:val>
                                        </p:tav>
                                      </p:tavLst>
                                    </p:anim>
                                    <p:animEffect transition="in" filter="fade">
                                      <p:cBhvr>
                                        <p:cTn id="14" dur="500"/>
                                        <p:tgtEl>
                                          <p:spTgt spid="3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p:cTn id="17" dur="500" fill="hold"/>
                                        <p:tgtEl>
                                          <p:spTgt spid="35"/>
                                        </p:tgtEl>
                                        <p:attrNameLst>
                                          <p:attrName>ppt_w</p:attrName>
                                        </p:attrNameLst>
                                      </p:cBhvr>
                                      <p:tavLst>
                                        <p:tav tm="0">
                                          <p:val>
                                            <p:fltVal val="0"/>
                                          </p:val>
                                        </p:tav>
                                        <p:tav tm="100000">
                                          <p:val>
                                            <p:strVal val="#ppt_w"/>
                                          </p:val>
                                        </p:tav>
                                      </p:tavLst>
                                    </p:anim>
                                    <p:anim calcmode="lin" valueType="num">
                                      <p:cBhvr>
                                        <p:cTn id="18" dur="500" fill="hold"/>
                                        <p:tgtEl>
                                          <p:spTgt spid="35"/>
                                        </p:tgtEl>
                                        <p:attrNameLst>
                                          <p:attrName>ppt_h</p:attrName>
                                        </p:attrNameLst>
                                      </p:cBhvr>
                                      <p:tavLst>
                                        <p:tav tm="0">
                                          <p:val>
                                            <p:fltVal val="0"/>
                                          </p:val>
                                        </p:tav>
                                        <p:tav tm="100000">
                                          <p:val>
                                            <p:strVal val="#ppt_h"/>
                                          </p:val>
                                        </p:tav>
                                      </p:tavLst>
                                    </p:anim>
                                    <p:animEffect transition="in" filter="fade">
                                      <p:cBhvr>
                                        <p:cTn id="19" dur="500"/>
                                        <p:tgtEl>
                                          <p:spTgt spid="35"/>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 calcmode="lin" valueType="num">
                                      <p:cBhvr>
                                        <p:cTn id="22" dur="500" fill="hold"/>
                                        <p:tgtEl>
                                          <p:spTgt spid="36"/>
                                        </p:tgtEl>
                                        <p:attrNameLst>
                                          <p:attrName>ppt_w</p:attrName>
                                        </p:attrNameLst>
                                      </p:cBhvr>
                                      <p:tavLst>
                                        <p:tav tm="0">
                                          <p:val>
                                            <p:fltVal val="0"/>
                                          </p:val>
                                        </p:tav>
                                        <p:tav tm="100000">
                                          <p:val>
                                            <p:strVal val="#ppt_w"/>
                                          </p:val>
                                        </p:tav>
                                      </p:tavLst>
                                    </p:anim>
                                    <p:anim calcmode="lin" valueType="num">
                                      <p:cBhvr>
                                        <p:cTn id="23" dur="500" fill="hold"/>
                                        <p:tgtEl>
                                          <p:spTgt spid="36"/>
                                        </p:tgtEl>
                                        <p:attrNameLst>
                                          <p:attrName>ppt_h</p:attrName>
                                        </p:attrNameLst>
                                      </p:cBhvr>
                                      <p:tavLst>
                                        <p:tav tm="0">
                                          <p:val>
                                            <p:fltVal val="0"/>
                                          </p:val>
                                        </p:tav>
                                        <p:tav tm="100000">
                                          <p:val>
                                            <p:strVal val="#ppt_h"/>
                                          </p:val>
                                        </p:tav>
                                      </p:tavLst>
                                    </p:anim>
                                    <p:animEffect transition="in" filter="fade">
                                      <p:cBhvr>
                                        <p:cTn id="2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4" grpId="0"/>
      <p:bldP spid="35" grpId="0"/>
      <p:bldP spid="36"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6"/>
          <p:cNvSpPr>
            <a:spLocks noChangeArrowheads="1"/>
          </p:cNvSpPr>
          <p:nvPr/>
        </p:nvSpPr>
        <p:spPr bwMode="auto">
          <a:xfrm>
            <a:off x="30164" y="122239"/>
            <a:ext cx="18557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600">
                <a:solidFill>
                  <a:srgbClr val="FF0066"/>
                </a:solidFill>
                <a:latin typeface="Times New Roman" panose="02020603050405020304" pitchFamily="18" charset="0"/>
                <a:ea typeface="楷体_GB2312" pitchFamily="49" charset="-122"/>
                <a:cs typeface="Times New Roman" panose="02020603050405020304" pitchFamily="18" charset="0"/>
              </a:rPr>
              <a:t>6.5.2</a:t>
            </a:r>
            <a:r>
              <a:rPr lang="zh-CN" altLang="en-US" sz="2600">
                <a:solidFill>
                  <a:srgbClr val="FF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10" name="Rectangle 3"/>
          <p:cNvSpPr>
            <a:spLocks noChangeArrowheads="1"/>
          </p:cNvSpPr>
          <p:nvPr/>
        </p:nvSpPr>
        <p:spPr bwMode="auto">
          <a:xfrm>
            <a:off x="1584324" y="121836"/>
            <a:ext cx="3203575"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1.N</a:t>
            </a:r>
            <a:r>
              <a:rPr lang="zh-CN" altLang="en-US"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位二进制</a:t>
            </a:r>
            <a:r>
              <a:rPr lang="zh-CN" altLang="en-US" sz="2500" dirty="0">
                <a:solidFill>
                  <a:srgbClr val="00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11" name="Rectangle 3"/>
          <p:cNvSpPr>
            <a:spLocks noChangeArrowheads="1"/>
          </p:cNvSpPr>
          <p:nvPr/>
        </p:nvSpPr>
        <p:spPr bwMode="auto">
          <a:xfrm>
            <a:off x="4794251" y="123975"/>
            <a:ext cx="38544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400" dirty="0" smtClean="0">
                <a:solidFill>
                  <a:srgbClr val="7030A0"/>
                </a:solidFill>
                <a:latin typeface="Times New Roman" panose="02020603050405020304" pitchFamily="18" charset="0"/>
                <a:ea typeface="楷体_GB2312" pitchFamily="49" charset="-122"/>
                <a:cs typeface="Times New Roman" panose="02020603050405020304" pitchFamily="18" charset="0"/>
              </a:rPr>
              <a:t>(2)N</a:t>
            </a:r>
            <a:r>
              <a:rPr lang="zh-CN" altLang="en-US" sz="2400" dirty="0" smtClean="0">
                <a:solidFill>
                  <a:srgbClr val="7030A0"/>
                </a:solidFill>
                <a:latin typeface="Times New Roman" panose="02020603050405020304" pitchFamily="18" charset="0"/>
                <a:ea typeface="楷体_GB2312" pitchFamily="49" charset="-122"/>
                <a:cs typeface="Times New Roman" panose="02020603050405020304" pitchFamily="18" charset="0"/>
              </a:rPr>
              <a:t>位同步</a:t>
            </a:r>
            <a:r>
              <a:rPr lang="zh-CN" altLang="en-US" sz="2400" dirty="0">
                <a:solidFill>
                  <a:srgbClr val="7030A0"/>
                </a:solidFill>
                <a:latin typeface="Times New Roman" panose="02020603050405020304" pitchFamily="18" charset="0"/>
                <a:ea typeface="楷体_GB2312" pitchFamily="49" charset="-122"/>
                <a:cs typeface="Times New Roman" panose="02020603050405020304" pitchFamily="18" charset="0"/>
              </a:rPr>
              <a:t>二进制计数器</a:t>
            </a:r>
          </a:p>
        </p:txBody>
      </p:sp>
      <p:graphicFrame>
        <p:nvGraphicFramePr>
          <p:cNvPr id="12" name="Object 20"/>
          <p:cNvGraphicFramePr>
            <a:graphicFrameLocks noChangeAspect="1"/>
          </p:cNvGraphicFramePr>
          <p:nvPr>
            <p:extLst>
              <p:ext uri="{D42A27DB-BD31-4B8C-83A1-F6EECF244321}">
                <p14:modId xmlns:p14="http://schemas.microsoft.com/office/powerpoint/2010/main" val="2130446332"/>
              </p:ext>
            </p:extLst>
          </p:nvPr>
        </p:nvGraphicFramePr>
        <p:xfrm>
          <a:off x="133350" y="3192463"/>
          <a:ext cx="8805863" cy="2613025"/>
        </p:xfrm>
        <a:graphic>
          <a:graphicData uri="http://schemas.openxmlformats.org/presentationml/2006/ole">
            <mc:AlternateContent xmlns:mc="http://schemas.openxmlformats.org/markup-compatibility/2006">
              <mc:Choice xmlns:v="urn:schemas-microsoft-com:vml" Requires="v">
                <p:oleObj spid="_x0000_s682020" name="Picture" r:id="rId3" imgW="4753080" imgH="1362240" progId="Word.Picture.8">
                  <p:embed/>
                </p:oleObj>
              </mc:Choice>
              <mc:Fallback>
                <p:oleObj name="Picture" r:id="rId3" imgW="4753080" imgH="1362240" progId="Word.Picture.8">
                  <p:embed/>
                  <p:pic>
                    <p:nvPicPr>
                      <p:cNvPr id="0" name=""/>
                      <p:cNvPicPr>
                        <a:picLocks noChangeAspect="1" noChangeArrowheads="1"/>
                      </p:cNvPicPr>
                      <p:nvPr/>
                    </p:nvPicPr>
                    <p:blipFill>
                      <a:blip r:embed="rId4"/>
                      <a:srcRect/>
                      <a:stretch>
                        <a:fillRect/>
                      </a:stretch>
                    </p:blipFill>
                    <p:spPr bwMode="auto">
                      <a:xfrm>
                        <a:off x="133350" y="3192463"/>
                        <a:ext cx="8805863" cy="2613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矩形 12"/>
          <p:cNvSpPr>
            <a:spLocks noChangeArrowheads="1"/>
          </p:cNvSpPr>
          <p:nvPr/>
        </p:nvSpPr>
        <p:spPr bwMode="auto">
          <a:xfrm>
            <a:off x="1274763" y="1077913"/>
            <a:ext cx="8810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400" i="1">
                <a:solidFill>
                  <a:srgbClr val="FF0000"/>
                </a:solidFill>
                <a:latin typeface="Times New Roman" panose="02020603050405020304" pitchFamily="18" charset="0"/>
                <a:ea typeface="楷体_GB2312" pitchFamily="49" charset="-122"/>
                <a:cs typeface="Times New Roman" panose="02020603050405020304" pitchFamily="18" charset="0"/>
              </a:rPr>
              <a:t>T</a:t>
            </a:r>
            <a:r>
              <a:rPr lang="en-US" altLang="zh-CN" sz="2400" baseline="-25000">
                <a:solidFill>
                  <a:srgbClr val="FF0000"/>
                </a:solidFill>
                <a:latin typeface="Times New Roman" panose="02020603050405020304" pitchFamily="18" charset="0"/>
                <a:ea typeface="楷体_GB2312" pitchFamily="49" charset="-122"/>
                <a:cs typeface="Times New Roman" panose="02020603050405020304" pitchFamily="18" charset="0"/>
              </a:rPr>
              <a:t>0</a:t>
            </a:r>
            <a:r>
              <a:rPr lang="en-US" altLang="zh-CN" sz="2400">
                <a:solidFill>
                  <a:srgbClr val="FF0000"/>
                </a:solidFill>
                <a:latin typeface="Times New Roman" panose="02020603050405020304" pitchFamily="18" charset="0"/>
                <a:ea typeface="楷体_GB2312" pitchFamily="49" charset="-122"/>
                <a:cs typeface="Times New Roman" panose="02020603050405020304" pitchFamily="18" charset="0"/>
              </a:rPr>
              <a:t>= 1</a:t>
            </a:r>
            <a:endParaRPr lang="zh-CN" altLang="en-US" sz="2400">
              <a:solidFill>
                <a:srgbClr val="FF0000"/>
              </a:solidFill>
              <a:ea typeface="楷体_GB2312" pitchFamily="49" charset="-122"/>
              <a:cs typeface="Times New Roman" panose="02020603050405020304" pitchFamily="18" charset="0"/>
            </a:endParaRPr>
          </a:p>
        </p:txBody>
      </p:sp>
      <p:sp>
        <p:nvSpPr>
          <p:cNvPr id="14" name="矩形 13"/>
          <p:cNvSpPr>
            <a:spLocks noChangeArrowheads="1"/>
          </p:cNvSpPr>
          <p:nvPr/>
        </p:nvSpPr>
        <p:spPr bwMode="auto">
          <a:xfrm>
            <a:off x="1300957" y="1906588"/>
            <a:ext cx="10525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400" i="1">
                <a:solidFill>
                  <a:srgbClr val="FF0000"/>
                </a:solidFill>
                <a:latin typeface="Times New Roman" panose="02020603050405020304" pitchFamily="18" charset="0"/>
                <a:ea typeface="楷体_GB2312" pitchFamily="49" charset="-122"/>
                <a:cs typeface="Times New Roman" panose="02020603050405020304" pitchFamily="18" charset="0"/>
              </a:rPr>
              <a:t>T</a:t>
            </a:r>
            <a:r>
              <a:rPr lang="en-US" altLang="zh-CN" sz="2400" baseline="-25000">
                <a:solidFill>
                  <a:srgbClr val="FF0000"/>
                </a:solidFill>
                <a:latin typeface="Times New Roman" panose="02020603050405020304" pitchFamily="18" charset="0"/>
                <a:ea typeface="楷体_GB2312" pitchFamily="49" charset="-122"/>
                <a:cs typeface="Times New Roman" panose="02020603050405020304" pitchFamily="18" charset="0"/>
              </a:rPr>
              <a:t>1</a:t>
            </a:r>
            <a:r>
              <a:rPr lang="en-US" altLang="zh-CN" sz="2400">
                <a:solidFill>
                  <a:srgbClr val="FF0000"/>
                </a:solidFill>
                <a:latin typeface="Times New Roman" panose="02020603050405020304" pitchFamily="18" charset="0"/>
                <a:ea typeface="楷体_GB2312" pitchFamily="49" charset="-122"/>
                <a:cs typeface="Times New Roman" panose="02020603050405020304" pitchFamily="18" charset="0"/>
              </a:rPr>
              <a:t>=</a:t>
            </a:r>
            <a:r>
              <a:rPr lang="en-US" altLang="zh-CN" sz="2400" i="1">
                <a:solidFill>
                  <a:srgbClr val="FF0000"/>
                </a:solidFill>
                <a:latin typeface="Times New Roman" panose="02020603050405020304" pitchFamily="18" charset="0"/>
                <a:ea typeface="楷体_GB2312" pitchFamily="49" charset="-122"/>
                <a:cs typeface="Times New Roman" panose="02020603050405020304" pitchFamily="18" charset="0"/>
              </a:rPr>
              <a:t> Q</a:t>
            </a:r>
            <a:r>
              <a:rPr lang="en-US" altLang="zh-CN" sz="2400" baseline="-25000">
                <a:solidFill>
                  <a:srgbClr val="FF0000"/>
                </a:solidFill>
                <a:latin typeface="Times New Roman" panose="02020603050405020304" pitchFamily="18" charset="0"/>
                <a:ea typeface="楷体_GB2312" pitchFamily="49" charset="-122"/>
                <a:cs typeface="Times New Roman" panose="02020603050405020304" pitchFamily="18" charset="0"/>
              </a:rPr>
              <a:t>0</a:t>
            </a:r>
            <a:endParaRPr lang="zh-CN" altLang="en-US" sz="2400">
              <a:solidFill>
                <a:srgbClr val="FF0000"/>
              </a:solidFill>
              <a:ea typeface="楷体_GB2312" pitchFamily="49" charset="-122"/>
              <a:cs typeface="Times New Roman" panose="02020603050405020304" pitchFamily="18" charset="0"/>
            </a:endParaRPr>
          </a:p>
        </p:txBody>
      </p:sp>
      <p:sp>
        <p:nvSpPr>
          <p:cNvPr id="15" name="矩形 14"/>
          <p:cNvSpPr>
            <a:spLocks noChangeArrowheads="1"/>
          </p:cNvSpPr>
          <p:nvPr/>
        </p:nvSpPr>
        <p:spPr bwMode="auto">
          <a:xfrm>
            <a:off x="2876550" y="1077913"/>
            <a:ext cx="1454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400" i="1">
                <a:solidFill>
                  <a:srgbClr val="FF0000"/>
                </a:solidFill>
                <a:latin typeface="Times New Roman" panose="02020603050405020304" pitchFamily="18" charset="0"/>
                <a:ea typeface="楷体_GB2312" pitchFamily="49" charset="-122"/>
                <a:cs typeface="Times New Roman" panose="02020603050405020304" pitchFamily="18" charset="0"/>
              </a:rPr>
              <a:t>T</a:t>
            </a:r>
            <a:r>
              <a:rPr lang="en-US" altLang="zh-CN" sz="2400" baseline="-25000">
                <a:solidFill>
                  <a:srgbClr val="FF0000"/>
                </a:solidFill>
                <a:latin typeface="Times New Roman" panose="02020603050405020304" pitchFamily="18" charset="0"/>
                <a:ea typeface="楷体_GB2312" pitchFamily="49" charset="-122"/>
                <a:cs typeface="Times New Roman" panose="02020603050405020304" pitchFamily="18" charset="0"/>
              </a:rPr>
              <a:t>2</a:t>
            </a:r>
            <a:r>
              <a:rPr lang="en-US" altLang="zh-CN" sz="2400">
                <a:solidFill>
                  <a:srgbClr val="FF0000"/>
                </a:solidFill>
                <a:latin typeface="Times New Roman" panose="02020603050405020304" pitchFamily="18" charset="0"/>
                <a:ea typeface="楷体_GB2312" pitchFamily="49" charset="-122"/>
                <a:cs typeface="Times New Roman" panose="02020603050405020304" pitchFamily="18" charset="0"/>
              </a:rPr>
              <a:t>=</a:t>
            </a:r>
            <a:r>
              <a:rPr lang="en-US" altLang="zh-CN" sz="2400" i="1">
                <a:solidFill>
                  <a:srgbClr val="FF0000"/>
                </a:solidFill>
                <a:latin typeface="Times New Roman" panose="02020603050405020304" pitchFamily="18" charset="0"/>
                <a:ea typeface="楷体_GB2312" pitchFamily="49" charset="-122"/>
                <a:cs typeface="Times New Roman" panose="02020603050405020304" pitchFamily="18" charset="0"/>
              </a:rPr>
              <a:t> Q</a:t>
            </a:r>
            <a:r>
              <a:rPr lang="en-US" altLang="zh-CN" sz="2400" baseline="-25000">
                <a:solidFill>
                  <a:srgbClr val="FF0000"/>
                </a:solidFill>
                <a:latin typeface="Times New Roman" panose="02020603050405020304" pitchFamily="18" charset="0"/>
                <a:ea typeface="楷体_GB2312" pitchFamily="49" charset="-122"/>
                <a:cs typeface="Times New Roman" panose="02020603050405020304" pitchFamily="18" charset="0"/>
              </a:rPr>
              <a:t>0</a:t>
            </a:r>
            <a:r>
              <a:rPr lang="en-US" altLang="zh-CN" sz="2400" i="1">
                <a:solidFill>
                  <a:srgbClr val="FF0000"/>
                </a:solidFill>
                <a:latin typeface="Times New Roman" panose="02020603050405020304" pitchFamily="18" charset="0"/>
                <a:ea typeface="楷体_GB2312" pitchFamily="49" charset="-122"/>
                <a:cs typeface="Times New Roman" panose="02020603050405020304" pitchFamily="18" charset="0"/>
              </a:rPr>
              <a:t> Q</a:t>
            </a:r>
            <a:r>
              <a:rPr lang="en-US" altLang="zh-CN" sz="2400" baseline="-25000">
                <a:solidFill>
                  <a:srgbClr val="FF0000"/>
                </a:solidFill>
                <a:latin typeface="Times New Roman" panose="02020603050405020304" pitchFamily="18" charset="0"/>
                <a:ea typeface="楷体_GB2312" pitchFamily="49" charset="-122"/>
                <a:cs typeface="Times New Roman" panose="02020603050405020304" pitchFamily="18" charset="0"/>
              </a:rPr>
              <a:t>1</a:t>
            </a:r>
            <a:endParaRPr lang="zh-CN" altLang="en-US" sz="2400">
              <a:solidFill>
                <a:srgbClr val="FF0000"/>
              </a:solidFill>
              <a:ea typeface="楷体_GB2312" pitchFamily="49" charset="-122"/>
              <a:cs typeface="Times New Roman" panose="02020603050405020304" pitchFamily="18" charset="0"/>
            </a:endParaRPr>
          </a:p>
        </p:txBody>
      </p:sp>
      <p:sp>
        <p:nvSpPr>
          <p:cNvPr id="16" name="矩形 15"/>
          <p:cNvSpPr>
            <a:spLocks noChangeArrowheads="1"/>
          </p:cNvSpPr>
          <p:nvPr/>
        </p:nvSpPr>
        <p:spPr bwMode="auto">
          <a:xfrm>
            <a:off x="2876550" y="1906588"/>
            <a:ext cx="18557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400" i="1" dirty="0">
                <a:solidFill>
                  <a:srgbClr val="FF0000"/>
                </a:solidFill>
                <a:latin typeface="Times New Roman" panose="02020603050405020304" pitchFamily="18" charset="0"/>
                <a:ea typeface="楷体_GB2312" pitchFamily="49" charset="-122"/>
                <a:cs typeface="Times New Roman" panose="02020603050405020304" pitchFamily="18" charset="0"/>
              </a:rPr>
              <a:t>T</a:t>
            </a:r>
            <a:r>
              <a:rPr lang="en-US" altLang="zh-CN" sz="2400" baseline="-25000" dirty="0">
                <a:solidFill>
                  <a:srgbClr val="FF0000"/>
                </a:solidFill>
                <a:latin typeface="Times New Roman" panose="02020603050405020304" pitchFamily="18" charset="0"/>
                <a:ea typeface="楷体_GB2312" pitchFamily="49" charset="-122"/>
                <a:cs typeface="Times New Roman" panose="02020603050405020304" pitchFamily="18" charset="0"/>
              </a:rPr>
              <a:t>3</a:t>
            </a:r>
            <a:r>
              <a:rPr lang="en-US" altLang="zh-CN" sz="2400" dirty="0">
                <a:solidFill>
                  <a:srgbClr val="FF0000"/>
                </a:solidFill>
                <a:latin typeface="Times New Roman" panose="02020603050405020304" pitchFamily="18" charset="0"/>
                <a:ea typeface="楷体_GB2312" pitchFamily="49" charset="-122"/>
                <a:cs typeface="Times New Roman" panose="02020603050405020304" pitchFamily="18" charset="0"/>
              </a:rPr>
              <a:t>=</a:t>
            </a:r>
            <a:r>
              <a:rPr lang="en-US" altLang="zh-CN" sz="2400" i="1" dirty="0">
                <a:solidFill>
                  <a:srgbClr val="FF0000"/>
                </a:solidFill>
                <a:latin typeface="Times New Roman" panose="02020603050405020304" pitchFamily="18" charset="0"/>
                <a:ea typeface="楷体_GB2312" pitchFamily="49" charset="-122"/>
                <a:cs typeface="Times New Roman" panose="02020603050405020304" pitchFamily="18" charset="0"/>
              </a:rPr>
              <a:t> Q</a:t>
            </a:r>
            <a:r>
              <a:rPr lang="en-US" altLang="zh-CN" sz="2400" baseline="-25000" dirty="0">
                <a:solidFill>
                  <a:srgbClr val="FF0000"/>
                </a:solidFill>
                <a:latin typeface="Times New Roman" panose="02020603050405020304" pitchFamily="18" charset="0"/>
                <a:ea typeface="楷体_GB2312" pitchFamily="49" charset="-122"/>
                <a:cs typeface="Times New Roman" panose="02020603050405020304" pitchFamily="18" charset="0"/>
              </a:rPr>
              <a:t>0</a:t>
            </a:r>
            <a:r>
              <a:rPr lang="en-US" altLang="zh-CN" sz="2400" i="1" dirty="0">
                <a:solidFill>
                  <a:srgbClr val="FF0000"/>
                </a:solidFill>
                <a:latin typeface="Times New Roman" panose="02020603050405020304" pitchFamily="18" charset="0"/>
                <a:ea typeface="楷体_GB2312" pitchFamily="49" charset="-122"/>
                <a:cs typeface="Times New Roman" panose="02020603050405020304" pitchFamily="18" charset="0"/>
              </a:rPr>
              <a:t> Q</a:t>
            </a:r>
            <a:r>
              <a:rPr lang="en-US" altLang="zh-CN" sz="2400" baseline="-25000" dirty="0">
                <a:solidFill>
                  <a:srgbClr val="FF0000"/>
                </a:solidFill>
                <a:latin typeface="Times New Roman" panose="02020603050405020304" pitchFamily="18" charset="0"/>
                <a:ea typeface="楷体_GB2312" pitchFamily="49" charset="-122"/>
                <a:cs typeface="Times New Roman" panose="02020603050405020304" pitchFamily="18" charset="0"/>
              </a:rPr>
              <a:t>1</a:t>
            </a:r>
            <a:r>
              <a:rPr lang="en-US" altLang="zh-CN" sz="2400" i="1" dirty="0">
                <a:solidFill>
                  <a:srgbClr val="FF0000"/>
                </a:solidFill>
                <a:latin typeface="Times New Roman" panose="02020603050405020304" pitchFamily="18" charset="0"/>
                <a:ea typeface="楷体_GB2312" pitchFamily="49" charset="-122"/>
                <a:cs typeface="Times New Roman" panose="02020603050405020304" pitchFamily="18" charset="0"/>
              </a:rPr>
              <a:t> Q</a:t>
            </a:r>
            <a:r>
              <a:rPr lang="en-US" altLang="zh-CN" sz="2400" baseline="-25000" dirty="0">
                <a:solidFill>
                  <a:srgbClr val="FF0000"/>
                </a:solidFill>
                <a:latin typeface="Times New Roman" panose="02020603050405020304" pitchFamily="18" charset="0"/>
                <a:ea typeface="楷体_GB2312" pitchFamily="49" charset="-122"/>
                <a:cs typeface="Times New Roman" panose="02020603050405020304" pitchFamily="18" charset="0"/>
              </a:rPr>
              <a:t>2</a:t>
            </a:r>
            <a:endParaRPr lang="zh-CN" altLang="en-US" sz="2400" dirty="0">
              <a:solidFill>
                <a:srgbClr val="FF0000"/>
              </a:solidFill>
              <a:ea typeface="楷体_GB2312" pitchFamily="49" charset="-122"/>
              <a:cs typeface="Times New Roman" panose="02020603050405020304" pitchFamily="18" charset="0"/>
            </a:endParaRPr>
          </a:p>
        </p:txBody>
      </p:sp>
      <p:sp>
        <p:nvSpPr>
          <p:cNvPr id="17" name="Rectangle 6">
            <a:hlinkClick r:id="rId5" action="ppaction://hlinkfile"/>
          </p:cNvPr>
          <p:cNvSpPr>
            <a:spLocks noChangeArrowheads="1"/>
          </p:cNvSpPr>
          <p:nvPr/>
        </p:nvSpPr>
        <p:spPr bwMode="auto">
          <a:xfrm>
            <a:off x="4330838" y="5932636"/>
            <a:ext cx="1415772" cy="461665"/>
          </a:xfrm>
          <a:prstGeom prst="rect">
            <a:avLst/>
          </a:prstGeom>
          <a:solidFill>
            <a:schemeClr val="bg2">
              <a:alpha val="0"/>
            </a:schemeClr>
          </a:solidFill>
          <a:ln w="19050">
            <a:solidFill>
              <a:srgbClr val="FF0000">
                <a:alpha val="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sz="2400" dirty="0" smtClean="0">
                <a:solidFill>
                  <a:srgbClr val="00CC00"/>
                </a:solidFill>
                <a:latin typeface="Times New Roman" panose="02020603050405020304" pitchFamily="18" charset="0"/>
                <a:ea typeface="华文彩云" panose="02010800040101010101" pitchFamily="2" charset="-122"/>
                <a:cs typeface="Times New Roman" panose="02020603050405020304" pitchFamily="18" charset="0"/>
              </a:rPr>
              <a:t>实验</a:t>
            </a:r>
            <a:r>
              <a:rPr lang="zh-CN" altLang="en-US" sz="2400" dirty="0">
                <a:solidFill>
                  <a:srgbClr val="00CC00"/>
                </a:solidFill>
                <a:latin typeface="Times New Roman" panose="02020603050405020304" pitchFamily="18" charset="0"/>
                <a:ea typeface="华文彩云" panose="02010800040101010101" pitchFamily="2" charset="-122"/>
                <a:cs typeface="Times New Roman" panose="02020603050405020304" pitchFamily="18" charset="0"/>
              </a:rPr>
              <a:t>演示</a:t>
            </a:r>
          </a:p>
        </p:txBody>
      </p:sp>
      <p:sp>
        <p:nvSpPr>
          <p:cNvPr id="18" name="Rectangle 6"/>
          <p:cNvSpPr>
            <a:spLocks noChangeArrowheads="1"/>
          </p:cNvSpPr>
          <p:nvPr/>
        </p:nvSpPr>
        <p:spPr bwMode="auto">
          <a:xfrm>
            <a:off x="468314" y="558511"/>
            <a:ext cx="16607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zh-CN" altLang="en-US" dirty="0" smtClean="0">
                <a:latin typeface="仿宋" panose="02010609060101010101" pitchFamily="49" charset="-122"/>
                <a:ea typeface="仿宋" panose="02010609060101010101" pitchFamily="49" charset="-122"/>
                <a:cs typeface="Times New Roman" panose="02020603050405020304" pitchFamily="18" charset="0"/>
              </a:rPr>
              <a:t>同步计数</a:t>
            </a:r>
            <a:endParaRPr lang="zh-CN" altLang="en-US" dirty="0">
              <a:latin typeface="仿宋" panose="02010609060101010101" pitchFamily="49" charset="-122"/>
              <a:ea typeface="仿宋"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10713927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slide(fromBottom)">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701" name="对象 7"/>
          <p:cNvGraphicFramePr>
            <a:graphicFrameLocks noChangeAspect="1"/>
          </p:cNvGraphicFramePr>
          <p:nvPr/>
        </p:nvGraphicFramePr>
        <p:xfrm>
          <a:off x="966789" y="2001838"/>
          <a:ext cx="6910387" cy="3771900"/>
        </p:xfrm>
        <a:graphic>
          <a:graphicData uri="http://schemas.openxmlformats.org/presentationml/2006/ole">
            <mc:AlternateContent xmlns:mc="http://schemas.openxmlformats.org/markup-compatibility/2006">
              <mc:Choice xmlns:v="urn:schemas-microsoft-com:vml" Requires="v">
                <p:oleObj spid="_x0000_s683041" name="Picture" r:id="rId3" imgW="4198620" imgH="2293620" progId="Word.Picture.8">
                  <p:embed/>
                </p:oleObj>
              </mc:Choice>
              <mc:Fallback>
                <p:oleObj name="Picture" r:id="rId3" imgW="4198620" imgH="229362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789" y="2001838"/>
                        <a:ext cx="6910387"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矩形 6"/>
          <p:cNvSpPr>
            <a:spLocks noChangeArrowheads="1"/>
          </p:cNvSpPr>
          <p:nvPr/>
        </p:nvSpPr>
        <p:spPr bwMode="auto">
          <a:xfrm>
            <a:off x="30164" y="122239"/>
            <a:ext cx="18557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600">
                <a:solidFill>
                  <a:srgbClr val="FF0066"/>
                </a:solidFill>
                <a:latin typeface="Times New Roman" panose="02020603050405020304" pitchFamily="18" charset="0"/>
                <a:ea typeface="楷体_GB2312" pitchFamily="49" charset="-122"/>
                <a:cs typeface="Times New Roman" panose="02020603050405020304" pitchFamily="18" charset="0"/>
              </a:rPr>
              <a:t>6.5.2</a:t>
            </a:r>
            <a:r>
              <a:rPr lang="zh-CN" altLang="en-US" sz="2600">
                <a:solidFill>
                  <a:srgbClr val="FF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8" name="Rectangle 3"/>
          <p:cNvSpPr>
            <a:spLocks noChangeArrowheads="1"/>
          </p:cNvSpPr>
          <p:nvPr/>
        </p:nvSpPr>
        <p:spPr bwMode="auto">
          <a:xfrm>
            <a:off x="1584324" y="121836"/>
            <a:ext cx="3203575"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1.N</a:t>
            </a:r>
            <a:r>
              <a:rPr lang="zh-CN" altLang="en-US"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位二进制</a:t>
            </a:r>
            <a:r>
              <a:rPr lang="zh-CN" altLang="en-US" sz="2500" dirty="0">
                <a:solidFill>
                  <a:srgbClr val="00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9" name="Rectangle 3"/>
          <p:cNvSpPr>
            <a:spLocks noChangeArrowheads="1"/>
          </p:cNvSpPr>
          <p:nvPr/>
        </p:nvSpPr>
        <p:spPr bwMode="auto">
          <a:xfrm>
            <a:off x="4794251" y="123975"/>
            <a:ext cx="38544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400" dirty="0" smtClean="0">
                <a:solidFill>
                  <a:srgbClr val="7030A0"/>
                </a:solidFill>
                <a:latin typeface="Times New Roman" panose="02020603050405020304" pitchFamily="18" charset="0"/>
                <a:ea typeface="楷体_GB2312" pitchFamily="49" charset="-122"/>
                <a:cs typeface="Times New Roman" panose="02020603050405020304" pitchFamily="18" charset="0"/>
              </a:rPr>
              <a:t>(2)N</a:t>
            </a:r>
            <a:r>
              <a:rPr lang="zh-CN" altLang="en-US" sz="2400" dirty="0" smtClean="0">
                <a:solidFill>
                  <a:srgbClr val="7030A0"/>
                </a:solidFill>
                <a:latin typeface="Times New Roman" panose="02020603050405020304" pitchFamily="18" charset="0"/>
                <a:ea typeface="楷体_GB2312" pitchFamily="49" charset="-122"/>
                <a:cs typeface="Times New Roman" panose="02020603050405020304" pitchFamily="18" charset="0"/>
              </a:rPr>
              <a:t>位同步</a:t>
            </a:r>
            <a:r>
              <a:rPr lang="zh-CN" altLang="en-US" sz="2400" dirty="0">
                <a:solidFill>
                  <a:srgbClr val="7030A0"/>
                </a:solidFill>
                <a:latin typeface="Times New Roman" panose="02020603050405020304" pitchFamily="18" charset="0"/>
                <a:ea typeface="楷体_GB2312" pitchFamily="49" charset="-122"/>
                <a:cs typeface="Times New Roman" panose="02020603050405020304" pitchFamily="18" charset="0"/>
              </a:rPr>
              <a:t>二进制计数器</a:t>
            </a:r>
          </a:p>
        </p:txBody>
      </p:sp>
      <p:sp>
        <p:nvSpPr>
          <p:cNvPr id="10" name="Rectangle 6"/>
          <p:cNvSpPr>
            <a:spLocks noChangeArrowheads="1"/>
          </p:cNvSpPr>
          <p:nvPr/>
        </p:nvSpPr>
        <p:spPr bwMode="auto">
          <a:xfrm>
            <a:off x="468314" y="558511"/>
            <a:ext cx="16607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zh-CN" altLang="en-US" dirty="0" smtClean="0">
                <a:latin typeface="仿宋" panose="02010609060101010101" pitchFamily="49" charset="-122"/>
                <a:ea typeface="仿宋" panose="02010609060101010101" pitchFamily="49" charset="-122"/>
                <a:cs typeface="Times New Roman" panose="02020603050405020304" pitchFamily="18" charset="0"/>
              </a:rPr>
              <a:t>同步计数</a:t>
            </a:r>
            <a:endParaRPr lang="zh-CN" altLang="en-US" dirty="0">
              <a:latin typeface="仿宋" panose="02010609060101010101" pitchFamily="49" charset="-122"/>
              <a:ea typeface="仿宋"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438583605"/>
      </p:ext>
    </p:extLst>
  </p:cSld>
  <p:clrMapOvr>
    <a:masterClrMapping/>
  </p:clrMapOvr>
  <p:transition spd="med">
    <p:random/>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8" name="图片 197"/>
          <p:cNvPicPr>
            <a:picLocks noChangeAspect="1"/>
          </p:cNvPicPr>
          <p:nvPr/>
        </p:nvPicPr>
        <p:blipFill>
          <a:blip r:embed="rId3"/>
          <a:stretch>
            <a:fillRect/>
          </a:stretch>
        </p:blipFill>
        <p:spPr>
          <a:xfrm>
            <a:off x="5399346" y="1716109"/>
            <a:ext cx="3553898" cy="4244932"/>
          </a:xfrm>
          <a:prstGeom prst="rect">
            <a:avLst/>
          </a:prstGeom>
        </p:spPr>
      </p:pic>
      <p:sp>
        <p:nvSpPr>
          <p:cNvPr id="34" name="矩形 6"/>
          <p:cNvSpPr>
            <a:spLocks noChangeArrowheads="1"/>
          </p:cNvSpPr>
          <p:nvPr/>
        </p:nvSpPr>
        <p:spPr bwMode="auto">
          <a:xfrm>
            <a:off x="30164" y="122239"/>
            <a:ext cx="18557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600">
                <a:solidFill>
                  <a:srgbClr val="FF0066"/>
                </a:solidFill>
                <a:latin typeface="Times New Roman" panose="02020603050405020304" pitchFamily="18" charset="0"/>
                <a:ea typeface="楷体_GB2312" pitchFamily="49" charset="-122"/>
                <a:cs typeface="Times New Roman" panose="02020603050405020304" pitchFamily="18" charset="0"/>
              </a:rPr>
              <a:t>6.5.2</a:t>
            </a:r>
            <a:r>
              <a:rPr lang="zh-CN" altLang="en-US" sz="2600">
                <a:solidFill>
                  <a:srgbClr val="FF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35" name="Rectangle 3"/>
          <p:cNvSpPr>
            <a:spLocks noChangeArrowheads="1"/>
          </p:cNvSpPr>
          <p:nvPr/>
        </p:nvSpPr>
        <p:spPr bwMode="auto">
          <a:xfrm>
            <a:off x="1584324" y="121836"/>
            <a:ext cx="3203575"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1.N</a:t>
            </a:r>
            <a:r>
              <a:rPr lang="zh-CN" altLang="en-US"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位二进制</a:t>
            </a:r>
            <a:r>
              <a:rPr lang="zh-CN" altLang="en-US" sz="2500" dirty="0">
                <a:solidFill>
                  <a:srgbClr val="00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36" name="Rectangle 3"/>
          <p:cNvSpPr>
            <a:spLocks noChangeArrowheads="1"/>
          </p:cNvSpPr>
          <p:nvPr/>
        </p:nvSpPr>
        <p:spPr bwMode="auto">
          <a:xfrm>
            <a:off x="4794251" y="123975"/>
            <a:ext cx="38544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400" dirty="0" smtClean="0">
                <a:solidFill>
                  <a:srgbClr val="7030A0"/>
                </a:solidFill>
                <a:latin typeface="Times New Roman" panose="02020603050405020304" pitchFamily="18" charset="0"/>
                <a:ea typeface="楷体_GB2312" pitchFamily="49" charset="-122"/>
                <a:cs typeface="Times New Roman" panose="02020603050405020304" pitchFamily="18" charset="0"/>
              </a:rPr>
              <a:t>(2)N</a:t>
            </a:r>
            <a:r>
              <a:rPr lang="zh-CN" altLang="en-US" sz="2400" dirty="0" smtClean="0">
                <a:solidFill>
                  <a:srgbClr val="7030A0"/>
                </a:solidFill>
                <a:latin typeface="Times New Roman" panose="02020603050405020304" pitchFamily="18" charset="0"/>
                <a:ea typeface="楷体_GB2312" pitchFamily="49" charset="-122"/>
                <a:cs typeface="Times New Roman" panose="02020603050405020304" pitchFamily="18" charset="0"/>
              </a:rPr>
              <a:t>位同步</a:t>
            </a:r>
            <a:r>
              <a:rPr lang="zh-CN" altLang="en-US" sz="2400" dirty="0">
                <a:solidFill>
                  <a:srgbClr val="7030A0"/>
                </a:solidFill>
                <a:latin typeface="Times New Roman" panose="02020603050405020304" pitchFamily="18" charset="0"/>
                <a:ea typeface="楷体_GB2312" pitchFamily="49" charset="-122"/>
                <a:cs typeface="Times New Roman" panose="02020603050405020304" pitchFamily="18" charset="0"/>
              </a:rPr>
              <a:t>二进制计数器</a:t>
            </a:r>
          </a:p>
        </p:txBody>
      </p:sp>
      <p:sp>
        <p:nvSpPr>
          <p:cNvPr id="199" name="Rectangle 165"/>
          <p:cNvSpPr>
            <a:spLocks noChangeArrowheads="1"/>
          </p:cNvSpPr>
          <p:nvPr/>
        </p:nvSpPr>
        <p:spPr bwMode="auto">
          <a:xfrm>
            <a:off x="44450" y="1946275"/>
            <a:ext cx="3024188" cy="406400"/>
          </a:xfrm>
          <a:prstGeom prst="rect">
            <a:avLst/>
          </a:prstGeom>
          <a:noFill/>
          <a:ln w="9525">
            <a:solidFill>
              <a:schemeClr val="bg1">
                <a:alpha val="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000" i="1">
                <a:latin typeface="Times New Roman" panose="02020603050405020304" pitchFamily="18" charset="0"/>
                <a:ea typeface="楷体_GB2312" pitchFamily="49" charset="-122"/>
              </a:rPr>
              <a:t>Q</a:t>
            </a:r>
            <a:r>
              <a:rPr lang="en-US" altLang="zh-CN" sz="2000" baseline="-25000">
                <a:latin typeface="Times New Roman" panose="02020603050405020304" pitchFamily="18" charset="0"/>
                <a:ea typeface="楷体_GB2312" pitchFamily="49" charset="-122"/>
              </a:rPr>
              <a:t>0</a:t>
            </a:r>
            <a:r>
              <a:rPr lang="zh-CN" altLang="en-US" sz="2000">
                <a:latin typeface="Times New Roman" panose="02020603050405020304" pitchFamily="18" charset="0"/>
                <a:ea typeface="楷体_GB2312" pitchFamily="49" charset="-122"/>
              </a:rPr>
              <a:t>在每个</a:t>
            </a:r>
            <a:r>
              <a:rPr lang="en-US" altLang="zh-CN" sz="2000" i="1">
                <a:latin typeface="Times New Roman" panose="02020603050405020304" pitchFamily="18" charset="0"/>
                <a:ea typeface="楷体_GB2312" pitchFamily="49" charset="-122"/>
              </a:rPr>
              <a:t>CP</a:t>
            </a:r>
            <a:r>
              <a:rPr lang="zh-CN" altLang="en-US" sz="2000">
                <a:latin typeface="Times New Roman" panose="02020603050405020304" pitchFamily="18" charset="0"/>
                <a:ea typeface="楷体_GB2312" pitchFamily="49" charset="-122"/>
              </a:rPr>
              <a:t>都翻转一次</a:t>
            </a:r>
          </a:p>
        </p:txBody>
      </p:sp>
      <p:sp>
        <p:nvSpPr>
          <p:cNvPr id="200" name="Rectangle 166"/>
          <p:cNvSpPr>
            <a:spLocks noChangeArrowheads="1"/>
          </p:cNvSpPr>
          <p:nvPr/>
        </p:nvSpPr>
        <p:spPr bwMode="auto">
          <a:xfrm>
            <a:off x="44450" y="2797175"/>
            <a:ext cx="4737100" cy="400050"/>
          </a:xfrm>
          <a:prstGeom prst="rect">
            <a:avLst/>
          </a:prstGeom>
          <a:noFill/>
          <a:ln w="19050">
            <a:solidFill>
              <a:srgbClr val="FF3399">
                <a:alpha val="0"/>
              </a:srgb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000" i="1" dirty="0">
                <a:latin typeface="Times New Roman" panose="02020603050405020304" pitchFamily="18" charset="0"/>
                <a:ea typeface="楷体_GB2312" pitchFamily="49" charset="-122"/>
              </a:rPr>
              <a:t>Q</a:t>
            </a:r>
            <a:r>
              <a:rPr lang="en-US" altLang="zh-CN" sz="2000" baseline="-25000" dirty="0">
                <a:latin typeface="Times New Roman" panose="02020603050405020304" pitchFamily="18" charset="0"/>
                <a:ea typeface="楷体_GB2312" pitchFamily="49" charset="-122"/>
              </a:rPr>
              <a:t>1</a:t>
            </a:r>
            <a:r>
              <a:rPr lang="zh-CN" altLang="en-US" sz="2000" dirty="0">
                <a:latin typeface="Times New Roman" panose="02020603050405020304" pitchFamily="18" charset="0"/>
                <a:ea typeface="楷体_GB2312" pitchFamily="49" charset="-122"/>
              </a:rPr>
              <a:t>仅在</a:t>
            </a:r>
            <a:r>
              <a:rPr lang="en-US" altLang="zh-CN" sz="2000" i="1" dirty="0" smtClean="0">
                <a:latin typeface="Times New Roman" panose="02020603050405020304" pitchFamily="18" charset="0"/>
                <a:ea typeface="楷体_GB2312" pitchFamily="49" charset="-122"/>
              </a:rPr>
              <a:t>Q</a:t>
            </a:r>
            <a:r>
              <a:rPr lang="en-US" altLang="zh-CN" sz="2000" baseline="-25000" dirty="0" smtClean="0">
                <a:latin typeface="Times New Roman" panose="02020603050405020304" pitchFamily="18" charset="0"/>
                <a:ea typeface="楷体_GB2312" pitchFamily="49" charset="-122"/>
              </a:rPr>
              <a:t>0</a:t>
            </a:r>
            <a:r>
              <a:rPr lang="en-US" altLang="zh-CN" sz="2000" dirty="0" smtClean="0">
                <a:latin typeface="Times New Roman" panose="02020603050405020304" pitchFamily="18" charset="0"/>
                <a:ea typeface="楷体_GB2312" pitchFamily="49" charset="-122"/>
              </a:rPr>
              <a:t>=0</a:t>
            </a:r>
            <a:r>
              <a:rPr lang="zh-CN" altLang="en-US" sz="2000" dirty="0" smtClean="0">
                <a:latin typeface="Times New Roman" panose="02020603050405020304" pitchFamily="18" charset="0"/>
                <a:ea typeface="楷体_GB2312" pitchFamily="49" charset="-122"/>
              </a:rPr>
              <a:t>后</a:t>
            </a:r>
            <a:r>
              <a:rPr lang="zh-CN" altLang="en-US" sz="2000" dirty="0">
                <a:latin typeface="Times New Roman" panose="02020603050405020304" pitchFamily="18" charset="0"/>
                <a:ea typeface="楷体_GB2312" pitchFamily="49" charset="-122"/>
              </a:rPr>
              <a:t>的下一个</a:t>
            </a:r>
            <a:r>
              <a:rPr lang="en-US" altLang="zh-CN" sz="2000" i="1" dirty="0">
                <a:latin typeface="Times New Roman" panose="02020603050405020304" pitchFamily="18" charset="0"/>
                <a:ea typeface="楷体_GB2312" pitchFamily="49" charset="-122"/>
              </a:rPr>
              <a:t>CP</a:t>
            </a:r>
            <a:r>
              <a:rPr lang="zh-CN" altLang="en-US" sz="2000" dirty="0">
                <a:latin typeface="Times New Roman" panose="02020603050405020304" pitchFamily="18" charset="0"/>
                <a:ea typeface="楷体_GB2312" pitchFamily="49" charset="-122"/>
              </a:rPr>
              <a:t>到来时翻转</a:t>
            </a:r>
          </a:p>
        </p:txBody>
      </p:sp>
      <p:sp>
        <p:nvSpPr>
          <p:cNvPr id="203" name="Rectangle 169"/>
          <p:cNvSpPr>
            <a:spLocks noChangeArrowheads="1"/>
          </p:cNvSpPr>
          <p:nvPr/>
        </p:nvSpPr>
        <p:spPr bwMode="auto">
          <a:xfrm>
            <a:off x="44450" y="4633913"/>
            <a:ext cx="5238750" cy="400050"/>
          </a:xfrm>
          <a:prstGeom prst="rect">
            <a:avLst/>
          </a:prstGeom>
          <a:noFill/>
          <a:ln w="19050">
            <a:solidFill>
              <a:srgbClr val="FFFF00">
                <a:alpha val="0"/>
              </a:srgb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000" i="1" dirty="0">
                <a:latin typeface="Times New Roman" panose="02020603050405020304" pitchFamily="18" charset="0"/>
                <a:ea typeface="楷体_GB2312" pitchFamily="49" charset="-122"/>
              </a:rPr>
              <a:t>Q</a:t>
            </a:r>
            <a:r>
              <a:rPr lang="en-US" altLang="zh-CN" sz="2000" baseline="-25000" dirty="0">
                <a:latin typeface="Times New Roman" panose="02020603050405020304" pitchFamily="18" charset="0"/>
                <a:ea typeface="楷体_GB2312" pitchFamily="49" charset="-122"/>
              </a:rPr>
              <a:t>3</a:t>
            </a:r>
            <a:r>
              <a:rPr lang="zh-CN" altLang="en-US" sz="2000" dirty="0">
                <a:latin typeface="Times New Roman" panose="02020603050405020304" pitchFamily="18" charset="0"/>
                <a:ea typeface="楷体_GB2312" pitchFamily="49" charset="-122"/>
              </a:rPr>
              <a:t>仅在</a:t>
            </a:r>
            <a:r>
              <a:rPr lang="en-US" altLang="zh-CN" sz="2000" i="1" dirty="0" smtClean="0">
                <a:latin typeface="Times New Roman" panose="02020603050405020304" pitchFamily="18" charset="0"/>
                <a:ea typeface="楷体_GB2312" pitchFamily="49" charset="-122"/>
              </a:rPr>
              <a:t>Q</a:t>
            </a:r>
            <a:r>
              <a:rPr lang="en-US" altLang="zh-CN" sz="2000" baseline="-25000" dirty="0" smtClean="0">
                <a:latin typeface="Times New Roman" panose="02020603050405020304" pitchFamily="18" charset="0"/>
                <a:ea typeface="楷体_GB2312" pitchFamily="49" charset="-122"/>
              </a:rPr>
              <a:t>0</a:t>
            </a:r>
            <a:r>
              <a:rPr lang="en-US" altLang="zh-CN" sz="2000" dirty="0" smtClean="0">
                <a:latin typeface="Times New Roman" panose="02020603050405020304" pitchFamily="18" charset="0"/>
                <a:ea typeface="楷体_GB2312" pitchFamily="49" charset="-122"/>
              </a:rPr>
              <a:t>=</a:t>
            </a:r>
            <a:r>
              <a:rPr lang="en-US" altLang="zh-CN" sz="2000" i="1" dirty="0" smtClean="0">
                <a:latin typeface="Times New Roman" panose="02020603050405020304" pitchFamily="18" charset="0"/>
                <a:ea typeface="楷体_GB2312" pitchFamily="49" charset="-122"/>
              </a:rPr>
              <a:t>Q</a:t>
            </a:r>
            <a:r>
              <a:rPr lang="en-US" altLang="zh-CN" sz="2000" baseline="-25000" dirty="0" smtClean="0">
                <a:latin typeface="Times New Roman" panose="02020603050405020304" pitchFamily="18" charset="0"/>
                <a:ea typeface="楷体_GB2312" pitchFamily="49" charset="-122"/>
              </a:rPr>
              <a:t>1</a:t>
            </a:r>
            <a:r>
              <a:rPr lang="en-US" altLang="zh-CN" sz="2000" dirty="0" smtClean="0">
                <a:latin typeface="Times New Roman" panose="02020603050405020304" pitchFamily="18" charset="0"/>
                <a:ea typeface="楷体_GB2312" pitchFamily="49" charset="-122"/>
              </a:rPr>
              <a:t>=</a:t>
            </a:r>
            <a:r>
              <a:rPr lang="en-US" altLang="zh-CN" sz="2000" i="1" dirty="0" smtClean="0">
                <a:latin typeface="Times New Roman" panose="02020603050405020304" pitchFamily="18" charset="0"/>
                <a:ea typeface="楷体_GB2312" pitchFamily="49" charset="-122"/>
              </a:rPr>
              <a:t>Q</a:t>
            </a:r>
            <a:r>
              <a:rPr lang="en-US" altLang="zh-CN" sz="2000" baseline="-25000" dirty="0" smtClean="0">
                <a:latin typeface="Times New Roman" panose="02020603050405020304" pitchFamily="18" charset="0"/>
                <a:ea typeface="楷体_GB2312" pitchFamily="49" charset="-122"/>
              </a:rPr>
              <a:t>2</a:t>
            </a:r>
            <a:r>
              <a:rPr lang="en-US" altLang="zh-CN" sz="2000" dirty="0" smtClean="0">
                <a:latin typeface="Times New Roman" panose="02020603050405020304" pitchFamily="18" charset="0"/>
                <a:ea typeface="楷体_GB2312" pitchFamily="49" charset="-122"/>
              </a:rPr>
              <a:t>=0</a:t>
            </a:r>
            <a:r>
              <a:rPr lang="zh-CN" altLang="en-US" sz="2000" dirty="0" smtClean="0">
                <a:latin typeface="Times New Roman" panose="02020603050405020304" pitchFamily="18" charset="0"/>
                <a:ea typeface="楷体_GB2312" pitchFamily="49" charset="-122"/>
              </a:rPr>
              <a:t>后</a:t>
            </a:r>
            <a:r>
              <a:rPr lang="zh-CN" altLang="en-US" sz="2000" dirty="0">
                <a:latin typeface="Times New Roman" panose="02020603050405020304" pitchFamily="18" charset="0"/>
                <a:ea typeface="楷体_GB2312" pitchFamily="49" charset="-122"/>
              </a:rPr>
              <a:t>的下一个</a:t>
            </a:r>
            <a:r>
              <a:rPr lang="en-US" altLang="zh-CN" sz="2000" i="1" dirty="0">
                <a:latin typeface="Times New Roman" panose="02020603050405020304" pitchFamily="18" charset="0"/>
                <a:ea typeface="楷体_GB2312" pitchFamily="49" charset="-122"/>
              </a:rPr>
              <a:t>CP</a:t>
            </a:r>
            <a:r>
              <a:rPr lang="zh-CN" altLang="en-US" sz="2000" dirty="0">
                <a:latin typeface="Times New Roman" panose="02020603050405020304" pitchFamily="18" charset="0"/>
                <a:ea typeface="楷体_GB2312" pitchFamily="49" charset="-122"/>
              </a:rPr>
              <a:t>到来时翻转</a:t>
            </a:r>
          </a:p>
        </p:txBody>
      </p:sp>
      <p:sp>
        <p:nvSpPr>
          <p:cNvPr id="205" name="Rectangle 182"/>
          <p:cNvSpPr>
            <a:spLocks noChangeArrowheads="1"/>
          </p:cNvSpPr>
          <p:nvPr/>
        </p:nvSpPr>
        <p:spPr bwMode="auto">
          <a:xfrm>
            <a:off x="44451" y="3727450"/>
            <a:ext cx="5059363" cy="400050"/>
          </a:xfrm>
          <a:prstGeom prst="rect">
            <a:avLst/>
          </a:prstGeom>
          <a:noFill/>
          <a:ln w="19050">
            <a:solidFill>
              <a:srgbClr val="33CC33">
                <a:alpha val="0"/>
              </a:srgb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000" i="1" dirty="0">
                <a:latin typeface="Times New Roman" panose="02020603050405020304" pitchFamily="18" charset="0"/>
                <a:ea typeface="楷体_GB2312" pitchFamily="49" charset="-122"/>
              </a:rPr>
              <a:t>Q</a:t>
            </a:r>
            <a:r>
              <a:rPr lang="en-US" altLang="zh-CN" sz="2000" baseline="-25000" dirty="0">
                <a:latin typeface="Times New Roman" panose="02020603050405020304" pitchFamily="18" charset="0"/>
                <a:ea typeface="楷体_GB2312" pitchFamily="49" charset="-122"/>
              </a:rPr>
              <a:t>2</a:t>
            </a:r>
            <a:r>
              <a:rPr lang="zh-CN" altLang="en-US" sz="2000" dirty="0">
                <a:latin typeface="Times New Roman" panose="02020603050405020304" pitchFamily="18" charset="0"/>
                <a:ea typeface="楷体_GB2312" pitchFamily="49" charset="-122"/>
              </a:rPr>
              <a:t>仅在</a:t>
            </a:r>
            <a:r>
              <a:rPr lang="en-US" altLang="zh-CN" sz="2000" i="1" dirty="0" smtClean="0">
                <a:latin typeface="Times New Roman" panose="02020603050405020304" pitchFamily="18" charset="0"/>
                <a:ea typeface="楷体_GB2312" pitchFamily="49" charset="-122"/>
              </a:rPr>
              <a:t>Q</a:t>
            </a:r>
            <a:r>
              <a:rPr lang="en-US" altLang="zh-CN" sz="2000" baseline="-25000" dirty="0" smtClean="0">
                <a:latin typeface="Times New Roman" panose="02020603050405020304" pitchFamily="18" charset="0"/>
                <a:ea typeface="楷体_GB2312" pitchFamily="49" charset="-122"/>
              </a:rPr>
              <a:t>0</a:t>
            </a:r>
            <a:r>
              <a:rPr lang="en-US" altLang="zh-CN" sz="2000" dirty="0" smtClean="0">
                <a:latin typeface="Times New Roman" panose="02020603050405020304" pitchFamily="18" charset="0"/>
                <a:ea typeface="楷体_GB2312" pitchFamily="49" charset="-122"/>
              </a:rPr>
              <a:t>=</a:t>
            </a:r>
            <a:r>
              <a:rPr lang="en-US" altLang="zh-CN" sz="2000" i="1" dirty="0" smtClean="0">
                <a:latin typeface="Times New Roman" panose="02020603050405020304" pitchFamily="18" charset="0"/>
                <a:ea typeface="楷体_GB2312" pitchFamily="49" charset="-122"/>
              </a:rPr>
              <a:t>Q</a:t>
            </a:r>
            <a:r>
              <a:rPr lang="en-US" altLang="zh-CN" sz="2000" baseline="-25000" dirty="0" smtClean="0">
                <a:latin typeface="Times New Roman" panose="02020603050405020304" pitchFamily="18" charset="0"/>
                <a:ea typeface="楷体_GB2312" pitchFamily="49" charset="-122"/>
              </a:rPr>
              <a:t>1</a:t>
            </a:r>
            <a:r>
              <a:rPr lang="en-US" altLang="zh-CN" sz="2000" dirty="0" smtClean="0">
                <a:latin typeface="Times New Roman" panose="02020603050405020304" pitchFamily="18" charset="0"/>
                <a:ea typeface="楷体_GB2312" pitchFamily="49" charset="-122"/>
              </a:rPr>
              <a:t>=0</a:t>
            </a:r>
            <a:r>
              <a:rPr lang="zh-CN" altLang="en-US" sz="2000" dirty="0" smtClean="0">
                <a:latin typeface="Times New Roman" panose="02020603050405020304" pitchFamily="18" charset="0"/>
                <a:ea typeface="楷体_GB2312" pitchFamily="49" charset="-122"/>
              </a:rPr>
              <a:t>后</a:t>
            </a:r>
            <a:r>
              <a:rPr lang="zh-CN" altLang="en-US" sz="2000" dirty="0">
                <a:latin typeface="Times New Roman" panose="02020603050405020304" pitchFamily="18" charset="0"/>
                <a:ea typeface="楷体_GB2312" pitchFamily="49" charset="-122"/>
              </a:rPr>
              <a:t>的下一个</a:t>
            </a:r>
            <a:r>
              <a:rPr lang="en-US" altLang="zh-CN" sz="2000" i="1" dirty="0">
                <a:latin typeface="Times New Roman" panose="02020603050405020304" pitchFamily="18" charset="0"/>
                <a:ea typeface="楷体_GB2312" pitchFamily="49" charset="-122"/>
              </a:rPr>
              <a:t>CP</a:t>
            </a:r>
            <a:r>
              <a:rPr lang="zh-CN" altLang="en-US" sz="2000" dirty="0">
                <a:latin typeface="Times New Roman" panose="02020603050405020304" pitchFamily="18" charset="0"/>
                <a:ea typeface="楷体_GB2312" pitchFamily="49" charset="-122"/>
              </a:rPr>
              <a:t>到来时翻转</a:t>
            </a:r>
          </a:p>
        </p:txBody>
      </p:sp>
      <p:sp>
        <p:nvSpPr>
          <p:cNvPr id="207" name="圆角矩形 206"/>
          <p:cNvSpPr>
            <a:spLocks noChangeArrowheads="1"/>
          </p:cNvSpPr>
          <p:nvPr/>
        </p:nvSpPr>
        <p:spPr bwMode="auto">
          <a:xfrm>
            <a:off x="7759701" y="2241551"/>
            <a:ext cx="271463" cy="3673475"/>
          </a:xfrm>
          <a:prstGeom prst="roundRect">
            <a:avLst>
              <a:gd name="adj" fmla="val 16667"/>
            </a:avLst>
          </a:prstGeom>
          <a:solidFill>
            <a:srgbClr val="FF00FF">
              <a:alpha val="14902"/>
            </a:srgbClr>
          </a:solidFill>
          <a:ln w="9525" algn="ctr">
            <a:solidFill>
              <a:srgbClr val="FF0000"/>
            </a:solidFill>
            <a:round/>
            <a:headEnd/>
            <a:tailEnd/>
          </a:ln>
        </p:spPr>
        <p:txBody>
          <a:bodyPr wrap="none"/>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208" name="圆角矩形 207"/>
          <p:cNvSpPr>
            <a:spLocks noChangeArrowheads="1"/>
          </p:cNvSpPr>
          <p:nvPr/>
        </p:nvSpPr>
        <p:spPr bwMode="auto">
          <a:xfrm>
            <a:off x="7272338" y="2243138"/>
            <a:ext cx="698500" cy="355600"/>
          </a:xfrm>
          <a:prstGeom prst="roundRect">
            <a:avLst>
              <a:gd name="adj" fmla="val 16667"/>
            </a:avLst>
          </a:prstGeom>
          <a:solidFill>
            <a:srgbClr val="FF00FF">
              <a:alpha val="14902"/>
            </a:srgbClr>
          </a:solidFill>
          <a:ln w="9525" algn="ctr">
            <a:solidFill>
              <a:srgbClr val="FF0000"/>
            </a:solidFill>
            <a:round/>
            <a:headEnd/>
            <a:tailEnd/>
          </a:ln>
        </p:spPr>
        <p:txBody>
          <a:bodyPr wrap="none"/>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209" name="圆角矩形 208"/>
          <p:cNvSpPr>
            <a:spLocks noChangeArrowheads="1"/>
          </p:cNvSpPr>
          <p:nvPr/>
        </p:nvSpPr>
        <p:spPr bwMode="auto">
          <a:xfrm>
            <a:off x="7272338" y="2684463"/>
            <a:ext cx="698500" cy="354012"/>
          </a:xfrm>
          <a:prstGeom prst="roundRect">
            <a:avLst>
              <a:gd name="adj" fmla="val 16667"/>
            </a:avLst>
          </a:prstGeom>
          <a:solidFill>
            <a:srgbClr val="FF00FF">
              <a:alpha val="14902"/>
            </a:srgbClr>
          </a:solidFill>
          <a:ln w="9525" algn="ctr">
            <a:solidFill>
              <a:srgbClr val="FF0000"/>
            </a:solidFill>
            <a:round/>
            <a:headEnd/>
            <a:tailEnd/>
          </a:ln>
        </p:spPr>
        <p:txBody>
          <a:bodyPr wrap="none"/>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210" name="圆角矩形 209"/>
          <p:cNvSpPr>
            <a:spLocks noChangeArrowheads="1"/>
          </p:cNvSpPr>
          <p:nvPr/>
        </p:nvSpPr>
        <p:spPr bwMode="auto">
          <a:xfrm>
            <a:off x="7272338" y="3124201"/>
            <a:ext cx="698500" cy="354013"/>
          </a:xfrm>
          <a:prstGeom prst="roundRect">
            <a:avLst>
              <a:gd name="adj" fmla="val 16667"/>
            </a:avLst>
          </a:prstGeom>
          <a:solidFill>
            <a:srgbClr val="FF00FF">
              <a:alpha val="14902"/>
            </a:srgbClr>
          </a:solidFill>
          <a:ln w="9525" algn="ctr">
            <a:solidFill>
              <a:srgbClr val="FF0000"/>
            </a:solidFill>
            <a:round/>
            <a:headEnd/>
            <a:tailEnd/>
          </a:ln>
        </p:spPr>
        <p:txBody>
          <a:bodyPr wrap="none"/>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211" name="圆角矩形 210"/>
          <p:cNvSpPr>
            <a:spLocks noChangeArrowheads="1"/>
          </p:cNvSpPr>
          <p:nvPr/>
        </p:nvSpPr>
        <p:spPr bwMode="auto">
          <a:xfrm>
            <a:off x="7272338" y="3563938"/>
            <a:ext cx="698500" cy="354012"/>
          </a:xfrm>
          <a:prstGeom prst="roundRect">
            <a:avLst>
              <a:gd name="adj" fmla="val 16667"/>
            </a:avLst>
          </a:prstGeom>
          <a:solidFill>
            <a:srgbClr val="FF00FF">
              <a:alpha val="14902"/>
            </a:srgbClr>
          </a:solidFill>
          <a:ln w="9525" algn="ctr">
            <a:solidFill>
              <a:srgbClr val="FF0000"/>
            </a:solidFill>
            <a:round/>
            <a:headEnd/>
            <a:tailEnd/>
          </a:ln>
        </p:spPr>
        <p:txBody>
          <a:bodyPr wrap="none"/>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212" name="圆角矩形 211"/>
          <p:cNvSpPr>
            <a:spLocks noChangeArrowheads="1"/>
          </p:cNvSpPr>
          <p:nvPr/>
        </p:nvSpPr>
        <p:spPr bwMode="auto">
          <a:xfrm>
            <a:off x="7272338" y="4003675"/>
            <a:ext cx="698500" cy="355600"/>
          </a:xfrm>
          <a:prstGeom prst="roundRect">
            <a:avLst>
              <a:gd name="adj" fmla="val 16667"/>
            </a:avLst>
          </a:prstGeom>
          <a:solidFill>
            <a:srgbClr val="FF00FF">
              <a:alpha val="14902"/>
            </a:srgbClr>
          </a:solidFill>
          <a:ln w="9525" algn="ctr">
            <a:solidFill>
              <a:srgbClr val="FF0000"/>
            </a:solidFill>
            <a:round/>
            <a:headEnd/>
            <a:tailEnd/>
          </a:ln>
        </p:spPr>
        <p:txBody>
          <a:bodyPr wrap="none"/>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213" name="圆角矩形 212"/>
          <p:cNvSpPr>
            <a:spLocks noChangeArrowheads="1"/>
          </p:cNvSpPr>
          <p:nvPr/>
        </p:nvSpPr>
        <p:spPr bwMode="auto">
          <a:xfrm>
            <a:off x="7272338" y="4445001"/>
            <a:ext cx="698500" cy="354013"/>
          </a:xfrm>
          <a:prstGeom prst="roundRect">
            <a:avLst>
              <a:gd name="adj" fmla="val 16667"/>
            </a:avLst>
          </a:prstGeom>
          <a:solidFill>
            <a:srgbClr val="FF00FF">
              <a:alpha val="14902"/>
            </a:srgbClr>
          </a:solidFill>
          <a:ln w="9525" algn="ctr">
            <a:solidFill>
              <a:srgbClr val="FF0000"/>
            </a:solidFill>
            <a:round/>
            <a:headEnd/>
            <a:tailEnd/>
          </a:ln>
        </p:spPr>
        <p:txBody>
          <a:bodyPr wrap="none"/>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214" name="圆角矩形 213"/>
          <p:cNvSpPr>
            <a:spLocks noChangeArrowheads="1"/>
          </p:cNvSpPr>
          <p:nvPr/>
        </p:nvSpPr>
        <p:spPr bwMode="auto">
          <a:xfrm>
            <a:off x="7272338" y="4884738"/>
            <a:ext cx="698500" cy="354012"/>
          </a:xfrm>
          <a:prstGeom prst="roundRect">
            <a:avLst>
              <a:gd name="adj" fmla="val 16667"/>
            </a:avLst>
          </a:prstGeom>
          <a:solidFill>
            <a:srgbClr val="FF00FF">
              <a:alpha val="14902"/>
            </a:srgbClr>
          </a:solidFill>
          <a:ln w="9525" algn="ctr">
            <a:solidFill>
              <a:srgbClr val="FF0000"/>
            </a:solidFill>
            <a:round/>
            <a:headEnd/>
            <a:tailEnd/>
          </a:ln>
        </p:spPr>
        <p:txBody>
          <a:bodyPr wrap="none"/>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215" name="圆角矩形 214"/>
          <p:cNvSpPr>
            <a:spLocks noChangeArrowheads="1"/>
          </p:cNvSpPr>
          <p:nvPr/>
        </p:nvSpPr>
        <p:spPr bwMode="auto">
          <a:xfrm>
            <a:off x="7272338" y="5324476"/>
            <a:ext cx="698500" cy="354013"/>
          </a:xfrm>
          <a:prstGeom prst="roundRect">
            <a:avLst>
              <a:gd name="adj" fmla="val 16667"/>
            </a:avLst>
          </a:prstGeom>
          <a:solidFill>
            <a:srgbClr val="FF00FF">
              <a:alpha val="14902"/>
            </a:srgbClr>
          </a:solidFill>
          <a:ln w="9525" algn="ctr">
            <a:solidFill>
              <a:srgbClr val="FF0000"/>
            </a:solidFill>
            <a:round/>
            <a:headEnd/>
            <a:tailEnd/>
          </a:ln>
        </p:spPr>
        <p:txBody>
          <a:bodyPr wrap="none"/>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216" name="圆角矩形 215"/>
          <p:cNvSpPr>
            <a:spLocks noChangeArrowheads="1"/>
          </p:cNvSpPr>
          <p:nvPr/>
        </p:nvSpPr>
        <p:spPr bwMode="auto">
          <a:xfrm>
            <a:off x="6826251" y="2255838"/>
            <a:ext cx="1160463" cy="354012"/>
          </a:xfrm>
          <a:prstGeom prst="roundRect">
            <a:avLst>
              <a:gd name="adj" fmla="val 16667"/>
            </a:avLst>
          </a:prstGeom>
          <a:solidFill>
            <a:srgbClr val="FF00FF">
              <a:alpha val="14902"/>
            </a:srgbClr>
          </a:solidFill>
          <a:ln w="9525" algn="ctr">
            <a:solidFill>
              <a:srgbClr val="FF0000"/>
            </a:solidFill>
            <a:round/>
            <a:headEnd/>
            <a:tailEnd/>
          </a:ln>
        </p:spPr>
        <p:txBody>
          <a:bodyPr wrap="none"/>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217" name="圆角矩形 216"/>
          <p:cNvSpPr>
            <a:spLocks noChangeArrowheads="1"/>
          </p:cNvSpPr>
          <p:nvPr/>
        </p:nvSpPr>
        <p:spPr bwMode="auto">
          <a:xfrm>
            <a:off x="6838951" y="3130550"/>
            <a:ext cx="1160463" cy="355600"/>
          </a:xfrm>
          <a:prstGeom prst="roundRect">
            <a:avLst>
              <a:gd name="adj" fmla="val 16667"/>
            </a:avLst>
          </a:prstGeom>
          <a:solidFill>
            <a:srgbClr val="FF00FF">
              <a:alpha val="14902"/>
            </a:srgbClr>
          </a:solidFill>
          <a:ln w="9525" algn="ctr">
            <a:solidFill>
              <a:srgbClr val="FF0000"/>
            </a:solidFill>
            <a:round/>
            <a:headEnd/>
            <a:tailEnd/>
          </a:ln>
        </p:spPr>
        <p:txBody>
          <a:bodyPr wrap="none"/>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218" name="圆角矩形 217"/>
          <p:cNvSpPr>
            <a:spLocks noChangeArrowheads="1"/>
          </p:cNvSpPr>
          <p:nvPr/>
        </p:nvSpPr>
        <p:spPr bwMode="auto">
          <a:xfrm>
            <a:off x="6840538" y="4016375"/>
            <a:ext cx="1160462" cy="355600"/>
          </a:xfrm>
          <a:prstGeom prst="roundRect">
            <a:avLst>
              <a:gd name="adj" fmla="val 16667"/>
            </a:avLst>
          </a:prstGeom>
          <a:solidFill>
            <a:srgbClr val="FF00FF">
              <a:alpha val="14902"/>
            </a:srgbClr>
          </a:solidFill>
          <a:ln w="9525" algn="ctr">
            <a:solidFill>
              <a:srgbClr val="FF0000"/>
            </a:solidFill>
            <a:round/>
            <a:headEnd/>
            <a:tailEnd/>
          </a:ln>
        </p:spPr>
        <p:txBody>
          <a:bodyPr wrap="none"/>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219" name="圆角矩形 218"/>
          <p:cNvSpPr>
            <a:spLocks noChangeArrowheads="1"/>
          </p:cNvSpPr>
          <p:nvPr/>
        </p:nvSpPr>
        <p:spPr bwMode="auto">
          <a:xfrm>
            <a:off x="6851651" y="4892676"/>
            <a:ext cx="1160463" cy="354013"/>
          </a:xfrm>
          <a:prstGeom prst="roundRect">
            <a:avLst>
              <a:gd name="adj" fmla="val 16667"/>
            </a:avLst>
          </a:prstGeom>
          <a:solidFill>
            <a:srgbClr val="FF00FF">
              <a:alpha val="14902"/>
            </a:srgbClr>
          </a:solidFill>
          <a:ln w="9525" algn="ctr">
            <a:solidFill>
              <a:srgbClr val="FF0000"/>
            </a:solidFill>
            <a:round/>
            <a:headEnd/>
            <a:tailEnd/>
          </a:ln>
        </p:spPr>
        <p:txBody>
          <a:bodyPr wrap="none"/>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220" name="圆角矩形 219"/>
          <p:cNvSpPr>
            <a:spLocks noChangeArrowheads="1"/>
          </p:cNvSpPr>
          <p:nvPr/>
        </p:nvSpPr>
        <p:spPr bwMode="auto">
          <a:xfrm>
            <a:off x="6340476" y="2249488"/>
            <a:ext cx="1700213" cy="354012"/>
          </a:xfrm>
          <a:prstGeom prst="roundRect">
            <a:avLst>
              <a:gd name="adj" fmla="val 16667"/>
            </a:avLst>
          </a:prstGeom>
          <a:solidFill>
            <a:srgbClr val="FF00FF">
              <a:alpha val="14902"/>
            </a:srgbClr>
          </a:solidFill>
          <a:ln w="9525" algn="ctr">
            <a:solidFill>
              <a:srgbClr val="FF0000"/>
            </a:solidFill>
            <a:round/>
            <a:headEnd/>
            <a:tailEnd/>
          </a:ln>
        </p:spPr>
        <p:txBody>
          <a:bodyPr wrap="none"/>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221" name="圆角矩形 220"/>
          <p:cNvSpPr>
            <a:spLocks noChangeArrowheads="1"/>
          </p:cNvSpPr>
          <p:nvPr/>
        </p:nvSpPr>
        <p:spPr bwMode="auto">
          <a:xfrm>
            <a:off x="6337301" y="4006851"/>
            <a:ext cx="1700213" cy="354013"/>
          </a:xfrm>
          <a:prstGeom prst="roundRect">
            <a:avLst>
              <a:gd name="adj" fmla="val 16667"/>
            </a:avLst>
          </a:prstGeom>
          <a:solidFill>
            <a:srgbClr val="FF00FF">
              <a:alpha val="14902"/>
            </a:srgbClr>
          </a:solidFill>
          <a:ln w="9525" algn="ctr">
            <a:solidFill>
              <a:srgbClr val="FF0000"/>
            </a:solidFill>
            <a:round/>
            <a:headEnd/>
            <a:tailEnd/>
          </a:ln>
        </p:spPr>
        <p:txBody>
          <a:bodyPr wrap="none"/>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endParaRPr lang="zh-CN" altLang="en-US" sz="2400"/>
          </a:p>
        </p:txBody>
      </p:sp>
      <p:graphicFrame>
        <p:nvGraphicFramePr>
          <p:cNvPr id="5" name="对象 4"/>
          <p:cNvGraphicFramePr>
            <a:graphicFrameLocks noChangeAspect="1"/>
          </p:cNvGraphicFramePr>
          <p:nvPr>
            <p:extLst>
              <p:ext uri="{D42A27DB-BD31-4B8C-83A1-F6EECF244321}">
                <p14:modId xmlns:p14="http://schemas.microsoft.com/office/powerpoint/2010/main" val="2745352986"/>
              </p:ext>
            </p:extLst>
          </p:nvPr>
        </p:nvGraphicFramePr>
        <p:xfrm>
          <a:off x="736600" y="3227388"/>
          <a:ext cx="3302000" cy="444500"/>
        </p:xfrm>
        <a:graphic>
          <a:graphicData uri="http://schemas.openxmlformats.org/presentationml/2006/ole">
            <mc:AlternateContent xmlns:mc="http://schemas.openxmlformats.org/markup-compatibility/2006">
              <mc:Choice xmlns:v="urn:schemas-microsoft-com:vml" Requires="v">
                <p:oleObj spid="_x0000_s701552" name="Equation" r:id="rId4" imgW="1879560" imgH="253800" progId="Equation.DSMT4">
                  <p:embed/>
                </p:oleObj>
              </mc:Choice>
              <mc:Fallback>
                <p:oleObj name="Equation" r:id="rId4" imgW="1879560" imgH="253800" progId="Equation.DSMT4">
                  <p:embed/>
                  <p:pic>
                    <p:nvPicPr>
                      <p:cNvPr id="0" name=""/>
                      <p:cNvPicPr/>
                      <p:nvPr/>
                    </p:nvPicPr>
                    <p:blipFill>
                      <a:blip r:embed="rId5"/>
                      <a:stretch>
                        <a:fillRect/>
                      </a:stretch>
                    </p:blipFill>
                    <p:spPr>
                      <a:xfrm>
                        <a:off x="736600" y="3227388"/>
                        <a:ext cx="3302000" cy="444500"/>
                      </a:xfrm>
                      <a:prstGeom prst="rect">
                        <a:avLst/>
                      </a:prstGeom>
                    </p:spPr>
                  </p:pic>
                </p:oleObj>
              </mc:Fallback>
            </mc:AlternateContent>
          </a:graphicData>
        </a:graphic>
      </p:graphicFrame>
      <p:graphicFrame>
        <p:nvGraphicFramePr>
          <p:cNvPr id="222" name="对象 221"/>
          <p:cNvGraphicFramePr>
            <a:graphicFrameLocks noChangeAspect="1"/>
          </p:cNvGraphicFramePr>
          <p:nvPr>
            <p:extLst>
              <p:ext uri="{D42A27DB-BD31-4B8C-83A1-F6EECF244321}">
                <p14:modId xmlns:p14="http://schemas.microsoft.com/office/powerpoint/2010/main" val="3859626188"/>
              </p:ext>
            </p:extLst>
          </p:nvPr>
        </p:nvGraphicFramePr>
        <p:xfrm>
          <a:off x="536575" y="4108450"/>
          <a:ext cx="3702050" cy="444500"/>
        </p:xfrm>
        <a:graphic>
          <a:graphicData uri="http://schemas.openxmlformats.org/presentationml/2006/ole">
            <mc:AlternateContent xmlns:mc="http://schemas.openxmlformats.org/markup-compatibility/2006">
              <mc:Choice xmlns:v="urn:schemas-microsoft-com:vml" Requires="v">
                <p:oleObj spid="_x0000_s701553" name="Equation" r:id="rId6" imgW="2108160" imgH="253800" progId="Equation.DSMT4">
                  <p:embed/>
                </p:oleObj>
              </mc:Choice>
              <mc:Fallback>
                <p:oleObj name="Equation" r:id="rId6" imgW="2108160" imgH="253800" progId="Equation.DSMT4">
                  <p:embed/>
                  <p:pic>
                    <p:nvPicPr>
                      <p:cNvPr id="0" name=""/>
                      <p:cNvPicPr/>
                      <p:nvPr/>
                    </p:nvPicPr>
                    <p:blipFill>
                      <a:blip r:embed="rId7"/>
                      <a:stretch>
                        <a:fillRect/>
                      </a:stretch>
                    </p:blipFill>
                    <p:spPr>
                      <a:xfrm>
                        <a:off x="536575" y="4108450"/>
                        <a:ext cx="3702050" cy="444500"/>
                      </a:xfrm>
                      <a:prstGeom prst="rect">
                        <a:avLst/>
                      </a:prstGeom>
                    </p:spPr>
                  </p:pic>
                </p:oleObj>
              </mc:Fallback>
            </mc:AlternateContent>
          </a:graphicData>
        </a:graphic>
      </p:graphicFrame>
      <p:graphicFrame>
        <p:nvGraphicFramePr>
          <p:cNvPr id="223" name="对象 222"/>
          <p:cNvGraphicFramePr>
            <a:graphicFrameLocks noChangeAspect="1"/>
          </p:cNvGraphicFramePr>
          <p:nvPr>
            <p:extLst>
              <p:ext uri="{D42A27DB-BD31-4B8C-83A1-F6EECF244321}">
                <p14:modId xmlns:p14="http://schemas.microsoft.com/office/powerpoint/2010/main" val="2746964560"/>
              </p:ext>
            </p:extLst>
          </p:nvPr>
        </p:nvGraphicFramePr>
        <p:xfrm>
          <a:off x="352425" y="5057775"/>
          <a:ext cx="4125913" cy="444500"/>
        </p:xfrm>
        <a:graphic>
          <a:graphicData uri="http://schemas.openxmlformats.org/presentationml/2006/ole">
            <mc:AlternateContent xmlns:mc="http://schemas.openxmlformats.org/markup-compatibility/2006">
              <mc:Choice xmlns:v="urn:schemas-microsoft-com:vml" Requires="v">
                <p:oleObj spid="_x0000_s701554" name="Equation" r:id="rId8" imgW="2349360" imgH="253800" progId="Equation.DSMT4">
                  <p:embed/>
                </p:oleObj>
              </mc:Choice>
              <mc:Fallback>
                <p:oleObj name="Equation" r:id="rId8" imgW="2349360" imgH="253800" progId="Equation.DSMT4">
                  <p:embed/>
                  <p:pic>
                    <p:nvPicPr>
                      <p:cNvPr id="0" name=""/>
                      <p:cNvPicPr/>
                      <p:nvPr/>
                    </p:nvPicPr>
                    <p:blipFill>
                      <a:blip r:embed="rId9"/>
                      <a:stretch>
                        <a:fillRect/>
                      </a:stretch>
                    </p:blipFill>
                    <p:spPr>
                      <a:xfrm>
                        <a:off x="352425" y="5057775"/>
                        <a:ext cx="4125913" cy="444500"/>
                      </a:xfrm>
                      <a:prstGeom prst="rect">
                        <a:avLst/>
                      </a:prstGeom>
                    </p:spPr>
                  </p:pic>
                </p:oleObj>
              </mc:Fallback>
            </mc:AlternateContent>
          </a:graphicData>
        </a:graphic>
      </p:graphicFrame>
      <p:graphicFrame>
        <p:nvGraphicFramePr>
          <p:cNvPr id="224" name="对象 223"/>
          <p:cNvGraphicFramePr>
            <a:graphicFrameLocks noChangeAspect="1"/>
          </p:cNvGraphicFramePr>
          <p:nvPr>
            <p:extLst>
              <p:ext uri="{D42A27DB-BD31-4B8C-83A1-F6EECF244321}">
                <p14:modId xmlns:p14="http://schemas.microsoft.com/office/powerpoint/2010/main" val="1812282522"/>
              </p:ext>
            </p:extLst>
          </p:nvPr>
        </p:nvGraphicFramePr>
        <p:xfrm>
          <a:off x="1058069" y="2379663"/>
          <a:ext cx="3032125" cy="400050"/>
        </p:xfrm>
        <a:graphic>
          <a:graphicData uri="http://schemas.openxmlformats.org/presentationml/2006/ole">
            <mc:AlternateContent xmlns:mc="http://schemas.openxmlformats.org/markup-compatibility/2006">
              <mc:Choice xmlns:v="urn:schemas-microsoft-com:vml" Requires="v">
                <p:oleObj spid="_x0000_s701555" name="Equation" r:id="rId10" imgW="1726920" imgH="228600" progId="Equation.DSMT4">
                  <p:embed/>
                </p:oleObj>
              </mc:Choice>
              <mc:Fallback>
                <p:oleObj name="Equation" r:id="rId10" imgW="1726920" imgH="228600" progId="Equation.DSMT4">
                  <p:embed/>
                  <p:pic>
                    <p:nvPicPr>
                      <p:cNvPr id="0" name=""/>
                      <p:cNvPicPr/>
                      <p:nvPr/>
                    </p:nvPicPr>
                    <p:blipFill>
                      <a:blip r:embed="rId11"/>
                      <a:stretch>
                        <a:fillRect/>
                      </a:stretch>
                    </p:blipFill>
                    <p:spPr>
                      <a:xfrm>
                        <a:off x="1058069" y="2379663"/>
                        <a:ext cx="3032125" cy="400050"/>
                      </a:xfrm>
                      <a:prstGeom prst="rect">
                        <a:avLst/>
                      </a:prstGeom>
                    </p:spPr>
                  </p:pic>
                </p:oleObj>
              </mc:Fallback>
            </mc:AlternateContent>
          </a:graphicData>
        </a:graphic>
      </p:graphicFrame>
      <p:sp>
        <p:nvSpPr>
          <p:cNvPr id="225" name="Rectangle 6"/>
          <p:cNvSpPr>
            <a:spLocks noChangeArrowheads="1"/>
          </p:cNvSpPr>
          <p:nvPr/>
        </p:nvSpPr>
        <p:spPr bwMode="auto">
          <a:xfrm>
            <a:off x="468314" y="558511"/>
            <a:ext cx="16607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zh-CN" altLang="en-US" dirty="0" smtClean="0">
                <a:latin typeface="仿宋" panose="02010609060101010101" pitchFamily="49" charset="-122"/>
                <a:ea typeface="仿宋" panose="02010609060101010101" pitchFamily="49" charset="-122"/>
                <a:cs typeface="Times New Roman" panose="02020603050405020304" pitchFamily="18" charset="0"/>
              </a:rPr>
              <a:t>同步计数</a:t>
            </a:r>
            <a:endParaRPr lang="zh-CN" altLang="en-US" dirty="0">
              <a:latin typeface="仿宋" panose="02010609060101010101" pitchFamily="49" charset="-122"/>
              <a:ea typeface="仿宋"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889917843"/>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07"/>
                                        </p:tgtEl>
                                        <p:attrNameLst>
                                          <p:attrName>style.visibility</p:attrName>
                                        </p:attrNameLst>
                                      </p:cBhvr>
                                      <p:to>
                                        <p:strVal val="visible"/>
                                      </p:to>
                                    </p:set>
                                    <p:animEffect transition="in" filter="barn(inVertical)">
                                      <p:cBhvr>
                                        <p:cTn id="7" dur="500"/>
                                        <p:tgtEl>
                                          <p:spTgt spid="207"/>
                                        </p:tgtEl>
                                      </p:cBhvr>
                                    </p:animEffect>
                                  </p:childTnLst>
                                  <p:subTnLst>
                                    <p:set>
                                      <p:cBhvr override="childStyle">
                                        <p:cTn dur="1" fill="hold" display="0" masterRel="nextClick" afterEffect="1"/>
                                        <p:tgtEl>
                                          <p:spTgt spid="207"/>
                                        </p:tgtEl>
                                        <p:attrNameLst>
                                          <p:attrName>style.visibility</p:attrName>
                                        </p:attrNameLst>
                                      </p:cBhvr>
                                      <p:to>
                                        <p:strVal val="hidden"/>
                                      </p:to>
                                    </p:set>
                                  </p:subTnLst>
                                </p:cTn>
                              </p:par>
                              <p:par>
                                <p:cTn id="8" presetID="22" presetClass="entr" presetSubtype="8" fill="hold" grpId="0" nodeType="withEffect">
                                  <p:stCondLst>
                                    <p:cond delay="0"/>
                                  </p:stCondLst>
                                  <p:childTnLst>
                                    <p:set>
                                      <p:cBhvr>
                                        <p:cTn id="9" dur="1" fill="hold">
                                          <p:stCondLst>
                                            <p:cond delay="0"/>
                                          </p:stCondLst>
                                        </p:cTn>
                                        <p:tgtEl>
                                          <p:spTgt spid="199"/>
                                        </p:tgtEl>
                                        <p:attrNameLst>
                                          <p:attrName>style.visibility</p:attrName>
                                        </p:attrNameLst>
                                      </p:cBhvr>
                                      <p:to>
                                        <p:strVal val="visible"/>
                                      </p:to>
                                    </p:set>
                                    <p:animEffect transition="in" filter="wipe(left)">
                                      <p:cBhvr>
                                        <p:cTn id="10" dur="500"/>
                                        <p:tgtEl>
                                          <p:spTgt spid="19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24"/>
                                        </p:tgtEl>
                                        <p:attrNameLst>
                                          <p:attrName>style.visibility</p:attrName>
                                        </p:attrNameLst>
                                      </p:cBhvr>
                                      <p:to>
                                        <p:strVal val="visible"/>
                                      </p:to>
                                    </p:set>
                                    <p:animEffect transition="in" filter="wipe(left)">
                                      <p:cBhvr>
                                        <p:cTn id="15" dur="500"/>
                                        <p:tgtEl>
                                          <p:spTgt spid="224"/>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208"/>
                                        </p:tgtEl>
                                        <p:attrNameLst>
                                          <p:attrName>style.visibility</p:attrName>
                                        </p:attrNameLst>
                                      </p:cBhvr>
                                      <p:to>
                                        <p:strVal val="visible"/>
                                      </p:to>
                                    </p:set>
                                    <p:animEffect transition="in" filter="barn(inVertical)">
                                      <p:cBhvr>
                                        <p:cTn id="20" dur="500"/>
                                        <p:tgtEl>
                                          <p:spTgt spid="208"/>
                                        </p:tgtEl>
                                      </p:cBhvr>
                                    </p:animEffect>
                                  </p:childTnLst>
                                  <p:subTnLst>
                                    <p:set>
                                      <p:cBhvr override="childStyle">
                                        <p:cTn dur="1" fill="hold" display="0" masterRel="nextClick" afterEffect="1"/>
                                        <p:tgtEl>
                                          <p:spTgt spid="208"/>
                                        </p:tgtEl>
                                        <p:attrNameLst>
                                          <p:attrName>style.visibility</p:attrName>
                                        </p:attrNameLst>
                                      </p:cBhvr>
                                      <p:to>
                                        <p:strVal val="hidden"/>
                                      </p:to>
                                    </p:set>
                                  </p:subTnLst>
                                </p:cTn>
                              </p:par>
                              <p:par>
                                <p:cTn id="21" presetID="16" presetClass="entr" presetSubtype="21" fill="hold" grpId="0" nodeType="withEffect">
                                  <p:stCondLst>
                                    <p:cond delay="0"/>
                                  </p:stCondLst>
                                  <p:childTnLst>
                                    <p:set>
                                      <p:cBhvr>
                                        <p:cTn id="22" dur="1" fill="hold">
                                          <p:stCondLst>
                                            <p:cond delay="0"/>
                                          </p:stCondLst>
                                        </p:cTn>
                                        <p:tgtEl>
                                          <p:spTgt spid="209"/>
                                        </p:tgtEl>
                                        <p:attrNameLst>
                                          <p:attrName>style.visibility</p:attrName>
                                        </p:attrNameLst>
                                      </p:cBhvr>
                                      <p:to>
                                        <p:strVal val="visible"/>
                                      </p:to>
                                    </p:set>
                                    <p:animEffect transition="in" filter="barn(inVertical)">
                                      <p:cBhvr>
                                        <p:cTn id="23" dur="500"/>
                                        <p:tgtEl>
                                          <p:spTgt spid="209"/>
                                        </p:tgtEl>
                                      </p:cBhvr>
                                    </p:animEffect>
                                  </p:childTnLst>
                                  <p:subTnLst>
                                    <p:set>
                                      <p:cBhvr override="childStyle">
                                        <p:cTn dur="1" fill="hold" display="0" masterRel="nextClick" afterEffect="1"/>
                                        <p:tgtEl>
                                          <p:spTgt spid="209"/>
                                        </p:tgtEl>
                                        <p:attrNameLst>
                                          <p:attrName>style.visibility</p:attrName>
                                        </p:attrNameLst>
                                      </p:cBhvr>
                                      <p:to>
                                        <p:strVal val="hidden"/>
                                      </p:to>
                                    </p:set>
                                  </p:subTnLst>
                                </p:cTn>
                              </p:par>
                              <p:par>
                                <p:cTn id="24" presetID="16" presetClass="entr" presetSubtype="21" fill="hold" grpId="0" nodeType="withEffect">
                                  <p:stCondLst>
                                    <p:cond delay="0"/>
                                  </p:stCondLst>
                                  <p:childTnLst>
                                    <p:set>
                                      <p:cBhvr>
                                        <p:cTn id="25" dur="1" fill="hold">
                                          <p:stCondLst>
                                            <p:cond delay="0"/>
                                          </p:stCondLst>
                                        </p:cTn>
                                        <p:tgtEl>
                                          <p:spTgt spid="210"/>
                                        </p:tgtEl>
                                        <p:attrNameLst>
                                          <p:attrName>style.visibility</p:attrName>
                                        </p:attrNameLst>
                                      </p:cBhvr>
                                      <p:to>
                                        <p:strVal val="visible"/>
                                      </p:to>
                                    </p:set>
                                    <p:animEffect transition="in" filter="barn(inVertical)">
                                      <p:cBhvr>
                                        <p:cTn id="26" dur="500"/>
                                        <p:tgtEl>
                                          <p:spTgt spid="210"/>
                                        </p:tgtEl>
                                      </p:cBhvr>
                                    </p:animEffect>
                                  </p:childTnLst>
                                  <p:subTnLst>
                                    <p:set>
                                      <p:cBhvr override="childStyle">
                                        <p:cTn dur="1" fill="hold" display="0" masterRel="nextClick" afterEffect="1"/>
                                        <p:tgtEl>
                                          <p:spTgt spid="210"/>
                                        </p:tgtEl>
                                        <p:attrNameLst>
                                          <p:attrName>style.visibility</p:attrName>
                                        </p:attrNameLst>
                                      </p:cBhvr>
                                      <p:to>
                                        <p:strVal val="hidden"/>
                                      </p:to>
                                    </p:set>
                                  </p:subTnLst>
                                </p:cTn>
                              </p:par>
                              <p:par>
                                <p:cTn id="27" presetID="16" presetClass="entr" presetSubtype="21" fill="hold" grpId="0" nodeType="withEffect">
                                  <p:stCondLst>
                                    <p:cond delay="0"/>
                                  </p:stCondLst>
                                  <p:childTnLst>
                                    <p:set>
                                      <p:cBhvr>
                                        <p:cTn id="28" dur="1" fill="hold">
                                          <p:stCondLst>
                                            <p:cond delay="0"/>
                                          </p:stCondLst>
                                        </p:cTn>
                                        <p:tgtEl>
                                          <p:spTgt spid="211"/>
                                        </p:tgtEl>
                                        <p:attrNameLst>
                                          <p:attrName>style.visibility</p:attrName>
                                        </p:attrNameLst>
                                      </p:cBhvr>
                                      <p:to>
                                        <p:strVal val="visible"/>
                                      </p:to>
                                    </p:set>
                                    <p:animEffect transition="in" filter="barn(inVertical)">
                                      <p:cBhvr>
                                        <p:cTn id="29" dur="500"/>
                                        <p:tgtEl>
                                          <p:spTgt spid="211"/>
                                        </p:tgtEl>
                                      </p:cBhvr>
                                    </p:animEffect>
                                  </p:childTnLst>
                                  <p:subTnLst>
                                    <p:set>
                                      <p:cBhvr override="childStyle">
                                        <p:cTn dur="1" fill="hold" display="0" masterRel="nextClick" afterEffect="1"/>
                                        <p:tgtEl>
                                          <p:spTgt spid="211"/>
                                        </p:tgtEl>
                                        <p:attrNameLst>
                                          <p:attrName>style.visibility</p:attrName>
                                        </p:attrNameLst>
                                      </p:cBhvr>
                                      <p:to>
                                        <p:strVal val="hidden"/>
                                      </p:to>
                                    </p:set>
                                  </p:subTnLst>
                                </p:cTn>
                              </p:par>
                              <p:par>
                                <p:cTn id="30" presetID="16" presetClass="entr" presetSubtype="21" fill="hold" grpId="0" nodeType="withEffect">
                                  <p:stCondLst>
                                    <p:cond delay="0"/>
                                  </p:stCondLst>
                                  <p:childTnLst>
                                    <p:set>
                                      <p:cBhvr>
                                        <p:cTn id="31" dur="1" fill="hold">
                                          <p:stCondLst>
                                            <p:cond delay="0"/>
                                          </p:stCondLst>
                                        </p:cTn>
                                        <p:tgtEl>
                                          <p:spTgt spid="212"/>
                                        </p:tgtEl>
                                        <p:attrNameLst>
                                          <p:attrName>style.visibility</p:attrName>
                                        </p:attrNameLst>
                                      </p:cBhvr>
                                      <p:to>
                                        <p:strVal val="visible"/>
                                      </p:to>
                                    </p:set>
                                    <p:animEffect transition="in" filter="barn(inVertical)">
                                      <p:cBhvr>
                                        <p:cTn id="32" dur="500"/>
                                        <p:tgtEl>
                                          <p:spTgt spid="212"/>
                                        </p:tgtEl>
                                      </p:cBhvr>
                                    </p:animEffect>
                                  </p:childTnLst>
                                  <p:subTnLst>
                                    <p:set>
                                      <p:cBhvr override="childStyle">
                                        <p:cTn dur="1" fill="hold" display="0" masterRel="nextClick" afterEffect="1"/>
                                        <p:tgtEl>
                                          <p:spTgt spid="212"/>
                                        </p:tgtEl>
                                        <p:attrNameLst>
                                          <p:attrName>style.visibility</p:attrName>
                                        </p:attrNameLst>
                                      </p:cBhvr>
                                      <p:to>
                                        <p:strVal val="hidden"/>
                                      </p:to>
                                    </p:set>
                                  </p:subTnLst>
                                </p:cTn>
                              </p:par>
                              <p:par>
                                <p:cTn id="33" presetID="16" presetClass="entr" presetSubtype="21" fill="hold" grpId="0" nodeType="withEffect">
                                  <p:stCondLst>
                                    <p:cond delay="0"/>
                                  </p:stCondLst>
                                  <p:childTnLst>
                                    <p:set>
                                      <p:cBhvr>
                                        <p:cTn id="34" dur="1" fill="hold">
                                          <p:stCondLst>
                                            <p:cond delay="0"/>
                                          </p:stCondLst>
                                        </p:cTn>
                                        <p:tgtEl>
                                          <p:spTgt spid="213"/>
                                        </p:tgtEl>
                                        <p:attrNameLst>
                                          <p:attrName>style.visibility</p:attrName>
                                        </p:attrNameLst>
                                      </p:cBhvr>
                                      <p:to>
                                        <p:strVal val="visible"/>
                                      </p:to>
                                    </p:set>
                                    <p:animEffect transition="in" filter="barn(inVertical)">
                                      <p:cBhvr>
                                        <p:cTn id="35" dur="500"/>
                                        <p:tgtEl>
                                          <p:spTgt spid="213"/>
                                        </p:tgtEl>
                                      </p:cBhvr>
                                    </p:animEffect>
                                  </p:childTnLst>
                                  <p:subTnLst>
                                    <p:set>
                                      <p:cBhvr override="childStyle">
                                        <p:cTn dur="1" fill="hold" display="0" masterRel="nextClick" afterEffect="1"/>
                                        <p:tgtEl>
                                          <p:spTgt spid="213"/>
                                        </p:tgtEl>
                                        <p:attrNameLst>
                                          <p:attrName>style.visibility</p:attrName>
                                        </p:attrNameLst>
                                      </p:cBhvr>
                                      <p:to>
                                        <p:strVal val="hidden"/>
                                      </p:to>
                                    </p:set>
                                  </p:subTnLst>
                                </p:cTn>
                              </p:par>
                              <p:par>
                                <p:cTn id="36" presetID="16" presetClass="entr" presetSubtype="21" fill="hold" grpId="0" nodeType="withEffect">
                                  <p:stCondLst>
                                    <p:cond delay="0"/>
                                  </p:stCondLst>
                                  <p:childTnLst>
                                    <p:set>
                                      <p:cBhvr>
                                        <p:cTn id="37" dur="1" fill="hold">
                                          <p:stCondLst>
                                            <p:cond delay="0"/>
                                          </p:stCondLst>
                                        </p:cTn>
                                        <p:tgtEl>
                                          <p:spTgt spid="214"/>
                                        </p:tgtEl>
                                        <p:attrNameLst>
                                          <p:attrName>style.visibility</p:attrName>
                                        </p:attrNameLst>
                                      </p:cBhvr>
                                      <p:to>
                                        <p:strVal val="visible"/>
                                      </p:to>
                                    </p:set>
                                    <p:animEffect transition="in" filter="barn(inVertical)">
                                      <p:cBhvr>
                                        <p:cTn id="38" dur="500"/>
                                        <p:tgtEl>
                                          <p:spTgt spid="214"/>
                                        </p:tgtEl>
                                      </p:cBhvr>
                                    </p:animEffect>
                                  </p:childTnLst>
                                  <p:subTnLst>
                                    <p:set>
                                      <p:cBhvr override="childStyle">
                                        <p:cTn dur="1" fill="hold" display="0" masterRel="nextClick" afterEffect="1"/>
                                        <p:tgtEl>
                                          <p:spTgt spid="214"/>
                                        </p:tgtEl>
                                        <p:attrNameLst>
                                          <p:attrName>style.visibility</p:attrName>
                                        </p:attrNameLst>
                                      </p:cBhvr>
                                      <p:to>
                                        <p:strVal val="hidden"/>
                                      </p:to>
                                    </p:set>
                                  </p:subTnLst>
                                </p:cTn>
                              </p:par>
                              <p:par>
                                <p:cTn id="39" presetID="16" presetClass="entr" presetSubtype="21" fill="hold" grpId="0" nodeType="withEffect">
                                  <p:stCondLst>
                                    <p:cond delay="0"/>
                                  </p:stCondLst>
                                  <p:childTnLst>
                                    <p:set>
                                      <p:cBhvr>
                                        <p:cTn id="40" dur="1" fill="hold">
                                          <p:stCondLst>
                                            <p:cond delay="0"/>
                                          </p:stCondLst>
                                        </p:cTn>
                                        <p:tgtEl>
                                          <p:spTgt spid="215"/>
                                        </p:tgtEl>
                                        <p:attrNameLst>
                                          <p:attrName>style.visibility</p:attrName>
                                        </p:attrNameLst>
                                      </p:cBhvr>
                                      <p:to>
                                        <p:strVal val="visible"/>
                                      </p:to>
                                    </p:set>
                                    <p:animEffect transition="in" filter="barn(inVertical)">
                                      <p:cBhvr>
                                        <p:cTn id="41" dur="500"/>
                                        <p:tgtEl>
                                          <p:spTgt spid="215"/>
                                        </p:tgtEl>
                                      </p:cBhvr>
                                    </p:animEffect>
                                  </p:childTnLst>
                                  <p:subTnLst>
                                    <p:set>
                                      <p:cBhvr override="childStyle">
                                        <p:cTn dur="1" fill="hold" display="0" masterRel="nextClick" afterEffect="1"/>
                                        <p:tgtEl>
                                          <p:spTgt spid="215"/>
                                        </p:tgtEl>
                                        <p:attrNameLst>
                                          <p:attrName>style.visibility</p:attrName>
                                        </p:attrNameLst>
                                      </p:cBhvr>
                                      <p:to>
                                        <p:strVal val="hidden"/>
                                      </p:to>
                                    </p:set>
                                  </p:subTnLst>
                                </p:cTn>
                              </p:par>
                              <p:par>
                                <p:cTn id="42" presetID="22" presetClass="entr" presetSubtype="8" fill="hold" grpId="0" nodeType="withEffect">
                                  <p:stCondLst>
                                    <p:cond delay="0"/>
                                  </p:stCondLst>
                                  <p:childTnLst>
                                    <p:set>
                                      <p:cBhvr>
                                        <p:cTn id="43" dur="1" fill="hold">
                                          <p:stCondLst>
                                            <p:cond delay="0"/>
                                          </p:stCondLst>
                                        </p:cTn>
                                        <p:tgtEl>
                                          <p:spTgt spid="200"/>
                                        </p:tgtEl>
                                        <p:attrNameLst>
                                          <p:attrName>style.visibility</p:attrName>
                                        </p:attrNameLst>
                                      </p:cBhvr>
                                      <p:to>
                                        <p:strVal val="visible"/>
                                      </p:to>
                                    </p:set>
                                    <p:animEffect transition="in" filter="wipe(left)">
                                      <p:cBhvr>
                                        <p:cTn id="44" dur="500"/>
                                        <p:tgtEl>
                                          <p:spTgt spid="20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wipe(left)">
                                      <p:cBhvr>
                                        <p:cTn id="49" dur="500"/>
                                        <p:tgtEl>
                                          <p:spTgt spid="5"/>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grpId="0" nodeType="clickEffect">
                                  <p:stCondLst>
                                    <p:cond delay="0"/>
                                  </p:stCondLst>
                                  <p:childTnLst>
                                    <p:set>
                                      <p:cBhvr>
                                        <p:cTn id="53" dur="1" fill="hold">
                                          <p:stCondLst>
                                            <p:cond delay="0"/>
                                          </p:stCondLst>
                                        </p:cTn>
                                        <p:tgtEl>
                                          <p:spTgt spid="216"/>
                                        </p:tgtEl>
                                        <p:attrNameLst>
                                          <p:attrName>style.visibility</p:attrName>
                                        </p:attrNameLst>
                                      </p:cBhvr>
                                      <p:to>
                                        <p:strVal val="visible"/>
                                      </p:to>
                                    </p:set>
                                    <p:animEffect transition="in" filter="barn(inVertical)">
                                      <p:cBhvr>
                                        <p:cTn id="54" dur="500"/>
                                        <p:tgtEl>
                                          <p:spTgt spid="216"/>
                                        </p:tgtEl>
                                      </p:cBhvr>
                                    </p:animEffect>
                                  </p:childTnLst>
                                  <p:subTnLst>
                                    <p:set>
                                      <p:cBhvr override="childStyle">
                                        <p:cTn dur="1" fill="hold" display="0" masterRel="nextClick" afterEffect="1"/>
                                        <p:tgtEl>
                                          <p:spTgt spid="216"/>
                                        </p:tgtEl>
                                        <p:attrNameLst>
                                          <p:attrName>style.visibility</p:attrName>
                                        </p:attrNameLst>
                                      </p:cBhvr>
                                      <p:to>
                                        <p:strVal val="hidden"/>
                                      </p:to>
                                    </p:set>
                                  </p:subTnLst>
                                </p:cTn>
                              </p:par>
                              <p:par>
                                <p:cTn id="55" presetID="16" presetClass="entr" presetSubtype="21" fill="hold" grpId="0" nodeType="withEffect">
                                  <p:stCondLst>
                                    <p:cond delay="0"/>
                                  </p:stCondLst>
                                  <p:childTnLst>
                                    <p:set>
                                      <p:cBhvr>
                                        <p:cTn id="56" dur="1" fill="hold">
                                          <p:stCondLst>
                                            <p:cond delay="0"/>
                                          </p:stCondLst>
                                        </p:cTn>
                                        <p:tgtEl>
                                          <p:spTgt spid="217"/>
                                        </p:tgtEl>
                                        <p:attrNameLst>
                                          <p:attrName>style.visibility</p:attrName>
                                        </p:attrNameLst>
                                      </p:cBhvr>
                                      <p:to>
                                        <p:strVal val="visible"/>
                                      </p:to>
                                    </p:set>
                                    <p:animEffect transition="in" filter="barn(inVertical)">
                                      <p:cBhvr>
                                        <p:cTn id="57" dur="500"/>
                                        <p:tgtEl>
                                          <p:spTgt spid="217"/>
                                        </p:tgtEl>
                                      </p:cBhvr>
                                    </p:animEffect>
                                  </p:childTnLst>
                                  <p:subTnLst>
                                    <p:set>
                                      <p:cBhvr override="childStyle">
                                        <p:cTn dur="1" fill="hold" display="0" masterRel="nextClick" afterEffect="1"/>
                                        <p:tgtEl>
                                          <p:spTgt spid="217"/>
                                        </p:tgtEl>
                                        <p:attrNameLst>
                                          <p:attrName>style.visibility</p:attrName>
                                        </p:attrNameLst>
                                      </p:cBhvr>
                                      <p:to>
                                        <p:strVal val="hidden"/>
                                      </p:to>
                                    </p:set>
                                  </p:subTnLst>
                                </p:cTn>
                              </p:par>
                              <p:par>
                                <p:cTn id="58" presetID="16" presetClass="entr" presetSubtype="21" fill="hold" grpId="0" nodeType="withEffect">
                                  <p:stCondLst>
                                    <p:cond delay="0"/>
                                  </p:stCondLst>
                                  <p:childTnLst>
                                    <p:set>
                                      <p:cBhvr>
                                        <p:cTn id="59" dur="1" fill="hold">
                                          <p:stCondLst>
                                            <p:cond delay="0"/>
                                          </p:stCondLst>
                                        </p:cTn>
                                        <p:tgtEl>
                                          <p:spTgt spid="218"/>
                                        </p:tgtEl>
                                        <p:attrNameLst>
                                          <p:attrName>style.visibility</p:attrName>
                                        </p:attrNameLst>
                                      </p:cBhvr>
                                      <p:to>
                                        <p:strVal val="visible"/>
                                      </p:to>
                                    </p:set>
                                    <p:animEffect transition="in" filter="barn(inVertical)">
                                      <p:cBhvr>
                                        <p:cTn id="60" dur="500"/>
                                        <p:tgtEl>
                                          <p:spTgt spid="218"/>
                                        </p:tgtEl>
                                      </p:cBhvr>
                                    </p:animEffect>
                                  </p:childTnLst>
                                  <p:subTnLst>
                                    <p:set>
                                      <p:cBhvr override="childStyle">
                                        <p:cTn dur="1" fill="hold" display="0" masterRel="nextClick" afterEffect="1"/>
                                        <p:tgtEl>
                                          <p:spTgt spid="218"/>
                                        </p:tgtEl>
                                        <p:attrNameLst>
                                          <p:attrName>style.visibility</p:attrName>
                                        </p:attrNameLst>
                                      </p:cBhvr>
                                      <p:to>
                                        <p:strVal val="hidden"/>
                                      </p:to>
                                    </p:set>
                                  </p:subTnLst>
                                </p:cTn>
                              </p:par>
                              <p:par>
                                <p:cTn id="61" presetID="16" presetClass="entr" presetSubtype="21" fill="hold" grpId="0" nodeType="withEffect">
                                  <p:stCondLst>
                                    <p:cond delay="0"/>
                                  </p:stCondLst>
                                  <p:childTnLst>
                                    <p:set>
                                      <p:cBhvr>
                                        <p:cTn id="62" dur="1" fill="hold">
                                          <p:stCondLst>
                                            <p:cond delay="0"/>
                                          </p:stCondLst>
                                        </p:cTn>
                                        <p:tgtEl>
                                          <p:spTgt spid="219"/>
                                        </p:tgtEl>
                                        <p:attrNameLst>
                                          <p:attrName>style.visibility</p:attrName>
                                        </p:attrNameLst>
                                      </p:cBhvr>
                                      <p:to>
                                        <p:strVal val="visible"/>
                                      </p:to>
                                    </p:set>
                                    <p:animEffect transition="in" filter="barn(inVertical)">
                                      <p:cBhvr>
                                        <p:cTn id="63" dur="500"/>
                                        <p:tgtEl>
                                          <p:spTgt spid="219"/>
                                        </p:tgtEl>
                                      </p:cBhvr>
                                    </p:animEffect>
                                  </p:childTnLst>
                                  <p:subTnLst>
                                    <p:set>
                                      <p:cBhvr override="childStyle">
                                        <p:cTn dur="1" fill="hold" display="0" masterRel="nextClick" afterEffect="1"/>
                                        <p:tgtEl>
                                          <p:spTgt spid="219"/>
                                        </p:tgtEl>
                                        <p:attrNameLst>
                                          <p:attrName>style.visibility</p:attrName>
                                        </p:attrNameLst>
                                      </p:cBhvr>
                                      <p:to>
                                        <p:strVal val="hidden"/>
                                      </p:to>
                                    </p:set>
                                  </p:subTnLst>
                                </p:cTn>
                              </p:par>
                              <p:par>
                                <p:cTn id="64" presetID="22" presetClass="entr" presetSubtype="8" fill="hold" grpId="0" nodeType="withEffect">
                                  <p:stCondLst>
                                    <p:cond delay="0"/>
                                  </p:stCondLst>
                                  <p:childTnLst>
                                    <p:set>
                                      <p:cBhvr>
                                        <p:cTn id="65" dur="1" fill="hold">
                                          <p:stCondLst>
                                            <p:cond delay="0"/>
                                          </p:stCondLst>
                                        </p:cTn>
                                        <p:tgtEl>
                                          <p:spTgt spid="205"/>
                                        </p:tgtEl>
                                        <p:attrNameLst>
                                          <p:attrName>style.visibility</p:attrName>
                                        </p:attrNameLst>
                                      </p:cBhvr>
                                      <p:to>
                                        <p:strVal val="visible"/>
                                      </p:to>
                                    </p:set>
                                    <p:animEffect transition="in" filter="wipe(left)">
                                      <p:cBhvr>
                                        <p:cTn id="66" dur="500"/>
                                        <p:tgtEl>
                                          <p:spTgt spid="205"/>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222"/>
                                        </p:tgtEl>
                                        <p:attrNameLst>
                                          <p:attrName>style.visibility</p:attrName>
                                        </p:attrNameLst>
                                      </p:cBhvr>
                                      <p:to>
                                        <p:strVal val="visible"/>
                                      </p:to>
                                    </p:set>
                                    <p:animEffect transition="in" filter="wipe(left)">
                                      <p:cBhvr>
                                        <p:cTn id="71" dur="500"/>
                                        <p:tgtEl>
                                          <p:spTgt spid="222"/>
                                        </p:tgtEl>
                                      </p:cBhvr>
                                    </p:animEffect>
                                  </p:childTnLst>
                                </p:cTn>
                              </p:par>
                            </p:childTnLst>
                          </p:cTn>
                        </p:par>
                      </p:childTnLst>
                    </p:cTn>
                  </p:par>
                  <p:par>
                    <p:cTn id="72" fill="hold">
                      <p:stCondLst>
                        <p:cond delay="indefinite"/>
                      </p:stCondLst>
                      <p:childTnLst>
                        <p:par>
                          <p:cTn id="73" fill="hold">
                            <p:stCondLst>
                              <p:cond delay="0"/>
                            </p:stCondLst>
                            <p:childTnLst>
                              <p:par>
                                <p:cTn id="74" presetID="16" presetClass="entr" presetSubtype="21" fill="hold" grpId="0" nodeType="clickEffect">
                                  <p:stCondLst>
                                    <p:cond delay="0"/>
                                  </p:stCondLst>
                                  <p:childTnLst>
                                    <p:set>
                                      <p:cBhvr>
                                        <p:cTn id="75" dur="1" fill="hold">
                                          <p:stCondLst>
                                            <p:cond delay="0"/>
                                          </p:stCondLst>
                                        </p:cTn>
                                        <p:tgtEl>
                                          <p:spTgt spid="220"/>
                                        </p:tgtEl>
                                        <p:attrNameLst>
                                          <p:attrName>style.visibility</p:attrName>
                                        </p:attrNameLst>
                                      </p:cBhvr>
                                      <p:to>
                                        <p:strVal val="visible"/>
                                      </p:to>
                                    </p:set>
                                    <p:animEffect transition="in" filter="barn(inVertical)">
                                      <p:cBhvr>
                                        <p:cTn id="76" dur="500"/>
                                        <p:tgtEl>
                                          <p:spTgt spid="220"/>
                                        </p:tgtEl>
                                      </p:cBhvr>
                                    </p:animEffect>
                                  </p:childTnLst>
                                  <p:subTnLst>
                                    <p:set>
                                      <p:cBhvr override="childStyle">
                                        <p:cTn dur="1" fill="hold" display="0" masterRel="nextClick" afterEffect="1"/>
                                        <p:tgtEl>
                                          <p:spTgt spid="220"/>
                                        </p:tgtEl>
                                        <p:attrNameLst>
                                          <p:attrName>style.visibility</p:attrName>
                                        </p:attrNameLst>
                                      </p:cBhvr>
                                      <p:to>
                                        <p:strVal val="hidden"/>
                                      </p:to>
                                    </p:set>
                                  </p:subTnLst>
                                </p:cTn>
                              </p:par>
                              <p:par>
                                <p:cTn id="77" presetID="16" presetClass="entr" presetSubtype="21" fill="hold" grpId="0" nodeType="withEffect">
                                  <p:stCondLst>
                                    <p:cond delay="0"/>
                                  </p:stCondLst>
                                  <p:childTnLst>
                                    <p:set>
                                      <p:cBhvr>
                                        <p:cTn id="78" dur="1" fill="hold">
                                          <p:stCondLst>
                                            <p:cond delay="0"/>
                                          </p:stCondLst>
                                        </p:cTn>
                                        <p:tgtEl>
                                          <p:spTgt spid="221"/>
                                        </p:tgtEl>
                                        <p:attrNameLst>
                                          <p:attrName>style.visibility</p:attrName>
                                        </p:attrNameLst>
                                      </p:cBhvr>
                                      <p:to>
                                        <p:strVal val="visible"/>
                                      </p:to>
                                    </p:set>
                                    <p:animEffect transition="in" filter="barn(inVertical)">
                                      <p:cBhvr>
                                        <p:cTn id="79" dur="500"/>
                                        <p:tgtEl>
                                          <p:spTgt spid="221"/>
                                        </p:tgtEl>
                                      </p:cBhvr>
                                    </p:animEffect>
                                  </p:childTnLst>
                                  <p:subTnLst>
                                    <p:set>
                                      <p:cBhvr override="childStyle">
                                        <p:cTn dur="1" fill="hold" display="0" masterRel="nextClick" afterEffect="1"/>
                                        <p:tgtEl>
                                          <p:spTgt spid="221"/>
                                        </p:tgtEl>
                                        <p:attrNameLst>
                                          <p:attrName>style.visibility</p:attrName>
                                        </p:attrNameLst>
                                      </p:cBhvr>
                                      <p:to>
                                        <p:strVal val="hidden"/>
                                      </p:to>
                                    </p:set>
                                  </p:subTnLst>
                                </p:cTn>
                              </p:par>
                              <p:par>
                                <p:cTn id="80" presetID="22" presetClass="entr" presetSubtype="8" fill="hold" grpId="0" nodeType="withEffect">
                                  <p:stCondLst>
                                    <p:cond delay="0"/>
                                  </p:stCondLst>
                                  <p:childTnLst>
                                    <p:set>
                                      <p:cBhvr>
                                        <p:cTn id="81" dur="1" fill="hold">
                                          <p:stCondLst>
                                            <p:cond delay="0"/>
                                          </p:stCondLst>
                                        </p:cTn>
                                        <p:tgtEl>
                                          <p:spTgt spid="203"/>
                                        </p:tgtEl>
                                        <p:attrNameLst>
                                          <p:attrName>style.visibility</p:attrName>
                                        </p:attrNameLst>
                                      </p:cBhvr>
                                      <p:to>
                                        <p:strVal val="visible"/>
                                      </p:to>
                                    </p:set>
                                    <p:animEffect transition="in" filter="wipe(left)">
                                      <p:cBhvr>
                                        <p:cTn id="82" dur="500"/>
                                        <p:tgtEl>
                                          <p:spTgt spid="20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223"/>
                                        </p:tgtEl>
                                        <p:attrNameLst>
                                          <p:attrName>style.visibility</p:attrName>
                                        </p:attrNameLst>
                                      </p:cBhvr>
                                      <p:to>
                                        <p:strVal val="visible"/>
                                      </p:to>
                                    </p:set>
                                    <p:animEffect transition="in" filter="wipe(left)">
                                      <p:cBhvr>
                                        <p:cTn id="87" dur="500"/>
                                        <p:tgtEl>
                                          <p:spTgt spid="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animBg="1"/>
      <p:bldP spid="200" grpId="0" animBg="1"/>
      <p:bldP spid="203" grpId="0" animBg="1"/>
      <p:bldP spid="205" grpId="0" animBg="1"/>
      <p:bldP spid="207" grpId="0" animBg="1"/>
      <p:bldP spid="208" grpId="0" animBg="1"/>
      <p:bldP spid="209" grpId="0" animBg="1"/>
      <p:bldP spid="210" grpId="0" animBg="1"/>
      <p:bldP spid="211" grpId="0" animBg="1"/>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6"/>
          <p:cNvSpPr>
            <a:spLocks noChangeArrowheads="1"/>
          </p:cNvSpPr>
          <p:nvPr/>
        </p:nvSpPr>
        <p:spPr bwMode="auto">
          <a:xfrm>
            <a:off x="30164" y="122239"/>
            <a:ext cx="18557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600">
                <a:solidFill>
                  <a:srgbClr val="FF0066"/>
                </a:solidFill>
                <a:latin typeface="Times New Roman" panose="02020603050405020304" pitchFamily="18" charset="0"/>
                <a:ea typeface="楷体_GB2312" pitchFamily="49" charset="-122"/>
                <a:cs typeface="Times New Roman" panose="02020603050405020304" pitchFamily="18" charset="0"/>
              </a:rPr>
              <a:t>6.5.2</a:t>
            </a:r>
            <a:r>
              <a:rPr lang="zh-CN" altLang="en-US" sz="2600">
                <a:solidFill>
                  <a:srgbClr val="FF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24" name="Rectangle 3"/>
          <p:cNvSpPr>
            <a:spLocks noChangeArrowheads="1"/>
          </p:cNvSpPr>
          <p:nvPr/>
        </p:nvSpPr>
        <p:spPr bwMode="auto">
          <a:xfrm>
            <a:off x="1584324" y="121836"/>
            <a:ext cx="3203575"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1.N</a:t>
            </a:r>
            <a:r>
              <a:rPr lang="zh-CN" altLang="en-US"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位二进制</a:t>
            </a:r>
            <a:r>
              <a:rPr lang="zh-CN" altLang="en-US" sz="2500" dirty="0">
                <a:solidFill>
                  <a:srgbClr val="00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25" name="Rectangle 3"/>
          <p:cNvSpPr>
            <a:spLocks noChangeArrowheads="1"/>
          </p:cNvSpPr>
          <p:nvPr/>
        </p:nvSpPr>
        <p:spPr bwMode="auto">
          <a:xfrm>
            <a:off x="4794251" y="123975"/>
            <a:ext cx="38544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400" dirty="0" smtClean="0">
                <a:solidFill>
                  <a:srgbClr val="7030A0"/>
                </a:solidFill>
                <a:latin typeface="Times New Roman" panose="02020603050405020304" pitchFamily="18" charset="0"/>
                <a:ea typeface="楷体_GB2312" pitchFamily="49" charset="-122"/>
                <a:cs typeface="Times New Roman" panose="02020603050405020304" pitchFamily="18" charset="0"/>
              </a:rPr>
              <a:t>(2)N</a:t>
            </a:r>
            <a:r>
              <a:rPr lang="zh-CN" altLang="en-US" sz="2400" dirty="0" smtClean="0">
                <a:solidFill>
                  <a:srgbClr val="7030A0"/>
                </a:solidFill>
                <a:latin typeface="Times New Roman" panose="02020603050405020304" pitchFamily="18" charset="0"/>
                <a:ea typeface="楷体_GB2312" pitchFamily="49" charset="-122"/>
                <a:cs typeface="Times New Roman" panose="02020603050405020304" pitchFamily="18" charset="0"/>
              </a:rPr>
              <a:t>位同步</a:t>
            </a:r>
            <a:r>
              <a:rPr lang="zh-CN" altLang="en-US" sz="2400" dirty="0">
                <a:solidFill>
                  <a:srgbClr val="7030A0"/>
                </a:solidFill>
                <a:latin typeface="Times New Roman" panose="02020603050405020304" pitchFamily="18" charset="0"/>
                <a:ea typeface="楷体_GB2312" pitchFamily="49" charset="-122"/>
                <a:cs typeface="Times New Roman" panose="02020603050405020304" pitchFamily="18" charset="0"/>
              </a:rPr>
              <a:t>二进制计数器</a:t>
            </a:r>
          </a:p>
        </p:txBody>
      </p:sp>
      <p:sp>
        <p:nvSpPr>
          <p:cNvPr id="17" name="Rectangle 165"/>
          <p:cNvSpPr>
            <a:spLocks noChangeArrowheads="1"/>
          </p:cNvSpPr>
          <p:nvPr/>
        </p:nvSpPr>
        <p:spPr bwMode="auto">
          <a:xfrm>
            <a:off x="44450" y="1946275"/>
            <a:ext cx="3024188" cy="406400"/>
          </a:xfrm>
          <a:prstGeom prst="rect">
            <a:avLst/>
          </a:prstGeom>
          <a:noFill/>
          <a:ln w="9525">
            <a:solidFill>
              <a:schemeClr val="bg1">
                <a:alpha val="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000" i="1">
                <a:latin typeface="Times New Roman" panose="02020603050405020304" pitchFamily="18" charset="0"/>
                <a:ea typeface="楷体_GB2312" pitchFamily="49" charset="-122"/>
              </a:rPr>
              <a:t>Q</a:t>
            </a:r>
            <a:r>
              <a:rPr lang="en-US" altLang="zh-CN" sz="2000" baseline="-25000">
                <a:latin typeface="Times New Roman" panose="02020603050405020304" pitchFamily="18" charset="0"/>
                <a:ea typeface="楷体_GB2312" pitchFamily="49" charset="-122"/>
              </a:rPr>
              <a:t>0</a:t>
            </a:r>
            <a:r>
              <a:rPr lang="zh-CN" altLang="en-US" sz="2000">
                <a:latin typeface="Times New Roman" panose="02020603050405020304" pitchFamily="18" charset="0"/>
                <a:ea typeface="楷体_GB2312" pitchFamily="49" charset="-122"/>
              </a:rPr>
              <a:t>在每个</a:t>
            </a:r>
            <a:r>
              <a:rPr lang="en-US" altLang="zh-CN" sz="2000" i="1">
                <a:latin typeface="Times New Roman" panose="02020603050405020304" pitchFamily="18" charset="0"/>
                <a:ea typeface="楷体_GB2312" pitchFamily="49" charset="-122"/>
              </a:rPr>
              <a:t>CP</a:t>
            </a:r>
            <a:r>
              <a:rPr lang="zh-CN" altLang="en-US" sz="2000">
                <a:latin typeface="Times New Roman" panose="02020603050405020304" pitchFamily="18" charset="0"/>
                <a:ea typeface="楷体_GB2312" pitchFamily="49" charset="-122"/>
              </a:rPr>
              <a:t>都翻转一次</a:t>
            </a:r>
          </a:p>
        </p:txBody>
      </p:sp>
      <p:sp>
        <p:nvSpPr>
          <p:cNvPr id="18" name="Rectangle 166"/>
          <p:cNvSpPr>
            <a:spLocks noChangeArrowheads="1"/>
          </p:cNvSpPr>
          <p:nvPr/>
        </p:nvSpPr>
        <p:spPr bwMode="auto">
          <a:xfrm>
            <a:off x="44450" y="2797175"/>
            <a:ext cx="4737100" cy="400050"/>
          </a:xfrm>
          <a:prstGeom prst="rect">
            <a:avLst/>
          </a:prstGeom>
          <a:noFill/>
          <a:ln w="19050">
            <a:solidFill>
              <a:srgbClr val="FF3399">
                <a:alpha val="0"/>
              </a:srgb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000" i="1" dirty="0">
                <a:latin typeface="Times New Roman" panose="02020603050405020304" pitchFamily="18" charset="0"/>
                <a:ea typeface="楷体_GB2312" pitchFamily="49" charset="-122"/>
              </a:rPr>
              <a:t>Q</a:t>
            </a:r>
            <a:r>
              <a:rPr lang="en-US" altLang="zh-CN" sz="2000" baseline="-25000" dirty="0">
                <a:latin typeface="Times New Roman" panose="02020603050405020304" pitchFamily="18" charset="0"/>
                <a:ea typeface="楷体_GB2312" pitchFamily="49" charset="-122"/>
              </a:rPr>
              <a:t>1</a:t>
            </a:r>
            <a:r>
              <a:rPr lang="zh-CN" altLang="en-US" sz="2000" dirty="0">
                <a:latin typeface="Times New Roman" panose="02020603050405020304" pitchFamily="18" charset="0"/>
                <a:ea typeface="楷体_GB2312" pitchFamily="49" charset="-122"/>
              </a:rPr>
              <a:t>仅在</a:t>
            </a:r>
            <a:r>
              <a:rPr lang="en-US" altLang="zh-CN" sz="2000" i="1" dirty="0" smtClean="0">
                <a:latin typeface="Times New Roman" panose="02020603050405020304" pitchFamily="18" charset="0"/>
                <a:ea typeface="楷体_GB2312" pitchFamily="49" charset="-122"/>
              </a:rPr>
              <a:t>Q</a:t>
            </a:r>
            <a:r>
              <a:rPr lang="en-US" altLang="zh-CN" sz="2000" baseline="-25000" dirty="0" smtClean="0">
                <a:latin typeface="Times New Roman" panose="02020603050405020304" pitchFamily="18" charset="0"/>
                <a:ea typeface="楷体_GB2312" pitchFamily="49" charset="-122"/>
              </a:rPr>
              <a:t>0</a:t>
            </a:r>
            <a:r>
              <a:rPr lang="en-US" altLang="zh-CN" sz="2000" dirty="0" smtClean="0">
                <a:latin typeface="Times New Roman" panose="02020603050405020304" pitchFamily="18" charset="0"/>
                <a:ea typeface="楷体_GB2312" pitchFamily="49" charset="-122"/>
              </a:rPr>
              <a:t>=0</a:t>
            </a:r>
            <a:r>
              <a:rPr lang="zh-CN" altLang="en-US" sz="2000" dirty="0" smtClean="0">
                <a:latin typeface="Times New Roman" panose="02020603050405020304" pitchFamily="18" charset="0"/>
                <a:ea typeface="楷体_GB2312" pitchFamily="49" charset="-122"/>
              </a:rPr>
              <a:t>后</a:t>
            </a:r>
            <a:r>
              <a:rPr lang="zh-CN" altLang="en-US" sz="2000" dirty="0">
                <a:latin typeface="Times New Roman" panose="02020603050405020304" pitchFamily="18" charset="0"/>
                <a:ea typeface="楷体_GB2312" pitchFamily="49" charset="-122"/>
              </a:rPr>
              <a:t>的下一个</a:t>
            </a:r>
            <a:r>
              <a:rPr lang="en-US" altLang="zh-CN" sz="2000" i="1" dirty="0">
                <a:latin typeface="Times New Roman" panose="02020603050405020304" pitchFamily="18" charset="0"/>
                <a:ea typeface="楷体_GB2312" pitchFamily="49" charset="-122"/>
              </a:rPr>
              <a:t>CP</a:t>
            </a:r>
            <a:r>
              <a:rPr lang="zh-CN" altLang="en-US" sz="2000" dirty="0">
                <a:latin typeface="Times New Roman" panose="02020603050405020304" pitchFamily="18" charset="0"/>
                <a:ea typeface="楷体_GB2312" pitchFamily="49" charset="-122"/>
              </a:rPr>
              <a:t>到来时翻转</a:t>
            </a:r>
          </a:p>
        </p:txBody>
      </p:sp>
      <p:sp>
        <p:nvSpPr>
          <p:cNvPr id="19" name="Rectangle 169"/>
          <p:cNvSpPr>
            <a:spLocks noChangeArrowheads="1"/>
          </p:cNvSpPr>
          <p:nvPr/>
        </p:nvSpPr>
        <p:spPr bwMode="auto">
          <a:xfrm>
            <a:off x="44450" y="4633913"/>
            <a:ext cx="5238750" cy="400050"/>
          </a:xfrm>
          <a:prstGeom prst="rect">
            <a:avLst/>
          </a:prstGeom>
          <a:noFill/>
          <a:ln w="19050">
            <a:solidFill>
              <a:srgbClr val="FFFF00">
                <a:alpha val="0"/>
              </a:srgb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000" i="1" dirty="0">
                <a:latin typeface="Times New Roman" panose="02020603050405020304" pitchFamily="18" charset="0"/>
                <a:ea typeface="楷体_GB2312" pitchFamily="49" charset="-122"/>
              </a:rPr>
              <a:t>Q</a:t>
            </a:r>
            <a:r>
              <a:rPr lang="en-US" altLang="zh-CN" sz="2000" baseline="-25000" dirty="0">
                <a:latin typeface="Times New Roman" panose="02020603050405020304" pitchFamily="18" charset="0"/>
                <a:ea typeface="楷体_GB2312" pitchFamily="49" charset="-122"/>
              </a:rPr>
              <a:t>3</a:t>
            </a:r>
            <a:r>
              <a:rPr lang="zh-CN" altLang="en-US" sz="2000" dirty="0">
                <a:latin typeface="Times New Roman" panose="02020603050405020304" pitchFamily="18" charset="0"/>
                <a:ea typeface="楷体_GB2312" pitchFamily="49" charset="-122"/>
              </a:rPr>
              <a:t>仅在</a:t>
            </a:r>
            <a:r>
              <a:rPr lang="en-US" altLang="zh-CN" sz="2000" i="1" dirty="0" smtClean="0">
                <a:latin typeface="Times New Roman" panose="02020603050405020304" pitchFamily="18" charset="0"/>
                <a:ea typeface="楷体_GB2312" pitchFamily="49" charset="-122"/>
              </a:rPr>
              <a:t>Q</a:t>
            </a:r>
            <a:r>
              <a:rPr lang="en-US" altLang="zh-CN" sz="2000" baseline="-25000" dirty="0" smtClean="0">
                <a:latin typeface="Times New Roman" panose="02020603050405020304" pitchFamily="18" charset="0"/>
                <a:ea typeface="楷体_GB2312" pitchFamily="49" charset="-122"/>
              </a:rPr>
              <a:t>0</a:t>
            </a:r>
            <a:r>
              <a:rPr lang="en-US" altLang="zh-CN" sz="2000" dirty="0" smtClean="0">
                <a:latin typeface="Times New Roman" panose="02020603050405020304" pitchFamily="18" charset="0"/>
                <a:ea typeface="楷体_GB2312" pitchFamily="49" charset="-122"/>
              </a:rPr>
              <a:t>=</a:t>
            </a:r>
            <a:r>
              <a:rPr lang="en-US" altLang="zh-CN" sz="2000" i="1" dirty="0" smtClean="0">
                <a:latin typeface="Times New Roman" panose="02020603050405020304" pitchFamily="18" charset="0"/>
                <a:ea typeface="楷体_GB2312" pitchFamily="49" charset="-122"/>
              </a:rPr>
              <a:t>Q</a:t>
            </a:r>
            <a:r>
              <a:rPr lang="en-US" altLang="zh-CN" sz="2000" baseline="-25000" dirty="0" smtClean="0">
                <a:latin typeface="Times New Roman" panose="02020603050405020304" pitchFamily="18" charset="0"/>
                <a:ea typeface="楷体_GB2312" pitchFamily="49" charset="-122"/>
              </a:rPr>
              <a:t>1</a:t>
            </a:r>
            <a:r>
              <a:rPr lang="en-US" altLang="zh-CN" sz="2000" dirty="0" smtClean="0">
                <a:latin typeface="Times New Roman" panose="02020603050405020304" pitchFamily="18" charset="0"/>
                <a:ea typeface="楷体_GB2312" pitchFamily="49" charset="-122"/>
              </a:rPr>
              <a:t>=</a:t>
            </a:r>
            <a:r>
              <a:rPr lang="en-US" altLang="zh-CN" sz="2000" i="1" dirty="0" smtClean="0">
                <a:latin typeface="Times New Roman" panose="02020603050405020304" pitchFamily="18" charset="0"/>
                <a:ea typeface="楷体_GB2312" pitchFamily="49" charset="-122"/>
              </a:rPr>
              <a:t>Q</a:t>
            </a:r>
            <a:r>
              <a:rPr lang="en-US" altLang="zh-CN" sz="2000" baseline="-25000" dirty="0" smtClean="0">
                <a:latin typeface="Times New Roman" panose="02020603050405020304" pitchFamily="18" charset="0"/>
                <a:ea typeface="楷体_GB2312" pitchFamily="49" charset="-122"/>
              </a:rPr>
              <a:t>2</a:t>
            </a:r>
            <a:r>
              <a:rPr lang="en-US" altLang="zh-CN" sz="2000" dirty="0" smtClean="0">
                <a:latin typeface="Times New Roman" panose="02020603050405020304" pitchFamily="18" charset="0"/>
                <a:ea typeface="楷体_GB2312" pitchFamily="49" charset="-122"/>
              </a:rPr>
              <a:t>=0</a:t>
            </a:r>
            <a:r>
              <a:rPr lang="zh-CN" altLang="en-US" sz="2000" dirty="0" smtClean="0">
                <a:latin typeface="Times New Roman" panose="02020603050405020304" pitchFamily="18" charset="0"/>
                <a:ea typeface="楷体_GB2312" pitchFamily="49" charset="-122"/>
              </a:rPr>
              <a:t>后</a:t>
            </a:r>
            <a:r>
              <a:rPr lang="zh-CN" altLang="en-US" sz="2000" dirty="0">
                <a:latin typeface="Times New Roman" panose="02020603050405020304" pitchFamily="18" charset="0"/>
                <a:ea typeface="楷体_GB2312" pitchFamily="49" charset="-122"/>
              </a:rPr>
              <a:t>的下一个</a:t>
            </a:r>
            <a:r>
              <a:rPr lang="en-US" altLang="zh-CN" sz="2000" i="1" dirty="0">
                <a:latin typeface="Times New Roman" panose="02020603050405020304" pitchFamily="18" charset="0"/>
                <a:ea typeface="楷体_GB2312" pitchFamily="49" charset="-122"/>
              </a:rPr>
              <a:t>CP</a:t>
            </a:r>
            <a:r>
              <a:rPr lang="zh-CN" altLang="en-US" sz="2000" dirty="0">
                <a:latin typeface="Times New Roman" panose="02020603050405020304" pitchFamily="18" charset="0"/>
                <a:ea typeface="楷体_GB2312" pitchFamily="49" charset="-122"/>
              </a:rPr>
              <a:t>到来时翻转</a:t>
            </a:r>
          </a:p>
        </p:txBody>
      </p:sp>
      <p:sp>
        <p:nvSpPr>
          <p:cNvPr id="20" name="Rectangle 182"/>
          <p:cNvSpPr>
            <a:spLocks noChangeArrowheads="1"/>
          </p:cNvSpPr>
          <p:nvPr/>
        </p:nvSpPr>
        <p:spPr bwMode="auto">
          <a:xfrm>
            <a:off x="44451" y="3727450"/>
            <a:ext cx="5059363" cy="400050"/>
          </a:xfrm>
          <a:prstGeom prst="rect">
            <a:avLst/>
          </a:prstGeom>
          <a:noFill/>
          <a:ln w="19050">
            <a:solidFill>
              <a:srgbClr val="33CC33">
                <a:alpha val="0"/>
              </a:srgb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000" i="1" dirty="0">
                <a:latin typeface="Times New Roman" panose="02020603050405020304" pitchFamily="18" charset="0"/>
                <a:ea typeface="楷体_GB2312" pitchFamily="49" charset="-122"/>
              </a:rPr>
              <a:t>Q</a:t>
            </a:r>
            <a:r>
              <a:rPr lang="en-US" altLang="zh-CN" sz="2000" baseline="-25000" dirty="0">
                <a:latin typeface="Times New Roman" panose="02020603050405020304" pitchFamily="18" charset="0"/>
                <a:ea typeface="楷体_GB2312" pitchFamily="49" charset="-122"/>
              </a:rPr>
              <a:t>2</a:t>
            </a:r>
            <a:r>
              <a:rPr lang="zh-CN" altLang="en-US" sz="2000" dirty="0">
                <a:latin typeface="Times New Roman" panose="02020603050405020304" pitchFamily="18" charset="0"/>
                <a:ea typeface="楷体_GB2312" pitchFamily="49" charset="-122"/>
              </a:rPr>
              <a:t>仅在</a:t>
            </a:r>
            <a:r>
              <a:rPr lang="en-US" altLang="zh-CN" sz="2000" i="1" dirty="0" smtClean="0">
                <a:latin typeface="Times New Roman" panose="02020603050405020304" pitchFamily="18" charset="0"/>
                <a:ea typeface="楷体_GB2312" pitchFamily="49" charset="-122"/>
              </a:rPr>
              <a:t>Q</a:t>
            </a:r>
            <a:r>
              <a:rPr lang="en-US" altLang="zh-CN" sz="2000" baseline="-25000" dirty="0" smtClean="0">
                <a:latin typeface="Times New Roman" panose="02020603050405020304" pitchFamily="18" charset="0"/>
                <a:ea typeface="楷体_GB2312" pitchFamily="49" charset="-122"/>
              </a:rPr>
              <a:t>0</a:t>
            </a:r>
            <a:r>
              <a:rPr lang="en-US" altLang="zh-CN" sz="2000" dirty="0" smtClean="0">
                <a:latin typeface="Times New Roman" panose="02020603050405020304" pitchFamily="18" charset="0"/>
                <a:ea typeface="楷体_GB2312" pitchFamily="49" charset="-122"/>
              </a:rPr>
              <a:t>=</a:t>
            </a:r>
            <a:r>
              <a:rPr lang="en-US" altLang="zh-CN" sz="2000" i="1" dirty="0" smtClean="0">
                <a:latin typeface="Times New Roman" panose="02020603050405020304" pitchFamily="18" charset="0"/>
                <a:ea typeface="楷体_GB2312" pitchFamily="49" charset="-122"/>
              </a:rPr>
              <a:t>Q</a:t>
            </a:r>
            <a:r>
              <a:rPr lang="en-US" altLang="zh-CN" sz="2000" baseline="-25000" dirty="0" smtClean="0">
                <a:latin typeface="Times New Roman" panose="02020603050405020304" pitchFamily="18" charset="0"/>
                <a:ea typeface="楷体_GB2312" pitchFamily="49" charset="-122"/>
              </a:rPr>
              <a:t>1</a:t>
            </a:r>
            <a:r>
              <a:rPr lang="en-US" altLang="zh-CN" sz="2000" dirty="0" smtClean="0">
                <a:latin typeface="Times New Roman" panose="02020603050405020304" pitchFamily="18" charset="0"/>
                <a:ea typeface="楷体_GB2312" pitchFamily="49" charset="-122"/>
              </a:rPr>
              <a:t>=0</a:t>
            </a:r>
            <a:r>
              <a:rPr lang="zh-CN" altLang="en-US" sz="2000" dirty="0" smtClean="0">
                <a:latin typeface="Times New Roman" panose="02020603050405020304" pitchFamily="18" charset="0"/>
                <a:ea typeface="楷体_GB2312" pitchFamily="49" charset="-122"/>
              </a:rPr>
              <a:t>后</a:t>
            </a:r>
            <a:r>
              <a:rPr lang="zh-CN" altLang="en-US" sz="2000" dirty="0">
                <a:latin typeface="Times New Roman" panose="02020603050405020304" pitchFamily="18" charset="0"/>
                <a:ea typeface="楷体_GB2312" pitchFamily="49" charset="-122"/>
              </a:rPr>
              <a:t>的下一个</a:t>
            </a:r>
            <a:r>
              <a:rPr lang="en-US" altLang="zh-CN" sz="2000" i="1" dirty="0">
                <a:latin typeface="Times New Roman" panose="02020603050405020304" pitchFamily="18" charset="0"/>
                <a:ea typeface="楷体_GB2312" pitchFamily="49" charset="-122"/>
              </a:rPr>
              <a:t>CP</a:t>
            </a:r>
            <a:r>
              <a:rPr lang="zh-CN" altLang="en-US" sz="2000" dirty="0">
                <a:latin typeface="Times New Roman" panose="02020603050405020304" pitchFamily="18" charset="0"/>
                <a:ea typeface="楷体_GB2312" pitchFamily="49" charset="-122"/>
              </a:rPr>
              <a:t>到来时翻转</a:t>
            </a:r>
          </a:p>
        </p:txBody>
      </p:sp>
      <p:graphicFrame>
        <p:nvGraphicFramePr>
          <p:cNvPr id="22" name="对象 21"/>
          <p:cNvGraphicFramePr>
            <a:graphicFrameLocks noChangeAspect="1"/>
          </p:cNvGraphicFramePr>
          <p:nvPr>
            <p:extLst>
              <p:ext uri="{D42A27DB-BD31-4B8C-83A1-F6EECF244321}">
                <p14:modId xmlns:p14="http://schemas.microsoft.com/office/powerpoint/2010/main" val="47830699"/>
              </p:ext>
            </p:extLst>
          </p:nvPr>
        </p:nvGraphicFramePr>
        <p:xfrm>
          <a:off x="736600" y="3227388"/>
          <a:ext cx="3302000" cy="444500"/>
        </p:xfrm>
        <a:graphic>
          <a:graphicData uri="http://schemas.openxmlformats.org/presentationml/2006/ole">
            <mc:AlternateContent xmlns:mc="http://schemas.openxmlformats.org/markup-compatibility/2006">
              <mc:Choice xmlns:v="urn:schemas-microsoft-com:vml" Requires="v">
                <p:oleObj spid="_x0000_s702682" name="Equation" r:id="rId3" imgW="1879560" imgH="253800" progId="Equation.DSMT4">
                  <p:embed/>
                </p:oleObj>
              </mc:Choice>
              <mc:Fallback>
                <p:oleObj name="Equation" r:id="rId3" imgW="1879560" imgH="253800" progId="Equation.DSMT4">
                  <p:embed/>
                  <p:pic>
                    <p:nvPicPr>
                      <p:cNvPr id="0" name=""/>
                      <p:cNvPicPr/>
                      <p:nvPr/>
                    </p:nvPicPr>
                    <p:blipFill>
                      <a:blip r:embed="rId4"/>
                      <a:stretch>
                        <a:fillRect/>
                      </a:stretch>
                    </p:blipFill>
                    <p:spPr>
                      <a:xfrm>
                        <a:off x="736600" y="3227388"/>
                        <a:ext cx="3302000" cy="444500"/>
                      </a:xfrm>
                      <a:prstGeom prst="rect">
                        <a:avLst/>
                      </a:prstGeom>
                    </p:spPr>
                  </p:pic>
                </p:oleObj>
              </mc:Fallback>
            </mc:AlternateContent>
          </a:graphicData>
        </a:graphic>
      </p:graphicFrame>
      <p:graphicFrame>
        <p:nvGraphicFramePr>
          <p:cNvPr id="26" name="对象 25"/>
          <p:cNvGraphicFramePr>
            <a:graphicFrameLocks noChangeAspect="1"/>
          </p:cNvGraphicFramePr>
          <p:nvPr>
            <p:extLst>
              <p:ext uri="{D42A27DB-BD31-4B8C-83A1-F6EECF244321}">
                <p14:modId xmlns:p14="http://schemas.microsoft.com/office/powerpoint/2010/main" val="3719186470"/>
              </p:ext>
            </p:extLst>
          </p:nvPr>
        </p:nvGraphicFramePr>
        <p:xfrm>
          <a:off x="536575" y="4108450"/>
          <a:ext cx="3702050" cy="444500"/>
        </p:xfrm>
        <a:graphic>
          <a:graphicData uri="http://schemas.openxmlformats.org/presentationml/2006/ole">
            <mc:AlternateContent xmlns:mc="http://schemas.openxmlformats.org/markup-compatibility/2006">
              <mc:Choice xmlns:v="urn:schemas-microsoft-com:vml" Requires="v">
                <p:oleObj spid="_x0000_s702683" name="Equation" r:id="rId5" imgW="2108160" imgH="253800" progId="Equation.DSMT4">
                  <p:embed/>
                </p:oleObj>
              </mc:Choice>
              <mc:Fallback>
                <p:oleObj name="Equation" r:id="rId5" imgW="2108160" imgH="253800" progId="Equation.DSMT4">
                  <p:embed/>
                  <p:pic>
                    <p:nvPicPr>
                      <p:cNvPr id="0" name=""/>
                      <p:cNvPicPr/>
                      <p:nvPr/>
                    </p:nvPicPr>
                    <p:blipFill>
                      <a:blip r:embed="rId6"/>
                      <a:stretch>
                        <a:fillRect/>
                      </a:stretch>
                    </p:blipFill>
                    <p:spPr>
                      <a:xfrm>
                        <a:off x="536575" y="4108450"/>
                        <a:ext cx="3702050" cy="444500"/>
                      </a:xfrm>
                      <a:prstGeom prst="rect">
                        <a:avLst/>
                      </a:prstGeom>
                    </p:spPr>
                  </p:pic>
                </p:oleObj>
              </mc:Fallback>
            </mc:AlternateContent>
          </a:graphicData>
        </a:graphic>
      </p:graphicFrame>
      <p:graphicFrame>
        <p:nvGraphicFramePr>
          <p:cNvPr id="27" name="对象 26"/>
          <p:cNvGraphicFramePr>
            <a:graphicFrameLocks noChangeAspect="1"/>
          </p:cNvGraphicFramePr>
          <p:nvPr>
            <p:extLst>
              <p:ext uri="{D42A27DB-BD31-4B8C-83A1-F6EECF244321}">
                <p14:modId xmlns:p14="http://schemas.microsoft.com/office/powerpoint/2010/main" val="567630280"/>
              </p:ext>
            </p:extLst>
          </p:nvPr>
        </p:nvGraphicFramePr>
        <p:xfrm>
          <a:off x="352425" y="5057775"/>
          <a:ext cx="4125913" cy="444500"/>
        </p:xfrm>
        <a:graphic>
          <a:graphicData uri="http://schemas.openxmlformats.org/presentationml/2006/ole">
            <mc:AlternateContent xmlns:mc="http://schemas.openxmlformats.org/markup-compatibility/2006">
              <mc:Choice xmlns:v="urn:schemas-microsoft-com:vml" Requires="v">
                <p:oleObj spid="_x0000_s702684" name="Equation" r:id="rId7" imgW="2349360" imgH="253800" progId="Equation.DSMT4">
                  <p:embed/>
                </p:oleObj>
              </mc:Choice>
              <mc:Fallback>
                <p:oleObj name="Equation" r:id="rId7" imgW="2349360" imgH="253800" progId="Equation.DSMT4">
                  <p:embed/>
                  <p:pic>
                    <p:nvPicPr>
                      <p:cNvPr id="0" name=""/>
                      <p:cNvPicPr/>
                      <p:nvPr/>
                    </p:nvPicPr>
                    <p:blipFill>
                      <a:blip r:embed="rId8"/>
                      <a:stretch>
                        <a:fillRect/>
                      </a:stretch>
                    </p:blipFill>
                    <p:spPr>
                      <a:xfrm>
                        <a:off x="352425" y="5057775"/>
                        <a:ext cx="4125913" cy="444500"/>
                      </a:xfrm>
                      <a:prstGeom prst="rect">
                        <a:avLst/>
                      </a:prstGeom>
                    </p:spPr>
                  </p:pic>
                </p:oleObj>
              </mc:Fallback>
            </mc:AlternateContent>
          </a:graphicData>
        </a:graphic>
      </p:graphicFrame>
      <p:graphicFrame>
        <p:nvGraphicFramePr>
          <p:cNvPr id="28" name="对象 27"/>
          <p:cNvGraphicFramePr>
            <a:graphicFrameLocks noChangeAspect="1"/>
          </p:cNvGraphicFramePr>
          <p:nvPr>
            <p:extLst>
              <p:ext uri="{D42A27DB-BD31-4B8C-83A1-F6EECF244321}">
                <p14:modId xmlns:p14="http://schemas.microsoft.com/office/powerpoint/2010/main" val="3271648738"/>
              </p:ext>
            </p:extLst>
          </p:nvPr>
        </p:nvGraphicFramePr>
        <p:xfrm>
          <a:off x="1058069" y="2379663"/>
          <a:ext cx="3032125" cy="400050"/>
        </p:xfrm>
        <a:graphic>
          <a:graphicData uri="http://schemas.openxmlformats.org/presentationml/2006/ole">
            <mc:AlternateContent xmlns:mc="http://schemas.openxmlformats.org/markup-compatibility/2006">
              <mc:Choice xmlns:v="urn:schemas-microsoft-com:vml" Requires="v">
                <p:oleObj spid="_x0000_s702685" name="Equation" r:id="rId9" imgW="1726920" imgH="228600" progId="Equation.DSMT4">
                  <p:embed/>
                </p:oleObj>
              </mc:Choice>
              <mc:Fallback>
                <p:oleObj name="Equation" r:id="rId9" imgW="1726920" imgH="228600" progId="Equation.DSMT4">
                  <p:embed/>
                  <p:pic>
                    <p:nvPicPr>
                      <p:cNvPr id="0" name=""/>
                      <p:cNvPicPr/>
                      <p:nvPr/>
                    </p:nvPicPr>
                    <p:blipFill>
                      <a:blip r:embed="rId10"/>
                      <a:stretch>
                        <a:fillRect/>
                      </a:stretch>
                    </p:blipFill>
                    <p:spPr>
                      <a:xfrm>
                        <a:off x="1058069" y="2379663"/>
                        <a:ext cx="3032125" cy="400050"/>
                      </a:xfrm>
                      <a:prstGeom prst="rect">
                        <a:avLst/>
                      </a:prstGeom>
                    </p:spPr>
                  </p:pic>
                </p:oleObj>
              </mc:Fallback>
            </mc:AlternateContent>
          </a:graphicData>
        </a:graphic>
      </p:graphicFrame>
      <p:graphicFrame>
        <p:nvGraphicFramePr>
          <p:cNvPr id="29" name="对象 28"/>
          <p:cNvGraphicFramePr>
            <a:graphicFrameLocks noChangeAspect="1"/>
          </p:cNvGraphicFramePr>
          <p:nvPr>
            <p:extLst>
              <p:ext uri="{D42A27DB-BD31-4B8C-83A1-F6EECF244321}">
                <p14:modId xmlns:p14="http://schemas.microsoft.com/office/powerpoint/2010/main" val="1410031540"/>
              </p:ext>
            </p:extLst>
          </p:nvPr>
        </p:nvGraphicFramePr>
        <p:xfrm>
          <a:off x="6533519" y="2689178"/>
          <a:ext cx="1026441" cy="538209"/>
        </p:xfrm>
        <a:graphic>
          <a:graphicData uri="http://schemas.openxmlformats.org/presentationml/2006/ole">
            <mc:AlternateContent xmlns:mc="http://schemas.openxmlformats.org/markup-compatibility/2006">
              <mc:Choice xmlns:v="urn:schemas-microsoft-com:vml" Requires="v">
                <p:oleObj spid="_x0000_s702686" name="Equation" r:id="rId11" imgW="482400" imgH="253800" progId="Equation.DSMT4">
                  <p:embed/>
                </p:oleObj>
              </mc:Choice>
              <mc:Fallback>
                <p:oleObj name="Equation" r:id="rId11" imgW="482400" imgH="253800" progId="Equation.DSMT4">
                  <p:embed/>
                  <p:pic>
                    <p:nvPicPr>
                      <p:cNvPr id="0" name=""/>
                      <p:cNvPicPr/>
                      <p:nvPr/>
                    </p:nvPicPr>
                    <p:blipFill>
                      <a:blip r:embed="rId12"/>
                      <a:stretch>
                        <a:fillRect/>
                      </a:stretch>
                    </p:blipFill>
                    <p:spPr>
                      <a:xfrm>
                        <a:off x="6533519" y="2689178"/>
                        <a:ext cx="1026441" cy="538209"/>
                      </a:xfrm>
                      <a:prstGeom prst="rect">
                        <a:avLst/>
                      </a:prstGeom>
                    </p:spPr>
                  </p:pic>
                </p:oleObj>
              </mc:Fallback>
            </mc:AlternateContent>
          </a:graphicData>
        </a:graphic>
      </p:graphicFrame>
      <p:graphicFrame>
        <p:nvGraphicFramePr>
          <p:cNvPr id="30" name="对象 29"/>
          <p:cNvGraphicFramePr>
            <a:graphicFrameLocks noChangeAspect="1"/>
          </p:cNvGraphicFramePr>
          <p:nvPr>
            <p:extLst>
              <p:ext uri="{D42A27DB-BD31-4B8C-83A1-F6EECF244321}">
                <p14:modId xmlns:p14="http://schemas.microsoft.com/office/powerpoint/2010/main" val="3624255250"/>
              </p:ext>
            </p:extLst>
          </p:nvPr>
        </p:nvGraphicFramePr>
        <p:xfrm>
          <a:off x="6250744" y="3570240"/>
          <a:ext cx="1510830" cy="538209"/>
        </p:xfrm>
        <a:graphic>
          <a:graphicData uri="http://schemas.openxmlformats.org/presentationml/2006/ole">
            <mc:AlternateContent xmlns:mc="http://schemas.openxmlformats.org/markup-compatibility/2006">
              <mc:Choice xmlns:v="urn:schemas-microsoft-com:vml" Requires="v">
                <p:oleObj spid="_x0000_s702687" name="Equation" r:id="rId13" imgW="711000" imgH="253800" progId="Equation.DSMT4">
                  <p:embed/>
                </p:oleObj>
              </mc:Choice>
              <mc:Fallback>
                <p:oleObj name="Equation" r:id="rId13" imgW="711000" imgH="253800" progId="Equation.DSMT4">
                  <p:embed/>
                  <p:pic>
                    <p:nvPicPr>
                      <p:cNvPr id="0" name=""/>
                      <p:cNvPicPr/>
                      <p:nvPr/>
                    </p:nvPicPr>
                    <p:blipFill>
                      <a:blip r:embed="rId14"/>
                      <a:stretch>
                        <a:fillRect/>
                      </a:stretch>
                    </p:blipFill>
                    <p:spPr>
                      <a:xfrm>
                        <a:off x="6250744" y="3570240"/>
                        <a:ext cx="1510830" cy="538209"/>
                      </a:xfrm>
                      <a:prstGeom prst="rect">
                        <a:avLst/>
                      </a:prstGeom>
                    </p:spPr>
                  </p:pic>
                </p:oleObj>
              </mc:Fallback>
            </mc:AlternateContent>
          </a:graphicData>
        </a:graphic>
      </p:graphicFrame>
      <p:graphicFrame>
        <p:nvGraphicFramePr>
          <p:cNvPr id="31" name="对象 30"/>
          <p:cNvGraphicFramePr>
            <a:graphicFrameLocks noChangeAspect="1"/>
          </p:cNvGraphicFramePr>
          <p:nvPr>
            <p:extLst>
              <p:ext uri="{D42A27DB-BD31-4B8C-83A1-F6EECF244321}">
                <p14:modId xmlns:p14="http://schemas.microsoft.com/office/powerpoint/2010/main" val="1586842651"/>
              </p:ext>
            </p:extLst>
          </p:nvPr>
        </p:nvGraphicFramePr>
        <p:xfrm>
          <a:off x="5975314" y="4519565"/>
          <a:ext cx="2025972" cy="538209"/>
        </p:xfrm>
        <a:graphic>
          <a:graphicData uri="http://schemas.openxmlformats.org/presentationml/2006/ole">
            <mc:AlternateContent xmlns:mc="http://schemas.openxmlformats.org/markup-compatibility/2006">
              <mc:Choice xmlns:v="urn:schemas-microsoft-com:vml" Requires="v">
                <p:oleObj spid="_x0000_s702688" name="Equation" r:id="rId15" imgW="952200" imgH="253800" progId="Equation.DSMT4">
                  <p:embed/>
                </p:oleObj>
              </mc:Choice>
              <mc:Fallback>
                <p:oleObj name="Equation" r:id="rId15" imgW="952200" imgH="253800" progId="Equation.DSMT4">
                  <p:embed/>
                  <p:pic>
                    <p:nvPicPr>
                      <p:cNvPr id="0" name=""/>
                      <p:cNvPicPr/>
                      <p:nvPr/>
                    </p:nvPicPr>
                    <p:blipFill>
                      <a:blip r:embed="rId16"/>
                      <a:stretch>
                        <a:fillRect/>
                      </a:stretch>
                    </p:blipFill>
                    <p:spPr>
                      <a:xfrm>
                        <a:off x="5975314" y="4519565"/>
                        <a:ext cx="2025972" cy="538209"/>
                      </a:xfrm>
                      <a:prstGeom prst="rect">
                        <a:avLst/>
                      </a:prstGeom>
                    </p:spPr>
                  </p:pic>
                </p:oleObj>
              </mc:Fallback>
            </mc:AlternateContent>
          </a:graphicData>
        </a:graphic>
      </p:graphicFrame>
      <p:graphicFrame>
        <p:nvGraphicFramePr>
          <p:cNvPr id="32" name="对象 31"/>
          <p:cNvGraphicFramePr>
            <a:graphicFrameLocks noChangeAspect="1"/>
          </p:cNvGraphicFramePr>
          <p:nvPr>
            <p:extLst>
              <p:ext uri="{D42A27DB-BD31-4B8C-83A1-F6EECF244321}">
                <p14:modId xmlns:p14="http://schemas.microsoft.com/office/powerpoint/2010/main" val="1160903560"/>
              </p:ext>
            </p:extLst>
          </p:nvPr>
        </p:nvGraphicFramePr>
        <p:xfrm>
          <a:off x="6614949" y="1870823"/>
          <a:ext cx="784247" cy="484388"/>
        </p:xfrm>
        <a:graphic>
          <a:graphicData uri="http://schemas.openxmlformats.org/presentationml/2006/ole">
            <mc:AlternateContent xmlns:mc="http://schemas.openxmlformats.org/markup-compatibility/2006">
              <mc:Choice xmlns:v="urn:schemas-microsoft-com:vml" Requires="v">
                <p:oleObj spid="_x0000_s702689" name="Equation" r:id="rId17" imgW="368280" imgH="228600" progId="Equation.DSMT4">
                  <p:embed/>
                </p:oleObj>
              </mc:Choice>
              <mc:Fallback>
                <p:oleObj name="Equation" r:id="rId17" imgW="368280" imgH="228600" progId="Equation.DSMT4">
                  <p:embed/>
                  <p:pic>
                    <p:nvPicPr>
                      <p:cNvPr id="0" name=""/>
                      <p:cNvPicPr/>
                      <p:nvPr/>
                    </p:nvPicPr>
                    <p:blipFill>
                      <a:blip r:embed="rId18"/>
                      <a:stretch>
                        <a:fillRect/>
                      </a:stretch>
                    </p:blipFill>
                    <p:spPr>
                      <a:xfrm>
                        <a:off x="6614949" y="1870823"/>
                        <a:ext cx="784247" cy="484388"/>
                      </a:xfrm>
                      <a:prstGeom prst="rect">
                        <a:avLst/>
                      </a:prstGeom>
                    </p:spPr>
                  </p:pic>
                </p:oleObj>
              </mc:Fallback>
            </mc:AlternateContent>
          </a:graphicData>
        </a:graphic>
      </p:graphicFrame>
      <p:sp>
        <p:nvSpPr>
          <p:cNvPr id="33" name="Rectangle 6"/>
          <p:cNvSpPr>
            <a:spLocks noChangeArrowheads="1"/>
          </p:cNvSpPr>
          <p:nvPr/>
        </p:nvSpPr>
        <p:spPr bwMode="auto">
          <a:xfrm>
            <a:off x="468314" y="558511"/>
            <a:ext cx="16607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zh-CN" altLang="en-US" dirty="0" smtClean="0">
                <a:latin typeface="仿宋" panose="02010609060101010101" pitchFamily="49" charset="-122"/>
                <a:ea typeface="仿宋" panose="02010609060101010101" pitchFamily="49" charset="-122"/>
                <a:cs typeface="Times New Roman" panose="02020603050405020304" pitchFamily="18" charset="0"/>
              </a:rPr>
              <a:t>同步计数</a:t>
            </a:r>
            <a:endParaRPr lang="zh-CN" altLang="en-US" dirty="0">
              <a:latin typeface="仿宋" panose="02010609060101010101" pitchFamily="49" charset="-122"/>
              <a:ea typeface="仿宋"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166233990"/>
      </p:ext>
    </p:extLst>
  </p:cSld>
  <p:clrMapOvr>
    <a:masterClrMapping/>
  </p:clrMapOvr>
  <p:transition spd="med">
    <p:random/>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6"/>
          <p:cNvSpPr>
            <a:spLocks noChangeArrowheads="1"/>
          </p:cNvSpPr>
          <p:nvPr/>
        </p:nvSpPr>
        <p:spPr bwMode="auto">
          <a:xfrm>
            <a:off x="30164" y="122239"/>
            <a:ext cx="18557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600">
                <a:solidFill>
                  <a:srgbClr val="FF0066"/>
                </a:solidFill>
                <a:latin typeface="Times New Roman" panose="02020603050405020304" pitchFamily="18" charset="0"/>
                <a:ea typeface="楷体_GB2312" pitchFamily="49" charset="-122"/>
                <a:cs typeface="Times New Roman" panose="02020603050405020304" pitchFamily="18" charset="0"/>
              </a:rPr>
              <a:t>6.5.2</a:t>
            </a:r>
            <a:r>
              <a:rPr lang="zh-CN" altLang="en-US" sz="2600">
                <a:solidFill>
                  <a:srgbClr val="FF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10" name="Rectangle 3"/>
          <p:cNvSpPr>
            <a:spLocks noChangeArrowheads="1"/>
          </p:cNvSpPr>
          <p:nvPr/>
        </p:nvSpPr>
        <p:spPr bwMode="auto">
          <a:xfrm>
            <a:off x="1584324" y="121836"/>
            <a:ext cx="3203575"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1.N</a:t>
            </a:r>
            <a:r>
              <a:rPr lang="zh-CN" altLang="en-US"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位二进制</a:t>
            </a:r>
            <a:r>
              <a:rPr lang="zh-CN" altLang="en-US" sz="2500" dirty="0">
                <a:solidFill>
                  <a:srgbClr val="00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11" name="Rectangle 3"/>
          <p:cNvSpPr>
            <a:spLocks noChangeArrowheads="1"/>
          </p:cNvSpPr>
          <p:nvPr/>
        </p:nvSpPr>
        <p:spPr bwMode="auto">
          <a:xfrm>
            <a:off x="4794251" y="123975"/>
            <a:ext cx="38544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400" dirty="0" smtClean="0">
                <a:solidFill>
                  <a:srgbClr val="7030A0"/>
                </a:solidFill>
                <a:latin typeface="Times New Roman" panose="02020603050405020304" pitchFamily="18" charset="0"/>
                <a:ea typeface="楷体_GB2312" pitchFamily="49" charset="-122"/>
                <a:cs typeface="Times New Roman" panose="02020603050405020304" pitchFamily="18" charset="0"/>
              </a:rPr>
              <a:t>(2)N</a:t>
            </a:r>
            <a:r>
              <a:rPr lang="zh-CN" altLang="en-US" sz="2400" dirty="0" smtClean="0">
                <a:solidFill>
                  <a:srgbClr val="7030A0"/>
                </a:solidFill>
                <a:latin typeface="Times New Roman" panose="02020603050405020304" pitchFamily="18" charset="0"/>
                <a:ea typeface="楷体_GB2312" pitchFamily="49" charset="-122"/>
                <a:cs typeface="Times New Roman" panose="02020603050405020304" pitchFamily="18" charset="0"/>
              </a:rPr>
              <a:t>位同步</a:t>
            </a:r>
            <a:r>
              <a:rPr lang="zh-CN" altLang="en-US" sz="2400" dirty="0">
                <a:solidFill>
                  <a:srgbClr val="7030A0"/>
                </a:solidFill>
                <a:latin typeface="Times New Roman" panose="02020603050405020304" pitchFamily="18" charset="0"/>
                <a:ea typeface="楷体_GB2312" pitchFamily="49" charset="-122"/>
                <a:cs typeface="Times New Roman" panose="02020603050405020304" pitchFamily="18" charset="0"/>
              </a:rPr>
              <a:t>二进制计数器</a:t>
            </a:r>
          </a:p>
        </p:txBody>
      </p:sp>
      <p:graphicFrame>
        <p:nvGraphicFramePr>
          <p:cNvPr id="17" name="对象 16"/>
          <p:cNvGraphicFramePr>
            <a:graphicFrameLocks noChangeAspect="1"/>
          </p:cNvGraphicFramePr>
          <p:nvPr>
            <p:extLst>
              <p:ext uri="{D42A27DB-BD31-4B8C-83A1-F6EECF244321}">
                <p14:modId xmlns:p14="http://schemas.microsoft.com/office/powerpoint/2010/main" val="1769483045"/>
              </p:ext>
            </p:extLst>
          </p:nvPr>
        </p:nvGraphicFramePr>
        <p:xfrm>
          <a:off x="933295" y="1833087"/>
          <a:ext cx="1074891" cy="563613"/>
        </p:xfrm>
        <a:graphic>
          <a:graphicData uri="http://schemas.openxmlformats.org/presentationml/2006/ole">
            <mc:AlternateContent xmlns:mc="http://schemas.openxmlformats.org/markup-compatibility/2006">
              <mc:Choice xmlns:v="urn:schemas-microsoft-com:vml" Requires="v">
                <p:oleObj spid="_x0000_s699540" name="Equation" r:id="rId3" imgW="482400" imgH="253800" progId="Equation.DSMT4">
                  <p:embed/>
                </p:oleObj>
              </mc:Choice>
              <mc:Fallback>
                <p:oleObj name="Equation" r:id="rId3" imgW="482400" imgH="253800" progId="Equation.DSMT4">
                  <p:embed/>
                  <p:pic>
                    <p:nvPicPr>
                      <p:cNvPr id="0" name=""/>
                      <p:cNvPicPr/>
                      <p:nvPr/>
                    </p:nvPicPr>
                    <p:blipFill>
                      <a:blip r:embed="rId4"/>
                      <a:stretch>
                        <a:fillRect/>
                      </a:stretch>
                    </p:blipFill>
                    <p:spPr>
                      <a:xfrm>
                        <a:off x="933295" y="1833087"/>
                        <a:ext cx="1074891" cy="563613"/>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936608030"/>
              </p:ext>
            </p:extLst>
          </p:nvPr>
        </p:nvGraphicFramePr>
        <p:xfrm>
          <a:off x="5745569" y="1020176"/>
          <a:ext cx="1582142" cy="563613"/>
        </p:xfrm>
        <a:graphic>
          <a:graphicData uri="http://schemas.openxmlformats.org/presentationml/2006/ole">
            <mc:AlternateContent xmlns:mc="http://schemas.openxmlformats.org/markup-compatibility/2006">
              <mc:Choice xmlns:v="urn:schemas-microsoft-com:vml" Requires="v">
                <p:oleObj spid="_x0000_s699541" name="Equation" r:id="rId5" imgW="711000" imgH="253800" progId="Equation.DSMT4">
                  <p:embed/>
                </p:oleObj>
              </mc:Choice>
              <mc:Fallback>
                <p:oleObj name="Equation" r:id="rId5" imgW="711000" imgH="253800" progId="Equation.DSMT4">
                  <p:embed/>
                  <p:pic>
                    <p:nvPicPr>
                      <p:cNvPr id="0" name=""/>
                      <p:cNvPicPr/>
                      <p:nvPr/>
                    </p:nvPicPr>
                    <p:blipFill>
                      <a:blip r:embed="rId6"/>
                      <a:stretch>
                        <a:fillRect/>
                      </a:stretch>
                    </p:blipFill>
                    <p:spPr>
                      <a:xfrm>
                        <a:off x="5745569" y="1020176"/>
                        <a:ext cx="1582142" cy="563613"/>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3002560024"/>
              </p:ext>
            </p:extLst>
          </p:nvPr>
        </p:nvGraphicFramePr>
        <p:xfrm>
          <a:off x="5445823" y="1969501"/>
          <a:ext cx="2121600" cy="563613"/>
        </p:xfrm>
        <a:graphic>
          <a:graphicData uri="http://schemas.openxmlformats.org/presentationml/2006/ole">
            <mc:AlternateContent xmlns:mc="http://schemas.openxmlformats.org/markup-compatibility/2006">
              <mc:Choice xmlns:v="urn:schemas-microsoft-com:vml" Requires="v">
                <p:oleObj spid="_x0000_s699542" name="Equation" r:id="rId7" imgW="952200" imgH="253800" progId="Equation.DSMT4">
                  <p:embed/>
                </p:oleObj>
              </mc:Choice>
              <mc:Fallback>
                <p:oleObj name="Equation" r:id="rId7" imgW="952200" imgH="253800" progId="Equation.DSMT4">
                  <p:embed/>
                  <p:pic>
                    <p:nvPicPr>
                      <p:cNvPr id="0" name=""/>
                      <p:cNvPicPr/>
                      <p:nvPr/>
                    </p:nvPicPr>
                    <p:blipFill>
                      <a:blip r:embed="rId8"/>
                      <a:stretch>
                        <a:fillRect/>
                      </a:stretch>
                    </p:blipFill>
                    <p:spPr>
                      <a:xfrm>
                        <a:off x="5445823" y="1969501"/>
                        <a:ext cx="2121600" cy="563613"/>
                      </a:xfrm>
                      <a:prstGeom prst="rect">
                        <a:avLst/>
                      </a:prstGeom>
                    </p:spPr>
                  </p:pic>
                </p:oleObj>
              </mc:Fallback>
            </mc:AlternateContent>
          </a:graphicData>
        </a:graphic>
      </p:graphicFrame>
      <p:graphicFrame>
        <p:nvGraphicFramePr>
          <p:cNvPr id="20" name="对象 19"/>
          <p:cNvGraphicFramePr>
            <a:graphicFrameLocks noChangeAspect="1"/>
          </p:cNvGraphicFramePr>
          <p:nvPr>
            <p:extLst>
              <p:ext uri="{D42A27DB-BD31-4B8C-83A1-F6EECF244321}">
                <p14:modId xmlns:p14="http://schemas.microsoft.com/office/powerpoint/2010/main" val="872915752"/>
              </p:ext>
            </p:extLst>
          </p:nvPr>
        </p:nvGraphicFramePr>
        <p:xfrm>
          <a:off x="1026157" y="1026642"/>
          <a:ext cx="821265" cy="507252"/>
        </p:xfrm>
        <a:graphic>
          <a:graphicData uri="http://schemas.openxmlformats.org/presentationml/2006/ole">
            <mc:AlternateContent xmlns:mc="http://schemas.openxmlformats.org/markup-compatibility/2006">
              <mc:Choice xmlns:v="urn:schemas-microsoft-com:vml" Requires="v">
                <p:oleObj spid="_x0000_s699543" name="Equation" r:id="rId9" imgW="368280" imgH="228600" progId="Equation.DSMT4">
                  <p:embed/>
                </p:oleObj>
              </mc:Choice>
              <mc:Fallback>
                <p:oleObj name="Equation" r:id="rId9" imgW="368280" imgH="228600" progId="Equation.DSMT4">
                  <p:embed/>
                  <p:pic>
                    <p:nvPicPr>
                      <p:cNvPr id="0" name=""/>
                      <p:cNvPicPr/>
                      <p:nvPr/>
                    </p:nvPicPr>
                    <p:blipFill>
                      <a:blip r:embed="rId10"/>
                      <a:stretch>
                        <a:fillRect/>
                      </a:stretch>
                    </p:blipFill>
                    <p:spPr>
                      <a:xfrm>
                        <a:off x="1026157" y="1026642"/>
                        <a:ext cx="821265" cy="507252"/>
                      </a:xfrm>
                      <a:prstGeom prst="rect">
                        <a:avLst/>
                      </a:prstGeom>
                    </p:spPr>
                  </p:pic>
                </p:oleObj>
              </mc:Fallback>
            </mc:AlternateContent>
          </a:graphicData>
        </a:graphic>
      </p:graphicFrame>
      <p:graphicFrame>
        <p:nvGraphicFramePr>
          <p:cNvPr id="21" name="Object 20"/>
          <p:cNvGraphicFramePr>
            <a:graphicFrameLocks noChangeAspect="1"/>
          </p:cNvGraphicFramePr>
          <p:nvPr>
            <p:extLst>
              <p:ext uri="{D42A27DB-BD31-4B8C-83A1-F6EECF244321}">
                <p14:modId xmlns:p14="http://schemas.microsoft.com/office/powerpoint/2010/main" val="1103806731"/>
              </p:ext>
            </p:extLst>
          </p:nvPr>
        </p:nvGraphicFramePr>
        <p:xfrm>
          <a:off x="146998" y="3192463"/>
          <a:ext cx="8805863" cy="2613025"/>
        </p:xfrm>
        <a:graphic>
          <a:graphicData uri="http://schemas.openxmlformats.org/presentationml/2006/ole">
            <mc:AlternateContent xmlns:mc="http://schemas.openxmlformats.org/markup-compatibility/2006">
              <mc:Choice xmlns:v="urn:schemas-microsoft-com:vml" Requires="v">
                <p:oleObj spid="_x0000_s699544" name="Picture" r:id="rId11" imgW="4753080" imgH="1362240" progId="Word.Picture.8">
                  <p:embed/>
                </p:oleObj>
              </mc:Choice>
              <mc:Fallback>
                <p:oleObj name="Picture" r:id="rId11" imgW="4753080" imgH="1362240" progId="Word.Picture.8">
                  <p:embed/>
                  <p:pic>
                    <p:nvPicPr>
                      <p:cNvPr id="0" name=""/>
                      <p:cNvPicPr>
                        <a:picLocks noChangeAspect="1" noChangeArrowheads="1"/>
                      </p:cNvPicPr>
                      <p:nvPr/>
                    </p:nvPicPr>
                    <p:blipFill>
                      <a:blip r:embed="rId12"/>
                      <a:srcRect/>
                      <a:stretch>
                        <a:fillRect/>
                      </a:stretch>
                    </p:blipFill>
                    <p:spPr bwMode="auto">
                      <a:xfrm>
                        <a:off x="146998" y="3192463"/>
                        <a:ext cx="8805863" cy="2613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Rectangle 25"/>
          <p:cNvSpPr>
            <a:spLocks noChangeArrowheads="1"/>
          </p:cNvSpPr>
          <p:nvPr/>
        </p:nvSpPr>
        <p:spPr bwMode="auto">
          <a:xfrm>
            <a:off x="1957482" y="6070560"/>
            <a:ext cx="5609940" cy="523220"/>
          </a:xfrm>
          <a:prstGeom prst="rect">
            <a:avLst/>
          </a:prstGeom>
          <a:solidFill>
            <a:schemeClr val="bg2">
              <a:alpha val="0"/>
            </a:schemeClr>
          </a:solidFill>
          <a:ln w="19050">
            <a:solidFill>
              <a:srgbClr val="FF0000">
                <a:alpha val="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zh-CN" altLang="en-US" sz="2800" dirty="0">
                <a:solidFill>
                  <a:srgbClr val="FF0000"/>
                </a:solidFill>
                <a:latin typeface="Times New Roman" panose="02020603050405020304" pitchFamily="18" charset="0"/>
                <a:ea typeface="华文彩云" panose="02010800040101010101" pitchFamily="2" charset="-122"/>
                <a:cs typeface="Times New Roman" panose="02020603050405020304" pitchFamily="18" charset="0"/>
              </a:rPr>
              <a:t>作业练习：</a:t>
            </a:r>
            <a:r>
              <a:rPr lang="en-US" altLang="zh-CN" sz="2800" dirty="0" smtClean="0">
                <a:solidFill>
                  <a:srgbClr val="FF0000"/>
                </a:solidFill>
                <a:latin typeface="Times New Roman" panose="02020603050405020304" pitchFamily="18" charset="0"/>
                <a:ea typeface="华文彩云" panose="02010800040101010101" pitchFamily="2" charset="-122"/>
                <a:cs typeface="Times New Roman" panose="02020603050405020304" pitchFamily="18" charset="0"/>
              </a:rPr>
              <a:t>Multisim11</a:t>
            </a:r>
            <a:r>
              <a:rPr lang="zh-CN" altLang="en-US" sz="2800" dirty="0" smtClean="0">
                <a:solidFill>
                  <a:srgbClr val="FF0000"/>
                </a:solidFill>
                <a:latin typeface="Times New Roman" panose="02020603050405020304" pitchFamily="18" charset="0"/>
                <a:ea typeface="华文彩云" panose="02010800040101010101" pitchFamily="2" charset="-122"/>
                <a:cs typeface="Times New Roman" panose="02020603050405020304" pitchFamily="18" charset="0"/>
              </a:rPr>
              <a:t>实现</a:t>
            </a:r>
            <a:r>
              <a:rPr lang="zh-CN" altLang="en-US" sz="2800" dirty="0">
                <a:solidFill>
                  <a:srgbClr val="FF0000"/>
                </a:solidFill>
                <a:latin typeface="Times New Roman" panose="02020603050405020304" pitchFamily="18" charset="0"/>
                <a:ea typeface="华文彩云" panose="02010800040101010101" pitchFamily="2" charset="-122"/>
                <a:cs typeface="Times New Roman" panose="02020603050405020304" pitchFamily="18" charset="0"/>
              </a:rPr>
              <a:t>及验证</a:t>
            </a:r>
          </a:p>
        </p:txBody>
      </p:sp>
      <p:sp>
        <p:nvSpPr>
          <p:cNvPr id="23" name="Rectangle 6"/>
          <p:cNvSpPr>
            <a:spLocks noChangeArrowheads="1"/>
          </p:cNvSpPr>
          <p:nvPr/>
        </p:nvSpPr>
        <p:spPr bwMode="auto">
          <a:xfrm>
            <a:off x="468314" y="558511"/>
            <a:ext cx="16607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zh-CN" altLang="en-US" dirty="0" smtClean="0">
                <a:latin typeface="仿宋" panose="02010609060101010101" pitchFamily="49" charset="-122"/>
                <a:ea typeface="仿宋" panose="02010609060101010101" pitchFamily="49" charset="-122"/>
                <a:cs typeface="Times New Roman" panose="02020603050405020304" pitchFamily="18" charset="0"/>
              </a:rPr>
              <a:t>同步计数</a:t>
            </a:r>
            <a:endParaRPr lang="zh-CN" altLang="en-US" dirty="0">
              <a:latin typeface="仿宋" panose="02010609060101010101" pitchFamily="49" charset="-122"/>
              <a:ea typeface="仿宋"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78791164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par>
                          <p:cTn id="7" fill="hold">
                            <p:stCondLst>
                              <p:cond delay="0"/>
                            </p:stCondLst>
                            <p:childTnLst>
                              <p:par>
                                <p:cTn id="8" presetID="12" presetClass="entr" presetSubtype="4" fill="hold" grpId="0" nodeType="after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slide(fromBottom)">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6"/>
          <p:cNvSpPr>
            <a:spLocks noChangeArrowheads="1"/>
          </p:cNvSpPr>
          <p:nvPr/>
        </p:nvSpPr>
        <p:spPr bwMode="auto">
          <a:xfrm>
            <a:off x="30164" y="122239"/>
            <a:ext cx="18557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600">
                <a:solidFill>
                  <a:srgbClr val="FF0066"/>
                </a:solidFill>
                <a:latin typeface="Times New Roman" panose="02020603050405020304" pitchFamily="18" charset="0"/>
                <a:ea typeface="楷体_GB2312" pitchFamily="49" charset="-122"/>
                <a:cs typeface="Times New Roman" panose="02020603050405020304" pitchFamily="18" charset="0"/>
              </a:rPr>
              <a:t>6.5.2</a:t>
            </a:r>
            <a:r>
              <a:rPr lang="zh-CN" altLang="en-US" sz="2600">
                <a:solidFill>
                  <a:srgbClr val="FF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10" name="Rectangle 3"/>
          <p:cNvSpPr>
            <a:spLocks noChangeArrowheads="1"/>
          </p:cNvSpPr>
          <p:nvPr/>
        </p:nvSpPr>
        <p:spPr bwMode="auto">
          <a:xfrm>
            <a:off x="1584324" y="121836"/>
            <a:ext cx="3203575"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1.N</a:t>
            </a:r>
            <a:r>
              <a:rPr lang="zh-CN" altLang="en-US"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位二进制</a:t>
            </a:r>
            <a:r>
              <a:rPr lang="zh-CN" altLang="en-US" sz="2500" dirty="0">
                <a:solidFill>
                  <a:srgbClr val="00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11" name="Rectangle 3"/>
          <p:cNvSpPr>
            <a:spLocks noChangeArrowheads="1"/>
          </p:cNvSpPr>
          <p:nvPr/>
        </p:nvSpPr>
        <p:spPr bwMode="auto">
          <a:xfrm>
            <a:off x="4794251" y="123975"/>
            <a:ext cx="38544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400" dirty="0" smtClean="0">
                <a:solidFill>
                  <a:srgbClr val="7030A0"/>
                </a:solidFill>
                <a:latin typeface="Times New Roman" panose="02020603050405020304" pitchFamily="18" charset="0"/>
                <a:ea typeface="楷体_GB2312" pitchFamily="49" charset="-122"/>
                <a:cs typeface="Times New Roman" panose="02020603050405020304" pitchFamily="18" charset="0"/>
              </a:rPr>
              <a:t>(2)N</a:t>
            </a:r>
            <a:r>
              <a:rPr lang="zh-CN" altLang="en-US" sz="2400" dirty="0" smtClean="0">
                <a:solidFill>
                  <a:srgbClr val="7030A0"/>
                </a:solidFill>
                <a:latin typeface="Times New Roman" panose="02020603050405020304" pitchFamily="18" charset="0"/>
                <a:ea typeface="楷体_GB2312" pitchFamily="49" charset="-122"/>
                <a:cs typeface="Times New Roman" panose="02020603050405020304" pitchFamily="18" charset="0"/>
              </a:rPr>
              <a:t>位同步</a:t>
            </a:r>
            <a:r>
              <a:rPr lang="zh-CN" altLang="en-US" sz="2400" dirty="0">
                <a:solidFill>
                  <a:srgbClr val="7030A0"/>
                </a:solidFill>
                <a:latin typeface="Times New Roman" panose="02020603050405020304" pitchFamily="18" charset="0"/>
                <a:ea typeface="楷体_GB2312" pitchFamily="49" charset="-122"/>
                <a:cs typeface="Times New Roman" panose="02020603050405020304" pitchFamily="18" charset="0"/>
              </a:rPr>
              <a:t>二进制计数器</a:t>
            </a:r>
          </a:p>
        </p:txBody>
      </p:sp>
      <p:graphicFrame>
        <p:nvGraphicFramePr>
          <p:cNvPr id="12" name="Object 20"/>
          <p:cNvGraphicFramePr>
            <a:graphicFrameLocks noChangeAspect="1"/>
          </p:cNvGraphicFramePr>
          <p:nvPr>
            <p:extLst>
              <p:ext uri="{D42A27DB-BD31-4B8C-83A1-F6EECF244321}">
                <p14:modId xmlns:p14="http://schemas.microsoft.com/office/powerpoint/2010/main" val="54316515"/>
              </p:ext>
            </p:extLst>
          </p:nvPr>
        </p:nvGraphicFramePr>
        <p:xfrm>
          <a:off x="133350" y="3192463"/>
          <a:ext cx="8805863" cy="2613025"/>
        </p:xfrm>
        <a:graphic>
          <a:graphicData uri="http://schemas.openxmlformats.org/presentationml/2006/ole">
            <mc:AlternateContent xmlns:mc="http://schemas.openxmlformats.org/markup-compatibility/2006">
              <mc:Choice xmlns:v="urn:schemas-microsoft-com:vml" Requires="v">
                <p:oleObj spid="_x0000_s703572" name="Picture" r:id="rId3" imgW="4753080" imgH="1362240" progId="Word.Picture.8">
                  <p:embed/>
                </p:oleObj>
              </mc:Choice>
              <mc:Fallback>
                <p:oleObj name="Picture" r:id="rId3" imgW="4753080" imgH="1362240" progId="Word.Picture.8">
                  <p:embed/>
                  <p:pic>
                    <p:nvPicPr>
                      <p:cNvPr id="0" name=""/>
                      <p:cNvPicPr>
                        <a:picLocks noChangeAspect="1" noChangeArrowheads="1"/>
                      </p:cNvPicPr>
                      <p:nvPr/>
                    </p:nvPicPr>
                    <p:blipFill>
                      <a:blip r:embed="rId4"/>
                      <a:srcRect/>
                      <a:stretch>
                        <a:fillRect/>
                      </a:stretch>
                    </p:blipFill>
                    <p:spPr bwMode="auto">
                      <a:xfrm>
                        <a:off x="133350" y="3192463"/>
                        <a:ext cx="8805863" cy="2613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Object 11"/>
          <p:cNvGraphicFramePr>
            <a:graphicFrameLocks noChangeAspect="1"/>
          </p:cNvGraphicFramePr>
          <p:nvPr>
            <p:extLst>
              <p:ext uri="{D42A27DB-BD31-4B8C-83A1-F6EECF244321}">
                <p14:modId xmlns:p14="http://schemas.microsoft.com/office/powerpoint/2010/main" val="1728751377"/>
              </p:ext>
            </p:extLst>
          </p:nvPr>
        </p:nvGraphicFramePr>
        <p:xfrm>
          <a:off x="5076825" y="1477964"/>
          <a:ext cx="2592387" cy="1020763"/>
        </p:xfrm>
        <a:graphic>
          <a:graphicData uri="http://schemas.openxmlformats.org/presentationml/2006/ole">
            <mc:AlternateContent xmlns:mc="http://schemas.openxmlformats.org/markup-compatibility/2006">
              <mc:Choice xmlns:v="urn:schemas-microsoft-com:vml" Requires="v">
                <p:oleObj spid="_x0000_s703573" name="图片" r:id="rId5" imgW="1458355" imgH="570662" progId="Word.Picture.8">
                  <p:embed/>
                </p:oleObj>
              </mc:Choice>
              <mc:Fallback>
                <p:oleObj name="图片" r:id="rId5" imgW="1458355" imgH="570662" progId="Word.Picture.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6825" y="1477964"/>
                        <a:ext cx="2592387" cy="1020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13"/>
          <p:cNvGraphicFramePr>
            <a:graphicFrameLocks noChangeAspect="1"/>
          </p:cNvGraphicFramePr>
          <p:nvPr>
            <p:extLst>
              <p:ext uri="{D42A27DB-BD31-4B8C-83A1-F6EECF244321}">
                <p14:modId xmlns:p14="http://schemas.microsoft.com/office/powerpoint/2010/main" val="441460472"/>
              </p:ext>
            </p:extLst>
          </p:nvPr>
        </p:nvGraphicFramePr>
        <p:xfrm>
          <a:off x="1296987" y="1663603"/>
          <a:ext cx="3311525" cy="604837"/>
        </p:xfrm>
        <a:graphic>
          <a:graphicData uri="http://schemas.openxmlformats.org/presentationml/2006/ole">
            <mc:AlternateContent xmlns:mc="http://schemas.openxmlformats.org/markup-compatibility/2006">
              <mc:Choice xmlns:v="urn:schemas-microsoft-com:vml" Requires="v">
                <p:oleObj spid="_x0000_s703574" name="公式" r:id="rId7" imgW="1422360" imgH="253800" progId="Equation.3">
                  <p:embed/>
                </p:oleObj>
              </mc:Choice>
              <mc:Fallback>
                <p:oleObj name="公式" r:id="rId7" imgW="1422360" imgH="253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6987" y="1663603"/>
                        <a:ext cx="3311525" cy="604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 name="Rectangle 6"/>
          <p:cNvSpPr>
            <a:spLocks noChangeArrowheads="1"/>
          </p:cNvSpPr>
          <p:nvPr/>
        </p:nvSpPr>
        <p:spPr bwMode="auto">
          <a:xfrm>
            <a:off x="468314" y="558511"/>
            <a:ext cx="16607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zh-CN" altLang="en-US" dirty="0" smtClean="0">
                <a:latin typeface="仿宋" panose="02010609060101010101" pitchFamily="49" charset="-122"/>
                <a:ea typeface="仿宋" panose="02010609060101010101" pitchFamily="49" charset="-122"/>
                <a:cs typeface="Times New Roman" panose="02020603050405020304" pitchFamily="18" charset="0"/>
              </a:rPr>
              <a:t>同步计数</a:t>
            </a:r>
            <a:endParaRPr lang="zh-CN" altLang="en-US" dirty="0">
              <a:latin typeface="仿宋" panose="02010609060101010101" pitchFamily="49" charset="-122"/>
              <a:ea typeface="仿宋"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821558390"/>
      </p:ext>
    </p:extLst>
  </p:cSld>
  <p:clrMapOvr>
    <a:masterClrMapping/>
  </p:clrMapOvr>
  <p:transition spd="med">
    <p:rand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0"/>
          <p:cNvSpPr>
            <a:spLocks noChangeArrowheads="1"/>
          </p:cNvSpPr>
          <p:nvPr/>
        </p:nvSpPr>
        <p:spPr bwMode="auto">
          <a:xfrm>
            <a:off x="1563478" y="2124674"/>
            <a:ext cx="4889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 name="Rectangle 11"/>
          <p:cNvSpPr>
            <a:spLocks noChangeArrowheads="1"/>
          </p:cNvSpPr>
          <p:nvPr/>
        </p:nvSpPr>
        <p:spPr bwMode="auto">
          <a:xfrm>
            <a:off x="1563478" y="2124674"/>
            <a:ext cx="4889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8" name="Rectangle 94"/>
          <p:cNvSpPr>
            <a:spLocks noChangeArrowheads="1"/>
          </p:cNvSpPr>
          <p:nvPr/>
        </p:nvSpPr>
        <p:spPr bwMode="auto">
          <a:xfrm>
            <a:off x="106692" y="1179810"/>
            <a:ext cx="1556827" cy="461665"/>
          </a:xfrm>
          <a:prstGeom prst="rect">
            <a:avLst/>
          </a:prstGeom>
          <a:noFill/>
          <a:ln w="28575">
            <a:solidFill>
              <a:srgbClr val="FFFFFF">
                <a:alpha val="0"/>
              </a:srgb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en-US" altLang="zh-CN" dirty="0" smtClean="0">
                <a:solidFill>
                  <a:srgbClr val="000066"/>
                </a:solidFill>
                <a:latin typeface="Times New Roman" panose="02020603050405020304" pitchFamily="18" charset="0"/>
                <a:ea typeface="楷体_GB2312" pitchFamily="49" charset="-122"/>
              </a:rPr>
              <a:t>3. </a:t>
            </a:r>
            <a:r>
              <a:rPr lang="zh-CN" altLang="en-US" dirty="0" smtClean="0">
                <a:solidFill>
                  <a:srgbClr val="000066"/>
                </a:solidFill>
                <a:latin typeface="Tahoma" panose="020B0604030504040204" pitchFamily="34" charset="0"/>
                <a:ea typeface="楷体_GB2312" pitchFamily="49" charset="-122"/>
              </a:rPr>
              <a:t>状态表</a:t>
            </a:r>
            <a:endParaRPr lang="zh-CN" altLang="en-US" dirty="0">
              <a:solidFill>
                <a:srgbClr val="000066"/>
              </a:solidFill>
              <a:latin typeface="Arial" panose="020B0604020202020204" pitchFamily="34" charset="0"/>
              <a:ea typeface="楷体_GB2312" pitchFamily="49" charset="-122"/>
              <a:cs typeface="Times New Roman" panose="02020603050405020304" pitchFamily="18" charset="0"/>
            </a:endParaRPr>
          </a:p>
        </p:txBody>
      </p:sp>
      <p:sp>
        <p:nvSpPr>
          <p:cNvPr id="20" name="Rectangle 21"/>
          <p:cNvSpPr>
            <a:spLocks noChangeArrowheads="1"/>
          </p:cNvSpPr>
          <p:nvPr/>
        </p:nvSpPr>
        <p:spPr bwMode="auto">
          <a:xfrm>
            <a:off x="7938" y="44780"/>
            <a:ext cx="5823519" cy="547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gn="l">
              <a:defRPr sz="3800" b="1">
                <a:solidFill>
                  <a:schemeClr val="tx2"/>
                </a:solidFill>
                <a:latin typeface="Arial Narrow" panose="020B0606020202030204" pitchFamily="34" charset="0"/>
                <a:ea typeface="楷体_GB2312" pitchFamily="49" charset="-122"/>
              </a:defRPr>
            </a:lvl1pPr>
            <a:lvl2pPr algn="l">
              <a:defRPr sz="3800" b="1">
                <a:solidFill>
                  <a:schemeClr val="tx2"/>
                </a:solidFill>
                <a:latin typeface="Arial Narrow" panose="020B0606020202030204" pitchFamily="34" charset="0"/>
                <a:ea typeface="楷体_GB2312" pitchFamily="49" charset="-122"/>
              </a:defRPr>
            </a:lvl2pPr>
            <a:lvl3pPr algn="l">
              <a:defRPr sz="3800" b="1">
                <a:solidFill>
                  <a:schemeClr val="tx2"/>
                </a:solidFill>
                <a:latin typeface="Arial Narrow" panose="020B0606020202030204" pitchFamily="34" charset="0"/>
                <a:ea typeface="楷体_GB2312" pitchFamily="49" charset="-122"/>
              </a:defRPr>
            </a:lvl3pPr>
            <a:lvl4pPr algn="l">
              <a:defRPr sz="3800" b="1">
                <a:solidFill>
                  <a:schemeClr val="tx2"/>
                </a:solidFill>
                <a:latin typeface="Arial Narrow" panose="020B0606020202030204" pitchFamily="34" charset="0"/>
                <a:ea typeface="楷体_GB2312" pitchFamily="49" charset="-122"/>
              </a:defRPr>
            </a:lvl4pPr>
            <a:lvl5pPr algn="l">
              <a:defRPr sz="3800" b="1">
                <a:solidFill>
                  <a:schemeClr val="tx2"/>
                </a:solidFill>
                <a:latin typeface="Arial Narrow" panose="020B0606020202030204" pitchFamily="34" charset="0"/>
                <a:ea typeface="楷体_GB2312" pitchFamily="49" charset="-122"/>
              </a:defRPr>
            </a:lvl5pPr>
            <a:lvl6pPr marL="457200" fontAlgn="base">
              <a:spcBef>
                <a:spcPct val="0"/>
              </a:spcBef>
              <a:spcAft>
                <a:spcPct val="0"/>
              </a:spcAft>
              <a:defRPr sz="3800" b="1">
                <a:solidFill>
                  <a:schemeClr val="tx2"/>
                </a:solidFill>
                <a:latin typeface="Arial Narrow" panose="020B0606020202030204" pitchFamily="34" charset="0"/>
                <a:ea typeface="楷体_GB2312" pitchFamily="49" charset="-122"/>
              </a:defRPr>
            </a:lvl6pPr>
            <a:lvl7pPr marL="914400" fontAlgn="base">
              <a:spcBef>
                <a:spcPct val="0"/>
              </a:spcBef>
              <a:spcAft>
                <a:spcPct val="0"/>
              </a:spcAft>
              <a:defRPr sz="3800" b="1">
                <a:solidFill>
                  <a:schemeClr val="tx2"/>
                </a:solidFill>
                <a:latin typeface="Arial Narrow" panose="020B0606020202030204" pitchFamily="34" charset="0"/>
                <a:ea typeface="楷体_GB2312" pitchFamily="49" charset="-122"/>
              </a:defRPr>
            </a:lvl7pPr>
            <a:lvl8pPr marL="1371600" fontAlgn="base">
              <a:spcBef>
                <a:spcPct val="0"/>
              </a:spcBef>
              <a:spcAft>
                <a:spcPct val="0"/>
              </a:spcAft>
              <a:defRPr sz="3800" b="1">
                <a:solidFill>
                  <a:schemeClr val="tx2"/>
                </a:solidFill>
                <a:latin typeface="Arial Narrow" panose="020B0606020202030204" pitchFamily="34" charset="0"/>
                <a:ea typeface="楷体_GB2312" pitchFamily="49" charset="-122"/>
              </a:defRPr>
            </a:lvl8pPr>
            <a:lvl9pPr marL="1828800" fontAlgn="base">
              <a:spcBef>
                <a:spcPct val="0"/>
              </a:spcBef>
              <a:spcAft>
                <a:spcPct val="0"/>
              </a:spcAft>
              <a:defRPr sz="3800" b="1">
                <a:solidFill>
                  <a:schemeClr val="tx2"/>
                </a:solidFill>
                <a:latin typeface="Arial Narrow" panose="020B0606020202030204" pitchFamily="34" charset="0"/>
                <a:ea typeface="楷体_GB2312" pitchFamily="49" charset="-122"/>
              </a:defRPr>
            </a:lvl9pPr>
          </a:lstStyle>
          <a:p>
            <a:r>
              <a:rPr kumimoji="1" lang="en-US" altLang="zh-CN" sz="3200">
                <a:solidFill>
                  <a:schemeClr val="accent2"/>
                </a:solidFill>
                <a:latin typeface="Times New Roman" panose="02020603050405020304" pitchFamily="18" charset="0"/>
              </a:rPr>
              <a:t>6.1.2 </a:t>
            </a:r>
            <a:r>
              <a:rPr kumimoji="1" lang="zh-CN" altLang="en-US" sz="3200">
                <a:solidFill>
                  <a:schemeClr val="accent2"/>
                </a:solidFill>
                <a:latin typeface="Times New Roman" panose="02020603050405020304" pitchFamily="18" charset="0"/>
              </a:rPr>
              <a:t>时序逻辑电路</a:t>
            </a:r>
            <a:r>
              <a:rPr lang="zh-CN" altLang="en-US" sz="3200">
                <a:solidFill>
                  <a:schemeClr val="accent2"/>
                </a:solidFill>
                <a:latin typeface="Times New Roman" panose="02020603050405020304" pitchFamily="18" charset="0"/>
              </a:rPr>
              <a:t>功能的表达</a:t>
            </a:r>
            <a:endParaRPr lang="zh-CN" altLang="en-US" sz="3200">
              <a:solidFill>
                <a:schemeClr val="accent2"/>
              </a:solidFill>
              <a:latin typeface="Times New Roman" panose="02020603050405020304" pitchFamily="18" charset="0"/>
              <a:ea typeface="宋体" panose="02010600030101010101" pitchFamily="2" charset="-122"/>
            </a:endParaRPr>
          </a:p>
        </p:txBody>
      </p:sp>
      <p:sp>
        <p:nvSpPr>
          <p:cNvPr id="21" name="Rectangle 20"/>
          <p:cNvSpPr>
            <a:spLocks noChangeArrowheads="1"/>
          </p:cNvSpPr>
          <p:nvPr/>
        </p:nvSpPr>
        <p:spPr bwMode="auto">
          <a:xfrm>
            <a:off x="1839194" y="2369086"/>
            <a:ext cx="1103312" cy="457200"/>
          </a:xfrm>
          <a:prstGeom prst="rect">
            <a:avLst/>
          </a:prstGeom>
          <a:solidFill>
            <a:srgbClr val="A3B2C1">
              <a:alpha val="0"/>
            </a:srgbClr>
          </a:solidFill>
          <a:ln w="28575">
            <a:solidFill>
              <a:srgbClr val="CC3399">
                <a:alpha val="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zh-CN" altLang="en-US" dirty="0">
                <a:solidFill>
                  <a:srgbClr val="000066"/>
                </a:solidFill>
                <a:latin typeface="仿宋" panose="02010609060101010101" pitchFamily="49" charset="-122"/>
                <a:ea typeface="仿宋" panose="02010609060101010101" pitchFamily="49" charset="-122"/>
                <a:cs typeface="Times New Roman" panose="02020603050405020304" pitchFamily="18" charset="0"/>
              </a:rPr>
              <a:t>转换表</a:t>
            </a:r>
          </a:p>
        </p:txBody>
      </p:sp>
      <p:graphicFrame>
        <p:nvGraphicFramePr>
          <p:cNvPr id="22" name="Object 22"/>
          <p:cNvGraphicFramePr>
            <a:graphicFrameLocks noChangeAspect="1"/>
          </p:cNvGraphicFramePr>
          <p:nvPr/>
        </p:nvGraphicFramePr>
        <p:xfrm>
          <a:off x="1839194" y="3029490"/>
          <a:ext cx="1584325" cy="488950"/>
        </p:xfrm>
        <a:graphic>
          <a:graphicData uri="http://schemas.openxmlformats.org/presentationml/2006/ole">
            <mc:AlternateContent xmlns:mc="http://schemas.openxmlformats.org/markup-compatibility/2006">
              <mc:Choice xmlns:v="urn:schemas-microsoft-com:vml" Requires="v">
                <p:oleObj spid="_x0000_s648384" name="公式" r:id="rId3" imgW="748975" imgH="241195" progId="Equation.3">
                  <p:embed/>
                </p:oleObj>
              </mc:Choice>
              <mc:Fallback>
                <p:oleObj name="公式" r:id="rId3" imgW="748975" imgH="24119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9194" y="3029490"/>
                        <a:ext cx="1584325"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Group 265"/>
          <p:cNvGraphicFramePr>
            <a:graphicFrameLocks noGrp="1"/>
          </p:cNvGraphicFramePr>
          <p:nvPr/>
        </p:nvGraphicFramePr>
        <p:xfrm>
          <a:off x="327894" y="2958052"/>
          <a:ext cx="4051300" cy="2846388"/>
        </p:xfrm>
        <a:graphic>
          <a:graphicData uri="http://schemas.openxmlformats.org/drawingml/2006/table">
            <a:tbl>
              <a:tblPr/>
              <a:tblGrid>
                <a:gridCol w="1079500"/>
                <a:gridCol w="1449387"/>
                <a:gridCol w="1052513"/>
                <a:gridCol w="469900"/>
              </a:tblGrid>
              <a:tr h="560388">
                <a:tc rowSpan="2">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4714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90963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306513"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16954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1526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6098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0670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5242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zh-CN" altLang="zh-CN" sz="2400" b="1" i="0" u="none" strike="noStrike" cap="none" normalizeH="0" baseline="0" dirty="0" smtClean="0">
                        <a:ln>
                          <a:noFill/>
                        </a:ln>
                        <a:solidFill>
                          <a:schemeClr val="tx1"/>
                        </a:solidFill>
                        <a:effectLst/>
                        <a:latin typeface="Arial Narrow" panose="020B0606020202030204" pitchFamily="34" charset="0"/>
                        <a:ea typeface="楷体_GB2312" pitchFamily="49"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4714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90963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306513"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16954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1526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6098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0670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5242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zh-CN" altLang="zh-CN" sz="2400" b="1" i="0" u="none" strike="noStrike" cap="none" normalizeH="0" baseline="0" dirty="0" smtClean="0">
                        <a:ln>
                          <a:noFill/>
                        </a:ln>
                        <a:solidFill>
                          <a:schemeClr val="tx1"/>
                        </a:solidFill>
                        <a:effectLst/>
                        <a:latin typeface="Arial Narrow" panose="020B0606020202030204"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rowSpan="2">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X</a:t>
                      </a:r>
                      <a:endParaRPr kumimoji="1" lang="en-US" altLang="zh-CN" sz="2400" b="0"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0350">
                <a:tc vMerge="1">
                  <a:txBody>
                    <a:bodyPr/>
                    <a:lstStyle/>
                    <a:p>
                      <a:endParaRPr lang="zh-CN" altLang="en-US"/>
                    </a:p>
                  </a:txBody>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1" lang="en-US" altLang="zh-CN" sz="2400" b="1" i="1"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b="1"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1" lang="en-US" altLang="zh-CN" sz="2400" b="1" i="1"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b="1"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r>
              <a:tr h="263525">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00</a:t>
                      </a:r>
                      <a:endPar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00</a:t>
                      </a:r>
                      <a:r>
                        <a:rPr kumimoji="1" lang="en-US" altLang="zh-CN" sz="2400" b="1" i="0" u="none" strike="noStrike" cap="none" normalizeH="0" baseline="0" dirty="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1" lang="en-US" altLang="zh-CN" sz="2400" b="1" i="0"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a:t>
                      </a:r>
                      <a:r>
                        <a:rPr kumimoji="1" lang="en-US" altLang="zh-CN" sz="2400" b="1" i="0" u="none" strike="noStrike" cap="none" normalizeH="0" baseline="0" dirty="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1" lang="en-US" altLang="zh-CN" sz="2400" b="1" i="0"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261938">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01</a:t>
                      </a:r>
                      <a:endPar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00</a:t>
                      </a:r>
                      <a:r>
                        <a:rPr kumimoji="1" lang="en-US" altLang="zh-CN" sz="2400" b="1" i="0" u="none" strike="noStrike" cap="none" normalizeH="0" baseline="0" dirty="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1" lang="en-US" altLang="zh-CN" sz="2400" b="1" i="0"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01</a:t>
                      </a:r>
                      <a:r>
                        <a:rPr kumimoji="1" lang="en-US" altLang="zh-CN" sz="2400" b="1" i="0" u="none" strike="noStrike" cap="none" normalizeH="0" baseline="0" dirty="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1" lang="en-US" altLang="zh-CN" sz="2400" b="1" i="0"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263525">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a:t>
                      </a:r>
                      <a:endPar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00</a:t>
                      </a:r>
                      <a:r>
                        <a:rPr kumimoji="1" lang="en-US" altLang="zh-CN" sz="2400" b="1" i="0" u="none" strike="noStrike" cap="none" normalizeH="0" baseline="0" dirty="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1" lang="en-US" altLang="zh-CN" sz="2400" b="1" i="0"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11</a:t>
                      </a:r>
                      <a:r>
                        <a:rPr kumimoji="1" lang="en-US" altLang="zh-CN" sz="2400" b="1" i="0" u="none" strike="noStrike" cap="none" normalizeH="0" baseline="0" dirty="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1" lang="en-US" altLang="zh-CN" sz="2400" b="1" i="0"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261938">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11</a:t>
                      </a:r>
                      <a:endPar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00</a:t>
                      </a:r>
                      <a:r>
                        <a:rPr kumimoji="1" lang="en-US" altLang="zh-CN" sz="2400" b="1" i="0" u="none" strike="noStrike" cap="none" normalizeH="0" baseline="0" dirty="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1" lang="en-US" altLang="zh-CN" sz="2400" b="1" i="0"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01</a:t>
                      </a:r>
                      <a:r>
                        <a:rPr kumimoji="1" lang="en-US" altLang="zh-CN" sz="2400" b="1" i="0" u="none" strike="noStrike" cap="none" normalizeH="0" baseline="0" dirty="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1" lang="en-US" altLang="zh-CN" sz="2400" b="1" i="0"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24" name="Object 267"/>
          <p:cNvGraphicFramePr>
            <a:graphicFrameLocks noChangeAspect="1"/>
          </p:cNvGraphicFramePr>
          <p:nvPr/>
        </p:nvGraphicFramePr>
        <p:xfrm>
          <a:off x="904156" y="3173952"/>
          <a:ext cx="423863" cy="498475"/>
        </p:xfrm>
        <a:graphic>
          <a:graphicData uri="http://schemas.openxmlformats.org/presentationml/2006/ole">
            <mc:AlternateContent xmlns:mc="http://schemas.openxmlformats.org/markup-compatibility/2006">
              <mc:Choice xmlns:v="urn:schemas-microsoft-com:vml" Requires="v">
                <p:oleObj spid="_x0000_s648385" name="公式" r:id="rId5" imgW="215713" imgH="241091" progId="Equation.3">
                  <p:embed/>
                </p:oleObj>
              </mc:Choice>
              <mc:Fallback>
                <p:oleObj name="公式" r:id="rId5" imgW="215713" imgH="241091"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4156" y="3173952"/>
                        <a:ext cx="423863" cy="49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Object 268"/>
          <p:cNvGraphicFramePr>
            <a:graphicFrameLocks noChangeAspect="1"/>
          </p:cNvGraphicFramePr>
          <p:nvPr/>
        </p:nvGraphicFramePr>
        <p:xfrm>
          <a:off x="470769" y="3173952"/>
          <a:ext cx="414337" cy="461963"/>
        </p:xfrm>
        <a:graphic>
          <a:graphicData uri="http://schemas.openxmlformats.org/presentationml/2006/ole">
            <mc:AlternateContent xmlns:mc="http://schemas.openxmlformats.org/markup-compatibility/2006">
              <mc:Choice xmlns:v="urn:schemas-microsoft-com:vml" Requires="v">
                <p:oleObj spid="_x0000_s648386" name="公式" r:id="rId7" imgW="215806" imgH="228501" progId="Equation.3">
                  <p:embed/>
                </p:oleObj>
              </mc:Choice>
              <mc:Fallback>
                <p:oleObj name="公式" r:id="rId7" imgW="215806" imgH="22850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0769" y="3173952"/>
                        <a:ext cx="414337"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Rectangle 201"/>
          <p:cNvSpPr>
            <a:spLocks noChangeArrowheads="1"/>
          </p:cNvSpPr>
          <p:nvPr/>
        </p:nvSpPr>
        <p:spPr bwMode="auto">
          <a:xfrm>
            <a:off x="470769" y="1698058"/>
            <a:ext cx="578780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zh-CN" altLang="en-US" dirty="0">
                <a:solidFill>
                  <a:srgbClr val="000066"/>
                </a:solidFill>
                <a:latin typeface="Times New Roman" panose="02020603050405020304" pitchFamily="18" charset="0"/>
                <a:ea typeface="楷体_GB2312" pitchFamily="49" charset="-122"/>
                <a:cs typeface="Times New Roman" panose="02020603050405020304" pitchFamily="18" charset="0"/>
              </a:rPr>
              <a:t>令</a:t>
            </a:r>
            <a:r>
              <a:rPr lang="en-US" altLang="zh-CN" dirty="0">
                <a:solidFill>
                  <a:srgbClr val="000066"/>
                </a:solidFill>
                <a:latin typeface="Times New Roman" panose="02020603050405020304" pitchFamily="18" charset="0"/>
                <a:ea typeface="楷体_GB2312" pitchFamily="49" charset="-122"/>
                <a:cs typeface="Times New Roman" panose="02020603050405020304" pitchFamily="18" charset="0"/>
              </a:rPr>
              <a:t>4</a:t>
            </a:r>
            <a:r>
              <a:rPr lang="zh-CN" altLang="en-US" dirty="0">
                <a:solidFill>
                  <a:srgbClr val="000066"/>
                </a:solidFill>
                <a:latin typeface="Times New Roman" panose="02020603050405020304" pitchFamily="18" charset="0"/>
                <a:ea typeface="楷体_GB2312" pitchFamily="49" charset="-122"/>
                <a:cs typeface="Times New Roman" panose="02020603050405020304" pitchFamily="18" charset="0"/>
              </a:rPr>
              <a:t>个状态为</a:t>
            </a:r>
            <a:r>
              <a:rPr lang="en-US" altLang="zh-CN" dirty="0">
                <a:solidFill>
                  <a:srgbClr val="000066"/>
                </a:solidFill>
                <a:latin typeface="Times New Roman" panose="02020603050405020304" pitchFamily="18" charset="0"/>
                <a:ea typeface="楷体_GB2312" pitchFamily="49" charset="-122"/>
                <a:cs typeface="Times New Roman" panose="02020603050405020304" pitchFamily="18" charset="0"/>
              </a:rPr>
              <a:t>00=</a:t>
            </a:r>
            <a:r>
              <a:rPr lang="en-US" altLang="zh-CN" i="1" dirty="0">
                <a:solidFill>
                  <a:srgbClr val="000066"/>
                </a:solidFill>
                <a:latin typeface="Times New Roman" panose="02020603050405020304" pitchFamily="18" charset="0"/>
                <a:ea typeface="楷体_GB2312" pitchFamily="49" charset="-122"/>
                <a:cs typeface="Times New Roman" panose="02020603050405020304" pitchFamily="18" charset="0"/>
              </a:rPr>
              <a:t>a</a:t>
            </a:r>
            <a:r>
              <a:rPr lang="zh-CN" altLang="en-US" dirty="0">
                <a:solidFill>
                  <a:srgbClr val="000066"/>
                </a:solidFill>
                <a:latin typeface="Times New Roman" panose="02020603050405020304" pitchFamily="18" charset="0"/>
                <a:ea typeface="楷体_GB2312" pitchFamily="49" charset="-122"/>
                <a:cs typeface="Times New Roman" panose="02020603050405020304" pitchFamily="18" charset="0"/>
              </a:rPr>
              <a:t>，</a:t>
            </a:r>
            <a:r>
              <a:rPr lang="en-US" altLang="zh-CN" dirty="0">
                <a:solidFill>
                  <a:srgbClr val="000066"/>
                </a:solidFill>
                <a:latin typeface="Times New Roman" panose="02020603050405020304" pitchFamily="18" charset="0"/>
                <a:ea typeface="楷体_GB2312" pitchFamily="49" charset="-122"/>
                <a:cs typeface="Times New Roman" panose="02020603050405020304" pitchFamily="18" charset="0"/>
              </a:rPr>
              <a:t>01=</a:t>
            </a:r>
            <a:r>
              <a:rPr lang="en-US" altLang="zh-CN" i="1" dirty="0">
                <a:solidFill>
                  <a:srgbClr val="000066"/>
                </a:solidFill>
                <a:latin typeface="Times New Roman" panose="02020603050405020304" pitchFamily="18" charset="0"/>
                <a:ea typeface="楷体_GB2312" pitchFamily="49" charset="-122"/>
                <a:cs typeface="Times New Roman" panose="02020603050405020304" pitchFamily="18" charset="0"/>
              </a:rPr>
              <a:t>b</a:t>
            </a:r>
            <a:r>
              <a:rPr lang="zh-CN" altLang="en-US" dirty="0">
                <a:solidFill>
                  <a:srgbClr val="000066"/>
                </a:solidFill>
                <a:latin typeface="Times New Roman" panose="02020603050405020304" pitchFamily="18" charset="0"/>
                <a:ea typeface="楷体_GB2312" pitchFamily="49" charset="-122"/>
                <a:cs typeface="Times New Roman" panose="02020603050405020304" pitchFamily="18" charset="0"/>
              </a:rPr>
              <a:t>，</a:t>
            </a:r>
            <a:r>
              <a:rPr lang="en-US" altLang="zh-CN" dirty="0">
                <a:solidFill>
                  <a:srgbClr val="000066"/>
                </a:solidFill>
                <a:latin typeface="Times New Roman" panose="02020603050405020304" pitchFamily="18" charset="0"/>
                <a:ea typeface="楷体_GB2312" pitchFamily="49" charset="-122"/>
                <a:cs typeface="Times New Roman" panose="02020603050405020304" pitchFamily="18" charset="0"/>
              </a:rPr>
              <a:t>10=</a:t>
            </a:r>
            <a:r>
              <a:rPr lang="en-US" altLang="zh-CN" i="1" dirty="0">
                <a:solidFill>
                  <a:srgbClr val="000066"/>
                </a:solidFill>
                <a:latin typeface="Times New Roman" panose="02020603050405020304" pitchFamily="18" charset="0"/>
                <a:ea typeface="楷体_GB2312" pitchFamily="49" charset="-122"/>
                <a:cs typeface="Times New Roman" panose="02020603050405020304" pitchFamily="18" charset="0"/>
              </a:rPr>
              <a:t>c</a:t>
            </a:r>
            <a:r>
              <a:rPr lang="zh-CN" altLang="en-US" dirty="0">
                <a:solidFill>
                  <a:srgbClr val="000066"/>
                </a:solidFill>
                <a:latin typeface="Times New Roman" panose="02020603050405020304" pitchFamily="18" charset="0"/>
                <a:ea typeface="楷体_GB2312" pitchFamily="49" charset="-122"/>
                <a:cs typeface="Times New Roman" panose="02020603050405020304" pitchFamily="18" charset="0"/>
              </a:rPr>
              <a:t>，</a:t>
            </a:r>
            <a:r>
              <a:rPr lang="en-US" altLang="zh-CN" dirty="0">
                <a:solidFill>
                  <a:srgbClr val="000066"/>
                </a:solidFill>
                <a:latin typeface="Times New Roman" panose="02020603050405020304" pitchFamily="18" charset="0"/>
                <a:ea typeface="楷体_GB2312" pitchFamily="49" charset="-122"/>
                <a:cs typeface="Times New Roman" panose="02020603050405020304" pitchFamily="18" charset="0"/>
              </a:rPr>
              <a:t>11=</a:t>
            </a:r>
            <a:r>
              <a:rPr lang="en-US" altLang="zh-CN" i="1" dirty="0">
                <a:solidFill>
                  <a:srgbClr val="000066"/>
                </a:solidFill>
                <a:latin typeface="Times New Roman" panose="02020603050405020304" pitchFamily="18" charset="0"/>
                <a:ea typeface="楷体_GB2312" pitchFamily="49" charset="-122"/>
                <a:cs typeface="Times New Roman" panose="02020603050405020304" pitchFamily="18" charset="0"/>
              </a:rPr>
              <a:t>d</a:t>
            </a:r>
            <a:r>
              <a:rPr lang="zh-CN" altLang="en-US" dirty="0" smtClean="0">
                <a:solidFill>
                  <a:srgbClr val="000066"/>
                </a:solidFill>
                <a:latin typeface="Times New Roman" panose="02020603050405020304" pitchFamily="18" charset="0"/>
                <a:ea typeface="楷体_GB2312" pitchFamily="49" charset="-122"/>
                <a:cs typeface="Times New Roman" panose="02020603050405020304" pitchFamily="18" charset="0"/>
              </a:rPr>
              <a:t>， </a:t>
            </a:r>
            <a:r>
              <a:rPr kumimoji="1" lang="zh-CN" altLang="en-US" dirty="0" smtClean="0">
                <a:latin typeface="Times New Roman" panose="02020603050405020304" pitchFamily="18" charset="0"/>
                <a:ea typeface="楷体_GB2312" pitchFamily="49" charset="-122"/>
                <a:cs typeface="Times New Roman" panose="02020603050405020304" pitchFamily="18" charset="0"/>
              </a:rPr>
              <a:t> </a:t>
            </a:r>
            <a:endParaRPr kumimoji="1" lang="zh-CN" altLang="en-US" dirty="0">
              <a:latin typeface="Times New Roman" panose="02020603050405020304" pitchFamily="18" charset="0"/>
              <a:ea typeface="楷体_GB2312" pitchFamily="49" charset="-122"/>
              <a:cs typeface="Times New Roman" panose="02020603050405020304" pitchFamily="18" charset="0"/>
            </a:endParaRPr>
          </a:p>
        </p:txBody>
      </p:sp>
      <p:graphicFrame>
        <p:nvGraphicFramePr>
          <p:cNvPr id="26" name="Group 199"/>
          <p:cNvGraphicFramePr>
            <a:graphicFrameLocks noGrp="1"/>
          </p:cNvGraphicFramePr>
          <p:nvPr>
            <p:extLst>
              <p:ext uri="{D42A27DB-BD31-4B8C-83A1-F6EECF244321}">
                <p14:modId xmlns:p14="http://schemas.microsoft.com/office/powerpoint/2010/main" val="3122409248"/>
              </p:ext>
            </p:extLst>
          </p:nvPr>
        </p:nvGraphicFramePr>
        <p:xfrm>
          <a:off x="4955456" y="3000462"/>
          <a:ext cx="3816350" cy="2743200"/>
        </p:xfrm>
        <a:graphic>
          <a:graphicData uri="http://schemas.openxmlformats.org/drawingml/2006/table">
            <a:tbl>
              <a:tblPr/>
              <a:tblGrid>
                <a:gridCol w="603250"/>
                <a:gridCol w="1468438"/>
                <a:gridCol w="1209675"/>
                <a:gridCol w="534987"/>
              </a:tblGrid>
              <a:tr h="311150">
                <a:tc rowSpan="2">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dirty="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1" lang="en-US" altLang="zh-CN" sz="2400" b="0" i="1" u="none" strike="noStrike" cap="none" normalizeH="0" baseline="30000" dirty="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n</a:t>
                      </a:r>
                      <a:endParaRPr kumimoji="1" lang="en-US" altLang="zh-CN" sz="2400" b="0" i="0" u="none" strike="noStrike" cap="none" normalizeH="0" baseline="0" dirty="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dirty="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S</a:t>
                      </a:r>
                      <a:r>
                        <a:rPr kumimoji="1" lang="en-US" altLang="zh-CN" sz="2400" b="0" i="1" u="none" strike="noStrike" cap="none" normalizeH="0" baseline="30000" dirty="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n</a:t>
                      </a:r>
                      <a:r>
                        <a:rPr kumimoji="1" lang="en-US" altLang="zh-CN" sz="2400" b="0" i="0" u="none" strike="noStrike" cap="none" normalizeH="0" baseline="30000" dirty="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1" lang="en-US" altLang="zh-CN" sz="2400" b="0" i="0" u="none" strike="noStrike" cap="none" normalizeH="0" baseline="0" dirty="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b="0" i="1"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rPr>
                        <a:t>Y</a:t>
                      </a:r>
                      <a:endParaRPr kumimoji="1" lang="en-US" altLang="zh-CN" sz="2400" b="0" i="0"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rowSpan="2">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X</a:t>
                      </a:r>
                      <a:endParaRPr kumimoji="1" lang="en-US" altLang="zh-CN" sz="2400" b="0"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11150">
                <a:tc vMerge="1">
                  <a:txBody>
                    <a:bodyPr/>
                    <a:lstStyle/>
                    <a:p>
                      <a:endParaRPr lang="zh-CN" altLang="en-US"/>
                    </a:p>
                  </a:txBody>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1" lang="en-US" altLang="zh-CN" sz="2400" b="1" i="1"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b="1"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1" lang="en-US" altLang="zh-CN" sz="2400" b="1" i="1"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b="1"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r>
              <a:tr h="309563">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endPar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400" b="1" i="0"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t>
                      </a: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400" b="1" i="0" u="none" strike="noStrike" kern="1200"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14325">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a:t>
                      </a:r>
                      <a:endPar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400" b="1" i="0" u="none" strike="noStrike" kern="1200"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a:t>
                      </a: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400" b="1" i="0" u="none" strike="noStrike" kern="1200"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12738">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t>
                      </a:r>
                      <a:endPar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400" b="1" i="0" u="none" strike="noStrike" kern="1200"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a:t>
                      </a: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400" b="1" i="0" u="none" strike="noStrike" kern="1200"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12738">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a:t>
                      </a:r>
                      <a:endPar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400" b="1" i="0" u="none" strike="noStrike" kern="1200"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a:t>
                      </a:r>
                      <a:r>
                        <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400" b="1" i="0" u="none" strike="noStrike" kern="1200"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7" name="Rectangle 200"/>
          <p:cNvSpPr>
            <a:spLocks noChangeArrowheads="1"/>
          </p:cNvSpPr>
          <p:nvPr/>
        </p:nvSpPr>
        <p:spPr bwMode="auto">
          <a:xfrm>
            <a:off x="6602639" y="2369086"/>
            <a:ext cx="1103313" cy="457200"/>
          </a:xfrm>
          <a:prstGeom prst="rect">
            <a:avLst/>
          </a:prstGeom>
          <a:solidFill>
            <a:srgbClr val="A3B2C1">
              <a:alpha val="0"/>
            </a:srgbClr>
          </a:solidFill>
          <a:ln w="28575">
            <a:solidFill>
              <a:srgbClr val="CC3399">
                <a:alpha val="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zh-CN" altLang="en-US" dirty="0">
                <a:solidFill>
                  <a:srgbClr val="000066"/>
                </a:solidFill>
                <a:latin typeface="仿宋" panose="02010609060101010101" pitchFamily="49" charset="-122"/>
                <a:ea typeface="仿宋" panose="02010609060101010101" pitchFamily="49" charset="-122"/>
                <a:cs typeface="Times New Roman" panose="02020603050405020304" pitchFamily="18" charset="0"/>
              </a:rPr>
              <a:t>状态表</a:t>
            </a:r>
          </a:p>
        </p:txBody>
      </p:sp>
      <p:graphicFrame>
        <p:nvGraphicFramePr>
          <p:cNvPr id="28" name="Object 267"/>
          <p:cNvGraphicFramePr>
            <a:graphicFrameLocks noChangeAspect="1"/>
          </p:cNvGraphicFramePr>
          <p:nvPr>
            <p:extLst>
              <p:ext uri="{D42A27DB-BD31-4B8C-83A1-F6EECF244321}">
                <p14:modId xmlns:p14="http://schemas.microsoft.com/office/powerpoint/2010/main" val="1180469575"/>
              </p:ext>
            </p:extLst>
          </p:nvPr>
        </p:nvGraphicFramePr>
        <p:xfrm>
          <a:off x="6046640" y="1679652"/>
          <a:ext cx="423863" cy="498475"/>
        </p:xfrm>
        <a:graphic>
          <a:graphicData uri="http://schemas.openxmlformats.org/presentationml/2006/ole">
            <mc:AlternateContent xmlns:mc="http://schemas.openxmlformats.org/markup-compatibility/2006">
              <mc:Choice xmlns:v="urn:schemas-microsoft-com:vml" Requires="v">
                <p:oleObj spid="_x0000_s648387" name="公式" r:id="rId9" imgW="215713" imgH="241091" progId="Equation.3">
                  <p:embed/>
                </p:oleObj>
              </mc:Choice>
              <mc:Fallback>
                <p:oleObj name="公式" r:id="rId9" imgW="215713" imgH="241091"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6640" y="1679652"/>
                        <a:ext cx="423863" cy="49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6513612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par>
                                <p:cTn id="8" presetID="22" presetClass="entr" presetSubtype="1"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up)">
                                      <p:cBhvr>
                                        <p:cTn id="10" dur="500"/>
                                        <p:tgtEl>
                                          <p:spTgt spid="22"/>
                                        </p:tgtEl>
                                      </p:cBhvr>
                                    </p:animEffect>
                                  </p:childTnLst>
                                </p:cTn>
                              </p:par>
                              <p:par>
                                <p:cTn id="11" presetID="22" presetClass="entr" presetSubtype="1"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up)">
                                      <p:cBhvr>
                                        <p:cTn id="13" dur="500"/>
                                        <p:tgtEl>
                                          <p:spTgt spid="23"/>
                                        </p:tgtEl>
                                      </p:cBhvr>
                                    </p:animEffect>
                                  </p:childTnLst>
                                </p:cTn>
                              </p:par>
                              <p:par>
                                <p:cTn id="14" presetID="22" presetClass="entr" presetSubtype="1"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up)">
                                      <p:cBhvr>
                                        <p:cTn id="16" dur="500"/>
                                        <p:tgtEl>
                                          <p:spTgt spid="24"/>
                                        </p:tgtEl>
                                      </p:cBhvr>
                                    </p:animEffect>
                                  </p:childTnLst>
                                </p:cTn>
                              </p:par>
                              <p:par>
                                <p:cTn id="17" presetID="22" presetClass="entr" presetSubtype="1"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up)">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wipe(up)">
                                      <p:cBhvr>
                                        <p:cTn id="24" dur="500"/>
                                        <p:tgtEl>
                                          <p:spTgt spid="26"/>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up)">
                                      <p:cBhvr>
                                        <p:cTn id="27" dur="500"/>
                                        <p:tgtEl>
                                          <p:spTgt spid="27"/>
                                        </p:tgtEl>
                                      </p:cBhvr>
                                    </p:animEffect>
                                  </p:childTnLst>
                                </p:cTn>
                              </p:par>
                              <p:par>
                                <p:cTn id="28" presetID="22" presetClass="entr" presetSubtype="1" fill="hold"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wipe(up)">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6"/>
          <p:cNvSpPr>
            <a:spLocks noChangeArrowheads="1"/>
          </p:cNvSpPr>
          <p:nvPr/>
        </p:nvSpPr>
        <p:spPr bwMode="auto">
          <a:xfrm>
            <a:off x="30164" y="122239"/>
            <a:ext cx="18557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600">
                <a:solidFill>
                  <a:srgbClr val="FF0066"/>
                </a:solidFill>
                <a:latin typeface="Times New Roman" panose="02020603050405020304" pitchFamily="18" charset="0"/>
                <a:ea typeface="楷体_GB2312" pitchFamily="49" charset="-122"/>
                <a:cs typeface="Times New Roman" panose="02020603050405020304" pitchFamily="18" charset="0"/>
              </a:rPr>
              <a:t>6.5.2</a:t>
            </a:r>
            <a:r>
              <a:rPr lang="zh-CN" altLang="en-US" sz="2600">
                <a:solidFill>
                  <a:srgbClr val="FF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10" name="Rectangle 3"/>
          <p:cNvSpPr>
            <a:spLocks noChangeArrowheads="1"/>
          </p:cNvSpPr>
          <p:nvPr/>
        </p:nvSpPr>
        <p:spPr bwMode="auto">
          <a:xfrm>
            <a:off x="1584324" y="121836"/>
            <a:ext cx="3203575"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1.N</a:t>
            </a:r>
            <a:r>
              <a:rPr lang="zh-CN" altLang="en-US"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位二进制</a:t>
            </a:r>
            <a:r>
              <a:rPr lang="zh-CN" altLang="en-US" sz="2500" dirty="0">
                <a:solidFill>
                  <a:srgbClr val="00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11" name="Rectangle 3"/>
          <p:cNvSpPr>
            <a:spLocks noChangeArrowheads="1"/>
          </p:cNvSpPr>
          <p:nvPr/>
        </p:nvSpPr>
        <p:spPr bwMode="auto">
          <a:xfrm>
            <a:off x="4794251" y="123975"/>
            <a:ext cx="38544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400" dirty="0" smtClean="0">
                <a:solidFill>
                  <a:srgbClr val="7030A0"/>
                </a:solidFill>
                <a:latin typeface="Times New Roman" panose="02020603050405020304" pitchFamily="18" charset="0"/>
                <a:ea typeface="楷体_GB2312" pitchFamily="49" charset="-122"/>
                <a:cs typeface="Times New Roman" panose="02020603050405020304" pitchFamily="18" charset="0"/>
              </a:rPr>
              <a:t>(2)N</a:t>
            </a:r>
            <a:r>
              <a:rPr lang="zh-CN" altLang="en-US" sz="2400" dirty="0" smtClean="0">
                <a:solidFill>
                  <a:srgbClr val="7030A0"/>
                </a:solidFill>
                <a:latin typeface="Times New Roman" panose="02020603050405020304" pitchFamily="18" charset="0"/>
                <a:ea typeface="楷体_GB2312" pitchFamily="49" charset="-122"/>
                <a:cs typeface="Times New Roman" panose="02020603050405020304" pitchFamily="18" charset="0"/>
              </a:rPr>
              <a:t>位同步</a:t>
            </a:r>
            <a:r>
              <a:rPr lang="zh-CN" altLang="en-US" sz="2400" dirty="0">
                <a:solidFill>
                  <a:srgbClr val="7030A0"/>
                </a:solidFill>
                <a:latin typeface="Times New Roman" panose="02020603050405020304" pitchFamily="18" charset="0"/>
                <a:ea typeface="楷体_GB2312" pitchFamily="49" charset="-122"/>
                <a:cs typeface="Times New Roman" panose="02020603050405020304" pitchFamily="18" charset="0"/>
              </a:rPr>
              <a:t>二进制计数器</a:t>
            </a:r>
          </a:p>
        </p:txBody>
      </p:sp>
      <p:graphicFrame>
        <p:nvGraphicFramePr>
          <p:cNvPr id="18" name="Object 11"/>
          <p:cNvGraphicFramePr>
            <a:graphicFrameLocks noChangeAspect="1"/>
          </p:cNvGraphicFramePr>
          <p:nvPr>
            <p:extLst>
              <p:ext uri="{D42A27DB-BD31-4B8C-83A1-F6EECF244321}">
                <p14:modId xmlns:p14="http://schemas.microsoft.com/office/powerpoint/2010/main" val="51921993"/>
              </p:ext>
            </p:extLst>
          </p:nvPr>
        </p:nvGraphicFramePr>
        <p:xfrm>
          <a:off x="5076825" y="1477964"/>
          <a:ext cx="2592387" cy="1020763"/>
        </p:xfrm>
        <a:graphic>
          <a:graphicData uri="http://schemas.openxmlformats.org/presentationml/2006/ole">
            <mc:AlternateContent xmlns:mc="http://schemas.openxmlformats.org/markup-compatibility/2006">
              <mc:Choice xmlns:v="urn:schemas-microsoft-com:vml" Requires="v">
                <p:oleObj spid="_x0000_s704592" name="图片" r:id="rId3" imgW="1458355" imgH="570662" progId="Word.Picture.8">
                  <p:embed/>
                </p:oleObj>
              </mc:Choice>
              <mc:Fallback>
                <p:oleObj name="图片" r:id="rId3" imgW="1458355" imgH="570662"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825" y="1477964"/>
                        <a:ext cx="2592387" cy="1020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13"/>
          <p:cNvGraphicFramePr>
            <a:graphicFrameLocks noChangeAspect="1"/>
          </p:cNvGraphicFramePr>
          <p:nvPr>
            <p:extLst>
              <p:ext uri="{D42A27DB-BD31-4B8C-83A1-F6EECF244321}">
                <p14:modId xmlns:p14="http://schemas.microsoft.com/office/powerpoint/2010/main" val="3112628324"/>
              </p:ext>
            </p:extLst>
          </p:nvPr>
        </p:nvGraphicFramePr>
        <p:xfrm>
          <a:off x="1296987" y="1663603"/>
          <a:ext cx="3311525" cy="604837"/>
        </p:xfrm>
        <a:graphic>
          <a:graphicData uri="http://schemas.openxmlformats.org/presentationml/2006/ole">
            <mc:AlternateContent xmlns:mc="http://schemas.openxmlformats.org/markup-compatibility/2006">
              <mc:Choice xmlns:v="urn:schemas-microsoft-com:vml" Requires="v">
                <p:oleObj spid="_x0000_s704593" name="公式" r:id="rId5" imgW="1422360" imgH="253800" progId="Equation.3">
                  <p:embed/>
                </p:oleObj>
              </mc:Choice>
              <mc:Fallback>
                <p:oleObj name="公式" r:id="rId5" imgW="1422360" imgH="253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6987" y="1663603"/>
                        <a:ext cx="3311525" cy="604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5"/>
          <p:cNvGraphicFramePr>
            <a:graphicFrameLocks noChangeAspect="1"/>
          </p:cNvGraphicFramePr>
          <p:nvPr/>
        </p:nvGraphicFramePr>
        <p:xfrm>
          <a:off x="34925" y="2816225"/>
          <a:ext cx="8929688" cy="3900488"/>
        </p:xfrm>
        <a:graphic>
          <a:graphicData uri="http://schemas.openxmlformats.org/presentationml/2006/ole">
            <mc:AlternateContent xmlns:mc="http://schemas.openxmlformats.org/markup-compatibility/2006">
              <mc:Choice xmlns:v="urn:schemas-microsoft-com:vml" Requires="v">
                <p:oleObj spid="_x0000_s704594" name="图片" r:id="rId7" imgW="5206533" imgH="2277155" progId="Word.Picture.8">
                  <p:embed/>
                </p:oleObj>
              </mc:Choice>
              <mc:Fallback>
                <p:oleObj name="图片" r:id="rId7" imgW="5206533" imgH="2277155" progId="Word.Picture.8">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925" y="2816225"/>
                        <a:ext cx="8929688" cy="3900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Rectangle 7"/>
          <p:cNvSpPr>
            <a:spLocks noChangeArrowheads="1"/>
          </p:cNvSpPr>
          <p:nvPr/>
        </p:nvSpPr>
        <p:spPr bwMode="auto">
          <a:xfrm>
            <a:off x="863600" y="3679825"/>
            <a:ext cx="2268538" cy="2197100"/>
          </a:xfrm>
          <a:prstGeom prst="rect">
            <a:avLst/>
          </a:prstGeom>
          <a:solidFill>
            <a:srgbClr val="6666FF">
              <a:alpha val="25000"/>
            </a:srgbClr>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Rectangle 8"/>
          <p:cNvSpPr>
            <a:spLocks noChangeArrowheads="1"/>
          </p:cNvSpPr>
          <p:nvPr/>
        </p:nvSpPr>
        <p:spPr bwMode="auto">
          <a:xfrm>
            <a:off x="3421063" y="3679825"/>
            <a:ext cx="1655762" cy="2197100"/>
          </a:xfrm>
          <a:prstGeom prst="rect">
            <a:avLst/>
          </a:prstGeom>
          <a:solidFill>
            <a:srgbClr val="6666FF">
              <a:alpha val="25000"/>
            </a:srgbClr>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Rectangle 17"/>
          <p:cNvSpPr>
            <a:spLocks noChangeArrowheads="1"/>
          </p:cNvSpPr>
          <p:nvPr/>
        </p:nvSpPr>
        <p:spPr bwMode="auto">
          <a:xfrm>
            <a:off x="5292725" y="3656013"/>
            <a:ext cx="1655763" cy="2197100"/>
          </a:xfrm>
          <a:prstGeom prst="rect">
            <a:avLst/>
          </a:prstGeom>
          <a:solidFill>
            <a:srgbClr val="6666FF">
              <a:alpha val="25000"/>
            </a:srgbClr>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Rectangle 18"/>
          <p:cNvSpPr>
            <a:spLocks noChangeArrowheads="1"/>
          </p:cNvSpPr>
          <p:nvPr/>
        </p:nvSpPr>
        <p:spPr bwMode="auto">
          <a:xfrm>
            <a:off x="7235825" y="3656013"/>
            <a:ext cx="1655763" cy="2197100"/>
          </a:xfrm>
          <a:prstGeom prst="rect">
            <a:avLst/>
          </a:prstGeom>
          <a:solidFill>
            <a:srgbClr val="6666FF">
              <a:alpha val="25000"/>
            </a:srgbClr>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Rectangle 6"/>
          <p:cNvSpPr>
            <a:spLocks noChangeArrowheads="1"/>
          </p:cNvSpPr>
          <p:nvPr/>
        </p:nvSpPr>
        <p:spPr bwMode="auto">
          <a:xfrm>
            <a:off x="468314" y="558511"/>
            <a:ext cx="16607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zh-CN" altLang="en-US" dirty="0" smtClean="0">
                <a:latin typeface="仿宋" panose="02010609060101010101" pitchFamily="49" charset="-122"/>
                <a:ea typeface="仿宋" panose="02010609060101010101" pitchFamily="49" charset="-122"/>
                <a:cs typeface="Times New Roman" panose="02020603050405020304" pitchFamily="18" charset="0"/>
              </a:rPr>
              <a:t>同步计数</a:t>
            </a:r>
            <a:endParaRPr lang="zh-CN" altLang="en-US" dirty="0">
              <a:latin typeface="仿宋" panose="02010609060101010101" pitchFamily="49" charset="-122"/>
              <a:ea typeface="仿宋"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448128580"/>
      </p:ext>
    </p:extLst>
  </p:cSld>
  <p:clrMapOvr>
    <a:masterClrMapping/>
  </p:clrMapOvr>
  <p:transition spd="med">
    <p:random/>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5451" name="Object 11"/>
          <p:cNvGraphicFramePr>
            <a:graphicFrameLocks noChangeAspect="1"/>
          </p:cNvGraphicFramePr>
          <p:nvPr/>
        </p:nvGraphicFramePr>
        <p:xfrm>
          <a:off x="-1588" y="1898650"/>
          <a:ext cx="9145588" cy="4733925"/>
        </p:xfrm>
        <a:graphic>
          <a:graphicData uri="http://schemas.openxmlformats.org/presentationml/2006/ole">
            <mc:AlternateContent xmlns:mc="http://schemas.openxmlformats.org/markup-compatibility/2006">
              <mc:Choice xmlns:v="urn:schemas-microsoft-com:vml" Requires="v">
                <p:oleObj spid="_x0000_s705562" name="图片" r:id="rId3" imgW="6265164" imgH="3255264" progId="Word.Picture.8">
                  <p:embed/>
                </p:oleObj>
              </mc:Choice>
              <mc:Fallback>
                <p:oleObj name="图片" r:id="rId3" imgW="6265164" imgH="3255264"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898650"/>
                        <a:ext cx="9145588" cy="4733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5444" name="Rectangle 4"/>
          <p:cNvSpPr>
            <a:spLocks noChangeArrowheads="1"/>
          </p:cNvSpPr>
          <p:nvPr/>
        </p:nvSpPr>
        <p:spPr bwMode="auto">
          <a:xfrm>
            <a:off x="501650" y="1871663"/>
            <a:ext cx="8316913" cy="1152525"/>
          </a:xfrm>
          <a:prstGeom prst="rect">
            <a:avLst/>
          </a:prstGeom>
          <a:solidFill>
            <a:srgbClr val="6666FF">
              <a:alpha val="25000"/>
            </a:srgbClr>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5453" name="Rectangle 13"/>
          <p:cNvSpPr>
            <a:spLocks noChangeArrowheads="1"/>
          </p:cNvSpPr>
          <p:nvPr/>
        </p:nvSpPr>
        <p:spPr bwMode="auto">
          <a:xfrm>
            <a:off x="576263" y="1196975"/>
            <a:ext cx="7308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r>
              <a:rPr kumimoji="1" lang="en-US" altLang="zh-CN" b="0" i="1" dirty="0">
                <a:solidFill>
                  <a:schemeClr val="folHlink"/>
                </a:solidFill>
                <a:latin typeface="Times New Roman" panose="02020603050405020304" pitchFamily="18" charset="0"/>
                <a:cs typeface="Times New Roman" panose="02020603050405020304" pitchFamily="18" charset="0"/>
              </a:rPr>
              <a:t>CET</a:t>
            </a:r>
            <a:r>
              <a:rPr kumimoji="1" lang="zh-CN" altLang="en-US" b="0" i="1" dirty="0" smtClean="0">
                <a:solidFill>
                  <a:schemeClr val="folHlink"/>
                </a:solidFill>
                <a:latin typeface="Times New Roman" panose="02020603050405020304" pitchFamily="18" charset="0"/>
                <a:cs typeface="Times New Roman" panose="02020603050405020304" pitchFamily="18" charset="0"/>
              </a:rPr>
              <a:t>、</a:t>
            </a:r>
            <a:r>
              <a:rPr kumimoji="1" lang="en-US" altLang="zh-CN" b="0" i="1" dirty="0" smtClean="0">
                <a:solidFill>
                  <a:schemeClr val="folHlink"/>
                </a:solidFill>
                <a:latin typeface="Times New Roman" panose="02020603050405020304" pitchFamily="18" charset="0"/>
                <a:cs typeface="Times New Roman" panose="02020603050405020304" pitchFamily="18" charset="0"/>
              </a:rPr>
              <a:t>CEP</a:t>
            </a:r>
            <a:r>
              <a:rPr lang="zh-CN" altLang="en-US" dirty="0">
                <a:solidFill>
                  <a:srgbClr val="000066"/>
                </a:solidFill>
                <a:latin typeface="Times New Roman" panose="02020603050405020304" pitchFamily="18" charset="0"/>
                <a:ea typeface="楷体_GB2312" pitchFamily="49" charset="-122"/>
                <a:cs typeface="Times New Roman" panose="02020603050405020304" pitchFamily="18" charset="0"/>
              </a:rPr>
              <a:t>为计数使</a:t>
            </a:r>
            <a:r>
              <a:rPr lang="zh-CN" altLang="en-US" dirty="0" smtClean="0">
                <a:solidFill>
                  <a:srgbClr val="000066"/>
                </a:solidFill>
                <a:latin typeface="Times New Roman" panose="02020603050405020304" pitchFamily="18" charset="0"/>
                <a:ea typeface="楷体_GB2312" pitchFamily="49" charset="-122"/>
                <a:cs typeface="Times New Roman" panose="02020603050405020304" pitchFamily="18" charset="0"/>
              </a:rPr>
              <a:t>能，并行</a:t>
            </a:r>
            <a:r>
              <a:rPr lang="zh-CN" altLang="en-US" dirty="0">
                <a:solidFill>
                  <a:srgbClr val="000066"/>
                </a:solidFill>
                <a:latin typeface="Times New Roman" panose="02020603050405020304" pitchFamily="18" charset="0"/>
                <a:ea typeface="楷体_GB2312" pitchFamily="49" charset="-122"/>
                <a:cs typeface="Times New Roman" panose="02020603050405020304" pitchFamily="18" charset="0"/>
              </a:rPr>
              <a:t>进位</a:t>
            </a:r>
            <a:r>
              <a:rPr kumimoji="1" lang="en-US" altLang="zh-CN" b="0" i="1" dirty="0">
                <a:solidFill>
                  <a:schemeClr val="folHlink"/>
                </a:solidFill>
                <a:latin typeface="Times New Roman" panose="02020603050405020304" pitchFamily="18" charset="0"/>
                <a:cs typeface="Times New Roman" panose="02020603050405020304" pitchFamily="18" charset="0"/>
              </a:rPr>
              <a:t>TC=Q</a:t>
            </a:r>
            <a:r>
              <a:rPr kumimoji="1" lang="en-US" altLang="zh-CN" b="0" i="1" baseline="-25000" dirty="0">
                <a:solidFill>
                  <a:schemeClr val="folHlink"/>
                </a:solidFill>
                <a:latin typeface="Times New Roman" panose="02020603050405020304" pitchFamily="18" charset="0"/>
                <a:cs typeface="Times New Roman" panose="02020603050405020304" pitchFamily="18" charset="0"/>
              </a:rPr>
              <a:t>3</a:t>
            </a:r>
            <a:r>
              <a:rPr kumimoji="1" lang="en-US" altLang="zh-CN" b="0" i="1" dirty="0">
                <a:solidFill>
                  <a:schemeClr val="folHlink"/>
                </a:solidFill>
                <a:latin typeface="Times New Roman" panose="02020603050405020304" pitchFamily="18" charset="0"/>
                <a:cs typeface="Times New Roman" panose="02020603050405020304" pitchFamily="18" charset="0"/>
              </a:rPr>
              <a:t>Q</a:t>
            </a:r>
            <a:r>
              <a:rPr kumimoji="1" lang="en-US" altLang="zh-CN" b="0" i="1" baseline="-25000" dirty="0">
                <a:solidFill>
                  <a:schemeClr val="folHlink"/>
                </a:solidFill>
                <a:latin typeface="Times New Roman" panose="02020603050405020304" pitchFamily="18" charset="0"/>
                <a:cs typeface="Times New Roman" panose="02020603050405020304" pitchFamily="18" charset="0"/>
              </a:rPr>
              <a:t>2</a:t>
            </a:r>
            <a:r>
              <a:rPr kumimoji="1" lang="en-US" altLang="zh-CN" b="0" i="1" dirty="0">
                <a:solidFill>
                  <a:schemeClr val="folHlink"/>
                </a:solidFill>
                <a:latin typeface="Times New Roman" panose="02020603050405020304" pitchFamily="18" charset="0"/>
                <a:cs typeface="Times New Roman" panose="02020603050405020304" pitchFamily="18" charset="0"/>
              </a:rPr>
              <a:t>Q</a:t>
            </a:r>
            <a:r>
              <a:rPr kumimoji="1" lang="en-US" altLang="zh-CN" b="0" i="1" baseline="-25000" dirty="0">
                <a:solidFill>
                  <a:schemeClr val="folHlink"/>
                </a:solidFill>
                <a:latin typeface="Times New Roman" panose="02020603050405020304" pitchFamily="18" charset="0"/>
                <a:cs typeface="Times New Roman" panose="02020603050405020304" pitchFamily="18" charset="0"/>
              </a:rPr>
              <a:t>1</a:t>
            </a:r>
            <a:r>
              <a:rPr kumimoji="1" lang="en-US" altLang="zh-CN" b="0" i="1" dirty="0">
                <a:solidFill>
                  <a:schemeClr val="folHlink"/>
                </a:solidFill>
                <a:latin typeface="Times New Roman" panose="02020603050405020304" pitchFamily="18" charset="0"/>
                <a:cs typeface="Times New Roman" panose="02020603050405020304" pitchFamily="18" charset="0"/>
              </a:rPr>
              <a:t>Q</a:t>
            </a:r>
            <a:r>
              <a:rPr kumimoji="1" lang="en-US" altLang="zh-CN" b="0" i="1" baseline="-25000" dirty="0">
                <a:solidFill>
                  <a:schemeClr val="folHlink"/>
                </a:solidFill>
                <a:latin typeface="Times New Roman" panose="02020603050405020304" pitchFamily="18" charset="0"/>
                <a:cs typeface="Times New Roman" panose="02020603050405020304" pitchFamily="18" charset="0"/>
              </a:rPr>
              <a:t>0</a:t>
            </a:r>
            <a:r>
              <a:rPr kumimoji="1" lang="en-US" altLang="zh-CN" b="0" i="1" dirty="0">
                <a:solidFill>
                  <a:schemeClr val="folHlink"/>
                </a:solidFill>
                <a:latin typeface="Times New Roman" panose="02020603050405020304" pitchFamily="18" charset="0"/>
                <a:cs typeface="Times New Roman" panose="02020603050405020304" pitchFamily="18" charset="0"/>
                <a:sym typeface="Symbol" panose="05050102010706020507" pitchFamily="18" charset="2"/>
              </a:rPr>
              <a:t></a:t>
            </a:r>
            <a:r>
              <a:rPr kumimoji="1" lang="en-US" altLang="zh-CN" b="0" i="1" dirty="0">
                <a:solidFill>
                  <a:schemeClr val="folHlink"/>
                </a:solidFill>
                <a:latin typeface="Times New Roman" panose="02020603050405020304" pitchFamily="18" charset="0"/>
                <a:cs typeface="Times New Roman" panose="02020603050405020304" pitchFamily="18" charset="0"/>
              </a:rPr>
              <a:t>CET</a:t>
            </a:r>
            <a:r>
              <a:rPr kumimoji="1" lang="en-US" altLang="zh-CN" dirty="0">
                <a:latin typeface="Times New Roman" panose="02020603050405020304" pitchFamily="18" charset="0"/>
                <a:cs typeface="Times New Roman" panose="02020603050405020304" pitchFamily="18" charset="0"/>
              </a:rPr>
              <a:t> </a:t>
            </a:r>
          </a:p>
        </p:txBody>
      </p:sp>
      <p:sp>
        <p:nvSpPr>
          <p:cNvPr id="6" name="矩形 6"/>
          <p:cNvSpPr>
            <a:spLocks noChangeArrowheads="1"/>
          </p:cNvSpPr>
          <p:nvPr/>
        </p:nvSpPr>
        <p:spPr bwMode="auto">
          <a:xfrm>
            <a:off x="30164" y="122239"/>
            <a:ext cx="18557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600">
                <a:solidFill>
                  <a:srgbClr val="FF0066"/>
                </a:solidFill>
                <a:latin typeface="Times New Roman" panose="02020603050405020304" pitchFamily="18" charset="0"/>
                <a:ea typeface="楷体_GB2312" pitchFamily="49" charset="-122"/>
                <a:cs typeface="Times New Roman" panose="02020603050405020304" pitchFamily="18" charset="0"/>
              </a:rPr>
              <a:t>6.5.2</a:t>
            </a:r>
            <a:r>
              <a:rPr lang="zh-CN" altLang="en-US" sz="2600">
                <a:solidFill>
                  <a:srgbClr val="FF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7" name="Rectangle 3"/>
          <p:cNvSpPr>
            <a:spLocks noChangeArrowheads="1"/>
          </p:cNvSpPr>
          <p:nvPr/>
        </p:nvSpPr>
        <p:spPr bwMode="auto">
          <a:xfrm>
            <a:off x="1584324" y="121836"/>
            <a:ext cx="3203575"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1.N</a:t>
            </a:r>
            <a:r>
              <a:rPr lang="zh-CN" altLang="en-US"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位二进制</a:t>
            </a:r>
            <a:r>
              <a:rPr lang="zh-CN" altLang="en-US" sz="2500" dirty="0">
                <a:solidFill>
                  <a:srgbClr val="00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8" name="Rectangle 3"/>
          <p:cNvSpPr>
            <a:spLocks noChangeArrowheads="1"/>
          </p:cNvSpPr>
          <p:nvPr/>
        </p:nvSpPr>
        <p:spPr bwMode="auto">
          <a:xfrm>
            <a:off x="4794251" y="123975"/>
            <a:ext cx="38544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400" dirty="0" smtClean="0">
                <a:solidFill>
                  <a:srgbClr val="7030A0"/>
                </a:solidFill>
                <a:latin typeface="Times New Roman" panose="02020603050405020304" pitchFamily="18" charset="0"/>
                <a:ea typeface="楷体_GB2312" pitchFamily="49" charset="-122"/>
                <a:cs typeface="Times New Roman" panose="02020603050405020304" pitchFamily="18" charset="0"/>
              </a:rPr>
              <a:t>(2)N</a:t>
            </a:r>
            <a:r>
              <a:rPr lang="zh-CN" altLang="en-US" sz="2400" dirty="0" smtClean="0">
                <a:solidFill>
                  <a:srgbClr val="7030A0"/>
                </a:solidFill>
                <a:latin typeface="Times New Roman" panose="02020603050405020304" pitchFamily="18" charset="0"/>
                <a:ea typeface="楷体_GB2312" pitchFamily="49" charset="-122"/>
                <a:cs typeface="Times New Roman" panose="02020603050405020304" pitchFamily="18" charset="0"/>
              </a:rPr>
              <a:t>位同步</a:t>
            </a:r>
            <a:r>
              <a:rPr lang="zh-CN" altLang="en-US" sz="2400" dirty="0">
                <a:solidFill>
                  <a:srgbClr val="7030A0"/>
                </a:solidFill>
                <a:latin typeface="Times New Roman" panose="02020603050405020304" pitchFamily="18" charset="0"/>
                <a:ea typeface="楷体_GB2312" pitchFamily="49" charset="-122"/>
                <a:cs typeface="Times New Roman" panose="02020603050405020304" pitchFamily="18" charset="0"/>
              </a:rPr>
              <a:t>二进制计数器</a:t>
            </a:r>
          </a:p>
        </p:txBody>
      </p:sp>
      <p:sp>
        <p:nvSpPr>
          <p:cNvPr id="10" name="Rectangle 6"/>
          <p:cNvSpPr>
            <a:spLocks noChangeArrowheads="1"/>
          </p:cNvSpPr>
          <p:nvPr/>
        </p:nvSpPr>
        <p:spPr bwMode="auto">
          <a:xfrm>
            <a:off x="468313" y="558511"/>
            <a:ext cx="37488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zh-CN" altLang="en-US" dirty="0" smtClean="0">
                <a:latin typeface="仿宋" panose="02010609060101010101" pitchFamily="49" charset="-122"/>
                <a:ea typeface="仿宋" panose="02010609060101010101" pitchFamily="49" charset="-122"/>
                <a:cs typeface="Times New Roman" panose="02020603050405020304" pitchFamily="18" charset="0"/>
              </a:rPr>
              <a:t>计数使能和并行进位</a:t>
            </a:r>
            <a:endParaRPr lang="zh-CN" altLang="en-US" dirty="0">
              <a:latin typeface="仿宋" panose="02010609060101010101" pitchFamily="49" charset="-122"/>
              <a:ea typeface="仿宋"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1692794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45444"/>
                                        </p:tgtEl>
                                        <p:attrNameLst>
                                          <p:attrName>style.visibility</p:attrName>
                                        </p:attrNameLst>
                                      </p:cBhvr>
                                      <p:to>
                                        <p:strVal val="visible"/>
                                      </p:to>
                                    </p:set>
                                    <p:animEffect transition="in" filter="box(in)">
                                      <p:cBhvr>
                                        <p:cTn id="7" dur="500"/>
                                        <p:tgtEl>
                                          <p:spTgt spid="4454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45453"/>
                                        </p:tgtEl>
                                        <p:attrNameLst>
                                          <p:attrName>style.visibility</p:attrName>
                                        </p:attrNameLst>
                                      </p:cBhvr>
                                      <p:to>
                                        <p:strVal val="visible"/>
                                      </p:to>
                                    </p:set>
                                    <p:animEffect transition="in" filter="wipe(left)">
                                      <p:cBhvr>
                                        <p:cTn id="12" dur="500"/>
                                        <p:tgtEl>
                                          <p:spTgt spid="4454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5444" grpId="0" animBg="1"/>
      <p:bldP spid="445453"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6301" name="Object 13"/>
          <p:cNvGraphicFramePr>
            <a:graphicFrameLocks noChangeAspect="1"/>
          </p:cNvGraphicFramePr>
          <p:nvPr>
            <p:extLst>
              <p:ext uri="{D42A27DB-BD31-4B8C-83A1-F6EECF244321}">
                <p14:modId xmlns:p14="http://schemas.microsoft.com/office/powerpoint/2010/main" val="58662344"/>
              </p:ext>
            </p:extLst>
          </p:nvPr>
        </p:nvGraphicFramePr>
        <p:xfrm>
          <a:off x="508000" y="993775"/>
          <a:ext cx="8234363" cy="5607050"/>
        </p:xfrm>
        <a:graphic>
          <a:graphicData uri="http://schemas.openxmlformats.org/presentationml/2006/ole">
            <mc:AlternateContent xmlns:mc="http://schemas.openxmlformats.org/markup-compatibility/2006">
              <mc:Choice xmlns:v="urn:schemas-microsoft-com:vml" Requires="v">
                <p:oleObj spid="_x0000_s706613" name="Picture" r:id="rId3" imgW="5095800" imgH="3809880" progId="Word.Picture.8">
                  <p:embed/>
                </p:oleObj>
              </mc:Choice>
              <mc:Fallback>
                <p:oleObj name="Picture" r:id="rId3" imgW="5095800" imgH="3809880" progId="Word.Picture.8">
                  <p:embed/>
                  <p:pic>
                    <p:nvPicPr>
                      <p:cNvPr id="0" name=""/>
                      <p:cNvPicPr>
                        <a:picLocks noChangeAspect="1" noChangeArrowheads="1"/>
                      </p:cNvPicPr>
                      <p:nvPr/>
                    </p:nvPicPr>
                    <p:blipFill>
                      <a:blip r:embed="rId4"/>
                      <a:srcRect/>
                      <a:stretch>
                        <a:fillRect/>
                      </a:stretch>
                    </p:blipFill>
                    <p:spPr bwMode="auto">
                      <a:xfrm>
                        <a:off x="508000" y="993775"/>
                        <a:ext cx="8234363" cy="5607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96294" name="Rectangle 6"/>
          <p:cNvSpPr>
            <a:spLocks noChangeArrowheads="1"/>
          </p:cNvSpPr>
          <p:nvPr/>
        </p:nvSpPr>
        <p:spPr bwMode="auto">
          <a:xfrm>
            <a:off x="468313" y="558511"/>
            <a:ext cx="37488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zh-CN" altLang="en-US" dirty="0" smtClean="0">
                <a:latin typeface="仿宋" panose="02010609060101010101" pitchFamily="49" charset="-122"/>
                <a:ea typeface="仿宋" panose="02010609060101010101" pitchFamily="49" charset="-122"/>
                <a:cs typeface="Times New Roman" panose="02020603050405020304" pitchFamily="18" charset="0"/>
              </a:rPr>
              <a:t>异步</a:t>
            </a:r>
            <a:r>
              <a:rPr lang="zh-CN" altLang="en-US" dirty="0">
                <a:latin typeface="仿宋" panose="02010609060101010101" pitchFamily="49" charset="-122"/>
                <a:ea typeface="仿宋" panose="02010609060101010101" pitchFamily="49" charset="-122"/>
                <a:cs typeface="Times New Roman" panose="02020603050405020304" pitchFamily="18" charset="0"/>
              </a:rPr>
              <a:t>清零和同步并行置数</a:t>
            </a:r>
          </a:p>
        </p:txBody>
      </p:sp>
      <p:sp>
        <p:nvSpPr>
          <p:cNvPr id="396295" name="AutoShape 7"/>
          <p:cNvSpPr>
            <a:spLocks noChangeArrowheads="1"/>
          </p:cNvSpPr>
          <p:nvPr/>
        </p:nvSpPr>
        <p:spPr bwMode="auto">
          <a:xfrm>
            <a:off x="309635" y="2531326"/>
            <a:ext cx="1491870" cy="862013"/>
          </a:xfrm>
          <a:prstGeom prst="wedgeRoundRectCallout">
            <a:avLst>
              <a:gd name="adj1" fmla="val 56464"/>
              <a:gd name="adj2" fmla="val 101231"/>
              <a:gd name="adj3" fmla="val 16667"/>
            </a:avLst>
          </a:prstGeom>
          <a:solidFill>
            <a:srgbClr val="FF00FF">
              <a:alpha val="28999"/>
            </a:srgbClr>
          </a:solidFill>
          <a:ln w="16510">
            <a:solidFill>
              <a:srgbClr val="0000FF"/>
            </a:solidFill>
            <a:miter lim="800000"/>
            <a:headEnd/>
            <a:tailEnd/>
          </a:ln>
        </p:spPr>
        <p:txBody>
          <a:bodyPr lIns="0" tIns="0" rIns="0" bIns="0"/>
          <a:lstStyle/>
          <a:p>
            <a:r>
              <a:rPr lang="en-US" altLang="zh-CN" dirty="0">
                <a:latin typeface="Times New Roman" panose="02020603050405020304" pitchFamily="18" charset="0"/>
                <a:ea typeface="楷体_GB2312" pitchFamily="49" charset="-122"/>
              </a:rPr>
              <a:t>2</a:t>
            </a:r>
            <a:r>
              <a:rPr lang="zh-CN" altLang="en-US" dirty="0">
                <a:latin typeface="Times New Roman" panose="02020603050405020304" pitchFamily="18" charset="0"/>
                <a:ea typeface="楷体_GB2312" pitchFamily="49" charset="-122"/>
              </a:rPr>
              <a:t>选</a:t>
            </a:r>
            <a:r>
              <a:rPr lang="en-US" altLang="zh-CN" dirty="0">
                <a:latin typeface="Times New Roman" panose="02020603050405020304" pitchFamily="18" charset="0"/>
                <a:ea typeface="楷体_GB2312" pitchFamily="49" charset="-122"/>
              </a:rPr>
              <a:t>1</a:t>
            </a:r>
            <a:r>
              <a:rPr lang="zh-CN" altLang="en-US" dirty="0" smtClean="0">
                <a:latin typeface="楷体_GB2312" pitchFamily="49" charset="-122"/>
                <a:ea typeface="楷体_GB2312" pitchFamily="49" charset="-122"/>
              </a:rPr>
              <a:t>数</a:t>
            </a:r>
            <a:endParaRPr lang="en-US" altLang="zh-CN" dirty="0" smtClean="0">
              <a:latin typeface="楷体_GB2312" pitchFamily="49" charset="-122"/>
              <a:ea typeface="楷体_GB2312" pitchFamily="49" charset="-122"/>
            </a:endParaRPr>
          </a:p>
          <a:p>
            <a:r>
              <a:rPr lang="zh-CN" altLang="en-US" dirty="0" smtClean="0">
                <a:latin typeface="楷体_GB2312" pitchFamily="49" charset="-122"/>
                <a:ea typeface="楷体_GB2312" pitchFamily="49" charset="-122"/>
              </a:rPr>
              <a:t>据</a:t>
            </a:r>
            <a:r>
              <a:rPr lang="zh-CN" altLang="en-US" dirty="0">
                <a:latin typeface="楷体_GB2312" pitchFamily="49" charset="-122"/>
                <a:ea typeface="楷体_GB2312" pitchFamily="49" charset="-122"/>
              </a:rPr>
              <a:t>选择器</a:t>
            </a:r>
            <a:endParaRPr lang="zh-CN" altLang="en-US" b="0" dirty="0">
              <a:latin typeface="Verdana" panose="020B0604030504040204" pitchFamily="34" charset="0"/>
            </a:endParaRPr>
          </a:p>
        </p:txBody>
      </p:sp>
      <p:grpSp>
        <p:nvGrpSpPr>
          <p:cNvPr id="396296" name="Group 8"/>
          <p:cNvGrpSpPr>
            <a:grpSpLocks/>
          </p:cNvGrpSpPr>
          <p:nvPr/>
        </p:nvGrpSpPr>
        <p:grpSpPr bwMode="auto">
          <a:xfrm>
            <a:off x="1801505" y="3559815"/>
            <a:ext cx="5688696" cy="792162"/>
            <a:chOff x="1451" y="2364"/>
            <a:chExt cx="3221" cy="499"/>
          </a:xfrm>
        </p:grpSpPr>
        <p:sp>
          <p:nvSpPr>
            <p:cNvPr id="396297" name="Rectangle 9"/>
            <p:cNvSpPr>
              <a:spLocks noChangeArrowheads="1"/>
            </p:cNvSpPr>
            <p:nvPr/>
          </p:nvSpPr>
          <p:spPr bwMode="auto">
            <a:xfrm>
              <a:off x="1451" y="2409"/>
              <a:ext cx="522" cy="454"/>
            </a:xfrm>
            <a:prstGeom prst="rect">
              <a:avLst/>
            </a:prstGeom>
            <a:noFill/>
            <a:ln w="28575">
              <a:solidFill>
                <a:srgbClr val="CF2348"/>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6298" name="Rectangle 10"/>
            <p:cNvSpPr>
              <a:spLocks noChangeArrowheads="1"/>
            </p:cNvSpPr>
            <p:nvPr/>
          </p:nvSpPr>
          <p:spPr bwMode="auto">
            <a:xfrm>
              <a:off x="2381" y="2409"/>
              <a:ext cx="544" cy="454"/>
            </a:xfrm>
            <a:prstGeom prst="rect">
              <a:avLst/>
            </a:prstGeom>
            <a:noFill/>
            <a:ln w="28575">
              <a:solidFill>
                <a:srgbClr val="CF2348"/>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6299" name="Rectangle 11"/>
            <p:cNvSpPr>
              <a:spLocks noChangeArrowheads="1"/>
            </p:cNvSpPr>
            <p:nvPr/>
          </p:nvSpPr>
          <p:spPr bwMode="auto">
            <a:xfrm>
              <a:off x="3243" y="2387"/>
              <a:ext cx="522" cy="476"/>
            </a:xfrm>
            <a:prstGeom prst="rect">
              <a:avLst/>
            </a:prstGeom>
            <a:noFill/>
            <a:ln w="28575">
              <a:solidFill>
                <a:srgbClr val="CF2348"/>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6300" name="Rectangle 12"/>
            <p:cNvSpPr>
              <a:spLocks noChangeArrowheads="1"/>
            </p:cNvSpPr>
            <p:nvPr/>
          </p:nvSpPr>
          <p:spPr bwMode="auto">
            <a:xfrm>
              <a:off x="4127" y="2364"/>
              <a:ext cx="545" cy="476"/>
            </a:xfrm>
            <a:prstGeom prst="rect">
              <a:avLst/>
            </a:prstGeom>
            <a:noFill/>
            <a:ln w="28575">
              <a:solidFill>
                <a:srgbClr val="CF2348"/>
              </a:solidFill>
              <a:prstDash val="dash"/>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3" name="矩形 6"/>
          <p:cNvSpPr>
            <a:spLocks noChangeArrowheads="1"/>
          </p:cNvSpPr>
          <p:nvPr/>
        </p:nvSpPr>
        <p:spPr bwMode="auto">
          <a:xfrm>
            <a:off x="30164" y="122239"/>
            <a:ext cx="18557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600">
                <a:solidFill>
                  <a:srgbClr val="FF0066"/>
                </a:solidFill>
                <a:latin typeface="Times New Roman" panose="02020603050405020304" pitchFamily="18" charset="0"/>
                <a:ea typeface="楷体_GB2312" pitchFamily="49" charset="-122"/>
                <a:cs typeface="Times New Roman" panose="02020603050405020304" pitchFamily="18" charset="0"/>
              </a:rPr>
              <a:t>6.5.2</a:t>
            </a:r>
            <a:r>
              <a:rPr lang="zh-CN" altLang="en-US" sz="2600">
                <a:solidFill>
                  <a:srgbClr val="FF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14" name="Rectangle 3"/>
          <p:cNvSpPr>
            <a:spLocks noChangeArrowheads="1"/>
          </p:cNvSpPr>
          <p:nvPr/>
        </p:nvSpPr>
        <p:spPr bwMode="auto">
          <a:xfrm>
            <a:off x="1584324" y="121836"/>
            <a:ext cx="3203575"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1.N</a:t>
            </a:r>
            <a:r>
              <a:rPr lang="zh-CN" altLang="en-US"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位二进制</a:t>
            </a:r>
            <a:r>
              <a:rPr lang="zh-CN" altLang="en-US" sz="2500" dirty="0">
                <a:solidFill>
                  <a:srgbClr val="00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15" name="Rectangle 3"/>
          <p:cNvSpPr>
            <a:spLocks noChangeArrowheads="1"/>
          </p:cNvSpPr>
          <p:nvPr/>
        </p:nvSpPr>
        <p:spPr bwMode="auto">
          <a:xfrm>
            <a:off x="4794251" y="123975"/>
            <a:ext cx="38544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400" dirty="0" smtClean="0">
                <a:solidFill>
                  <a:srgbClr val="7030A0"/>
                </a:solidFill>
                <a:latin typeface="Times New Roman" panose="02020603050405020304" pitchFamily="18" charset="0"/>
                <a:ea typeface="楷体_GB2312" pitchFamily="49" charset="-122"/>
                <a:cs typeface="Times New Roman" panose="02020603050405020304" pitchFamily="18" charset="0"/>
              </a:rPr>
              <a:t>(2)N</a:t>
            </a:r>
            <a:r>
              <a:rPr lang="zh-CN" altLang="en-US" sz="2400" dirty="0" smtClean="0">
                <a:solidFill>
                  <a:srgbClr val="7030A0"/>
                </a:solidFill>
                <a:latin typeface="Times New Roman" panose="02020603050405020304" pitchFamily="18" charset="0"/>
                <a:ea typeface="楷体_GB2312" pitchFamily="49" charset="-122"/>
                <a:cs typeface="Times New Roman" panose="02020603050405020304" pitchFamily="18" charset="0"/>
              </a:rPr>
              <a:t>位同步</a:t>
            </a:r>
            <a:r>
              <a:rPr lang="zh-CN" altLang="en-US" sz="2400" dirty="0">
                <a:solidFill>
                  <a:srgbClr val="7030A0"/>
                </a:solidFill>
                <a:latin typeface="Times New Roman" panose="02020603050405020304" pitchFamily="18" charset="0"/>
                <a:ea typeface="楷体_GB2312" pitchFamily="49" charset="-122"/>
                <a:cs typeface="Times New Roman" panose="02020603050405020304" pitchFamily="18" charset="0"/>
              </a:rPr>
              <a:t>二进制计数器</a:t>
            </a:r>
          </a:p>
        </p:txBody>
      </p:sp>
      <p:graphicFrame>
        <p:nvGraphicFramePr>
          <p:cNvPr id="17" name="Object 16"/>
          <p:cNvGraphicFramePr>
            <a:graphicFrameLocks noChangeAspect="1"/>
          </p:cNvGraphicFramePr>
          <p:nvPr>
            <p:extLst>
              <p:ext uri="{D42A27DB-BD31-4B8C-83A1-F6EECF244321}">
                <p14:modId xmlns:p14="http://schemas.microsoft.com/office/powerpoint/2010/main" val="3415763362"/>
              </p:ext>
            </p:extLst>
          </p:nvPr>
        </p:nvGraphicFramePr>
        <p:xfrm>
          <a:off x="516886" y="979796"/>
          <a:ext cx="8234362" cy="5608638"/>
        </p:xfrm>
        <a:graphic>
          <a:graphicData uri="http://schemas.openxmlformats.org/presentationml/2006/ole">
            <mc:AlternateContent xmlns:mc="http://schemas.openxmlformats.org/markup-compatibility/2006">
              <mc:Choice xmlns:v="urn:schemas-microsoft-com:vml" Requires="v">
                <p:oleObj spid="_x0000_s706614" name="Picture" r:id="rId5" imgW="5095800" imgH="3809880" progId="Word.Picture.8">
                  <p:embed/>
                </p:oleObj>
              </mc:Choice>
              <mc:Fallback>
                <p:oleObj name="Picture" r:id="rId5" imgW="5095800" imgH="3809880" progId="Word.Picture.8">
                  <p:embed/>
                  <p:pic>
                    <p:nvPicPr>
                      <p:cNvPr id="0" name=""/>
                      <p:cNvPicPr>
                        <a:picLocks noChangeAspect="1" noChangeArrowheads="1"/>
                      </p:cNvPicPr>
                      <p:nvPr/>
                    </p:nvPicPr>
                    <p:blipFill>
                      <a:blip r:embed="rId6"/>
                      <a:srcRect/>
                      <a:stretch>
                        <a:fillRect/>
                      </a:stretch>
                    </p:blipFill>
                    <p:spPr bwMode="auto">
                      <a:xfrm>
                        <a:off x="516886" y="979796"/>
                        <a:ext cx="8234362" cy="5608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15262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62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396295"/>
                                        </p:tgtEl>
                                        <p:attrNameLst>
                                          <p:attrName>style.visibility</p:attrName>
                                        </p:attrNameLst>
                                      </p:cBhvr>
                                      <p:to>
                                        <p:strVal val="visible"/>
                                      </p:to>
                                    </p:set>
                                    <p:animEffect transition="in" filter="wipe(up)">
                                      <p:cBhvr>
                                        <p:cTn id="11" dur="500"/>
                                        <p:tgtEl>
                                          <p:spTgt spid="39629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up)">
                                      <p:cBhvr>
                                        <p:cTn id="1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6295"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67"/>
          <p:cNvSpPr>
            <a:spLocks noChangeArrowheads="1"/>
          </p:cNvSpPr>
          <p:nvPr/>
        </p:nvSpPr>
        <p:spPr bwMode="auto">
          <a:xfrm>
            <a:off x="4243385" y="589963"/>
            <a:ext cx="1660525" cy="430213"/>
          </a:xfrm>
          <a:prstGeom prst="rect">
            <a:avLst/>
          </a:prstGeom>
          <a:noFill/>
          <a:ln w="9525">
            <a:solidFill>
              <a:schemeClr val="tx1">
                <a:alpha val="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200" dirty="0">
                <a:solidFill>
                  <a:srgbClr val="0000FF"/>
                </a:solidFill>
                <a:latin typeface="Times New Roman" panose="02020603050405020304" pitchFamily="18" charset="0"/>
                <a:ea typeface="楷体_GB2312" pitchFamily="49" charset="-122"/>
                <a:cs typeface="Times New Roman" panose="02020603050405020304" pitchFamily="18" charset="0"/>
              </a:rPr>
              <a:t>74LVC161</a:t>
            </a:r>
            <a:endParaRPr lang="zh-CN" altLang="en-US" sz="2200" dirty="0">
              <a:solidFill>
                <a:srgbClr val="0000FF"/>
              </a:solidFill>
              <a:latin typeface="Times New Roman" panose="02020603050405020304" pitchFamily="18" charset="0"/>
              <a:ea typeface="楷体_GB2312" pitchFamily="49" charset="-122"/>
              <a:cs typeface="Times New Roman" panose="02020603050405020304" pitchFamily="18" charset="0"/>
            </a:endParaRPr>
          </a:p>
        </p:txBody>
      </p:sp>
      <p:sp>
        <p:nvSpPr>
          <p:cNvPr id="15" name="Rectangle 6"/>
          <p:cNvSpPr>
            <a:spLocks noChangeArrowheads="1"/>
          </p:cNvSpPr>
          <p:nvPr/>
        </p:nvSpPr>
        <p:spPr bwMode="auto">
          <a:xfrm>
            <a:off x="468313" y="558511"/>
            <a:ext cx="431958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zh-CN" altLang="en-US" dirty="0" smtClean="0">
                <a:latin typeface="仿宋" panose="02010609060101010101" pitchFamily="49" charset="-122"/>
                <a:ea typeface="仿宋" panose="02010609060101010101" pitchFamily="49" charset="-122"/>
                <a:cs typeface="Times New Roman" panose="02020603050405020304" pitchFamily="18" charset="0"/>
              </a:rPr>
              <a:t>典型集成同步二进制计数器</a:t>
            </a:r>
            <a:endParaRPr lang="zh-CN" altLang="en-US" dirty="0">
              <a:latin typeface="仿宋" panose="02010609060101010101" pitchFamily="49" charset="-122"/>
              <a:ea typeface="仿宋" panose="02010609060101010101" pitchFamily="49" charset="-122"/>
              <a:cs typeface="Times New Roman" panose="02020603050405020304" pitchFamily="18" charset="0"/>
            </a:endParaRPr>
          </a:p>
        </p:txBody>
      </p:sp>
      <p:sp>
        <p:nvSpPr>
          <p:cNvPr id="16" name="矩形 6"/>
          <p:cNvSpPr>
            <a:spLocks noChangeArrowheads="1"/>
          </p:cNvSpPr>
          <p:nvPr/>
        </p:nvSpPr>
        <p:spPr bwMode="auto">
          <a:xfrm>
            <a:off x="30164" y="122239"/>
            <a:ext cx="18557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600">
                <a:solidFill>
                  <a:srgbClr val="FF0066"/>
                </a:solidFill>
                <a:latin typeface="Times New Roman" panose="02020603050405020304" pitchFamily="18" charset="0"/>
                <a:ea typeface="楷体_GB2312" pitchFamily="49" charset="-122"/>
                <a:cs typeface="Times New Roman" panose="02020603050405020304" pitchFamily="18" charset="0"/>
              </a:rPr>
              <a:t>6.5.2</a:t>
            </a:r>
            <a:r>
              <a:rPr lang="zh-CN" altLang="en-US" sz="2600">
                <a:solidFill>
                  <a:srgbClr val="FF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17" name="Rectangle 3"/>
          <p:cNvSpPr>
            <a:spLocks noChangeArrowheads="1"/>
          </p:cNvSpPr>
          <p:nvPr/>
        </p:nvSpPr>
        <p:spPr bwMode="auto">
          <a:xfrm>
            <a:off x="1584324" y="121836"/>
            <a:ext cx="3203575"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1.N</a:t>
            </a:r>
            <a:r>
              <a:rPr lang="zh-CN" altLang="en-US"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位二进制</a:t>
            </a:r>
            <a:r>
              <a:rPr lang="zh-CN" altLang="en-US" sz="2500" dirty="0">
                <a:solidFill>
                  <a:srgbClr val="00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18" name="Rectangle 3"/>
          <p:cNvSpPr>
            <a:spLocks noChangeArrowheads="1"/>
          </p:cNvSpPr>
          <p:nvPr/>
        </p:nvSpPr>
        <p:spPr bwMode="auto">
          <a:xfrm>
            <a:off x="4794251" y="123975"/>
            <a:ext cx="38544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400" dirty="0" smtClean="0">
                <a:solidFill>
                  <a:srgbClr val="7030A0"/>
                </a:solidFill>
                <a:latin typeface="Times New Roman" panose="02020603050405020304" pitchFamily="18" charset="0"/>
                <a:ea typeface="楷体_GB2312" pitchFamily="49" charset="-122"/>
                <a:cs typeface="Times New Roman" panose="02020603050405020304" pitchFamily="18" charset="0"/>
              </a:rPr>
              <a:t>(2)N</a:t>
            </a:r>
            <a:r>
              <a:rPr lang="zh-CN" altLang="en-US" sz="2400" dirty="0" smtClean="0">
                <a:solidFill>
                  <a:srgbClr val="7030A0"/>
                </a:solidFill>
                <a:latin typeface="Times New Roman" panose="02020603050405020304" pitchFamily="18" charset="0"/>
                <a:ea typeface="楷体_GB2312" pitchFamily="49" charset="-122"/>
                <a:cs typeface="Times New Roman" panose="02020603050405020304" pitchFamily="18" charset="0"/>
              </a:rPr>
              <a:t>位同步</a:t>
            </a:r>
            <a:r>
              <a:rPr lang="zh-CN" altLang="en-US" sz="2400" dirty="0">
                <a:solidFill>
                  <a:srgbClr val="7030A0"/>
                </a:solidFill>
                <a:latin typeface="Times New Roman" panose="02020603050405020304" pitchFamily="18" charset="0"/>
                <a:ea typeface="楷体_GB2312" pitchFamily="49" charset="-122"/>
                <a:cs typeface="Times New Roman" panose="02020603050405020304" pitchFamily="18" charset="0"/>
              </a:rPr>
              <a:t>二进制计数器</a:t>
            </a:r>
          </a:p>
        </p:txBody>
      </p:sp>
      <p:graphicFrame>
        <p:nvGraphicFramePr>
          <p:cNvPr id="19" name="Object 4"/>
          <p:cNvGraphicFramePr>
            <a:graphicFrameLocks noChangeAspect="1"/>
          </p:cNvGraphicFramePr>
          <p:nvPr>
            <p:extLst>
              <p:ext uri="{D42A27DB-BD31-4B8C-83A1-F6EECF244321}">
                <p14:modId xmlns:p14="http://schemas.microsoft.com/office/powerpoint/2010/main" val="102205255"/>
              </p:ext>
            </p:extLst>
          </p:nvPr>
        </p:nvGraphicFramePr>
        <p:xfrm>
          <a:off x="83345" y="2233613"/>
          <a:ext cx="3605212" cy="2317750"/>
        </p:xfrm>
        <a:graphic>
          <a:graphicData uri="http://schemas.openxmlformats.org/presentationml/2006/ole">
            <mc:AlternateContent xmlns:mc="http://schemas.openxmlformats.org/markup-compatibility/2006">
              <mc:Choice xmlns:v="urn:schemas-microsoft-com:vml" Requires="v">
                <p:oleObj spid="_x0000_s685112" name="Picture" r:id="rId3" imgW="2381400" imgH="1533600" progId="Word.Picture.8">
                  <p:embed/>
                </p:oleObj>
              </mc:Choice>
              <mc:Fallback>
                <p:oleObj name="Picture" r:id="rId3" imgW="2381400" imgH="1533600" progId="Word.Picture.8">
                  <p:embed/>
                  <p:pic>
                    <p:nvPicPr>
                      <p:cNvPr id="0" name=""/>
                      <p:cNvPicPr>
                        <a:picLocks noChangeAspect="1" noChangeArrowheads="1"/>
                      </p:cNvPicPr>
                      <p:nvPr/>
                    </p:nvPicPr>
                    <p:blipFill>
                      <a:blip r:embed="rId4"/>
                      <a:srcRect/>
                      <a:stretch>
                        <a:fillRect/>
                      </a:stretch>
                    </p:blipFill>
                    <p:spPr bwMode="auto">
                      <a:xfrm>
                        <a:off x="83345" y="2233613"/>
                        <a:ext cx="3605212" cy="2317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 name="Rectangle 3"/>
          <p:cNvSpPr>
            <a:spLocks noChangeArrowheads="1"/>
          </p:cNvSpPr>
          <p:nvPr/>
        </p:nvSpPr>
        <p:spPr bwMode="auto">
          <a:xfrm>
            <a:off x="4830922" y="1508939"/>
            <a:ext cx="292100" cy="4000500"/>
          </a:xfrm>
          <a:prstGeom prst="rect">
            <a:avLst/>
          </a:prstGeom>
          <a:solidFill>
            <a:srgbClr val="009900">
              <a:alpha val="27843"/>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21" name="Rectangle 4"/>
          <p:cNvSpPr>
            <a:spLocks noChangeArrowheads="1"/>
          </p:cNvSpPr>
          <p:nvPr/>
        </p:nvSpPr>
        <p:spPr bwMode="auto">
          <a:xfrm>
            <a:off x="5167472" y="1524814"/>
            <a:ext cx="366712" cy="4000500"/>
          </a:xfrm>
          <a:prstGeom prst="rect">
            <a:avLst/>
          </a:prstGeom>
          <a:solidFill>
            <a:srgbClr val="FFFF00">
              <a:alpha val="27843"/>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22" name="Rectangle 5"/>
          <p:cNvSpPr>
            <a:spLocks noChangeArrowheads="1"/>
          </p:cNvSpPr>
          <p:nvPr/>
        </p:nvSpPr>
        <p:spPr bwMode="auto">
          <a:xfrm>
            <a:off x="5546885" y="1518464"/>
            <a:ext cx="1450975" cy="4000500"/>
          </a:xfrm>
          <a:prstGeom prst="rect">
            <a:avLst/>
          </a:prstGeom>
          <a:solidFill>
            <a:srgbClr val="FF99CC">
              <a:alpha val="27843"/>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23" name="Rectangle 6"/>
          <p:cNvSpPr>
            <a:spLocks noChangeArrowheads="1"/>
          </p:cNvSpPr>
          <p:nvPr/>
        </p:nvSpPr>
        <p:spPr bwMode="auto">
          <a:xfrm>
            <a:off x="7010560" y="1512114"/>
            <a:ext cx="1450975" cy="3987800"/>
          </a:xfrm>
          <a:prstGeom prst="rect">
            <a:avLst/>
          </a:prstGeom>
          <a:solidFill>
            <a:srgbClr val="DDDDDD">
              <a:alpha val="63136"/>
            </a:srgbClr>
          </a:solidFill>
          <a:ln w="9525">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endParaRPr lang="zh-CN" altLang="en-US" sz="2400"/>
          </a:p>
        </p:txBody>
      </p:sp>
      <p:graphicFrame>
        <p:nvGraphicFramePr>
          <p:cNvPr id="24" name="Object 8"/>
          <p:cNvGraphicFramePr>
            <a:graphicFrameLocks noChangeAspect="1"/>
          </p:cNvGraphicFramePr>
          <p:nvPr>
            <p:extLst>
              <p:ext uri="{D42A27DB-BD31-4B8C-83A1-F6EECF244321}">
                <p14:modId xmlns:p14="http://schemas.microsoft.com/office/powerpoint/2010/main" val="3200741731"/>
              </p:ext>
            </p:extLst>
          </p:nvPr>
        </p:nvGraphicFramePr>
        <p:xfrm>
          <a:off x="4181475" y="1489075"/>
          <a:ext cx="4324350" cy="4352925"/>
        </p:xfrm>
        <a:graphic>
          <a:graphicData uri="http://schemas.openxmlformats.org/presentationml/2006/ole">
            <mc:AlternateContent xmlns:mc="http://schemas.openxmlformats.org/markup-compatibility/2006">
              <mc:Choice xmlns:v="urn:schemas-microsoft-com:vml" Requires="v">
                <p:oleObj spid="_x0000_s685113" name="Picture" r:id="rId5" imgW="4486320" imgH="4876920" progId="Word.Picture.8">
                  <p:embed/>
                </p:oleObj>
              </mc:Choice>
              <mc:Fallback>
                <p:oleObj name="Picture" r:id="rId5" imgW="4486320" imgH="4876920" progId="Word.Picture.8">
                  <p:embed/>
                  <p:pic>
                    <p:nvPicPr>
                      <p:cNvPr id="0" name=""/>
                      <p:cNvPicPr>
                        <a:picLocks noChangeAspect="1" noChangeArrowheads="1"/>
                      </p:cNvPicPr>
                      <p:nvPr/>
                    </p:nvPicPr>
                    <p:blipFill>
                      <a:blip r:embed="rId6"/>
                      <a:srcRect/>
                      <a:stretch>
                        <a:fillRect/>
                      </a:stretch>
                    </p:blipFill>
                    <p:spPr bwMode="auto">
                      <a:xfrm>
                        <a:off x="4181475" y="1489075"/>
                        <a:ext cx="4324350" cy="435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 name="Line 10"/>
          <p:cNvSpPr>
            <a:spLocks noChangeShapeType="1"/>
          </p:cNvSpPr>
          <p:nvPr/>
        </p:nvSpPr>
        <p:spPr bwMode="auto">
          <a:xfrm>
            <a:off x="5337334" y="1605777"/>
            <a:ext cx="0" cy="3790950"/>
          </a:xfrm>
          <a:prstGeom prst="line">
            <a:avLst/>
          </a:prstGeom>
          <a:noFill/>
          <a:ln w="19050">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65097636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up)">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5"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randombar(vertical)">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5"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randombar(vertical)">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up)">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5"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randombar(vertical)">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5"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randombar(vertical)">
                                      <p:cBhvr>
                                        <p:cTn id="3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animBg="1"/>
      <p:bldP spid="21" grpId="0" animBg="1"/>
      <p:bldP spid="22" grpId="0" animBg="1"/>
      <p:bldP spid="23" grpId="0" animBg="1"/>
      <p:bldP spid="25"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5" name="Rectangle 2"/>
          <p:cNvSpPr>
            <a:spLocks noChangeArrowheads="1"/>
          </p:cNvSpPr>
          <p:nvPr/>
        </p:nvSpPr>
        <p:spPr bwMode="auto">
          <a:xfrm>
            <a:off x="3211513" y="1766888"/>
            <a:ext cx="27289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accent2"/>
              </a:buClr>
              <a:buFont typeface="Wingdings" panose="05000000000000000000" pitchFamily="2" charset="2"/>
              <a:buChar char="o"/>
              <a:tabLst>
                <a:tab pos="504825" algn="l"/>
              </a:tabLst>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tabLst>
                <a:tab pos="504825" algn="l"/>
              </a:tabLst>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tabLst>
                <a:tab pos="504825" algn="l"/>
              </a:tabLst>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tabLst>
                <a:tab pos="504825" algn="l"/>
              </a:tabLst>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tabLst>
                <a:tab pos="504825" algn="l"/>
              </a:tabLst>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504825" algn="l"/>
              </a:tabLst>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504825" algn="l"/>
              </a:tabLst>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504825" algn="l"/>
              </a:tabLst>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504825" algn="l"/>
              </a:tabLs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000">
                <a:solidFill>
                  <a:srgbClr val="0000FF"/>
                </a:solidFill>
                <a:latin typeface="Times New Roman" panose="02020603050405020304" pitchFamily="18" charset="0"/>
                <a:ea typeface="楷体_GB2312" pitchFamily="49" charset="-122"/>
              </a:rPr>
              <a:t>74LVC161</a:t>
            </a:r>
            <a:r>
              <a:rPr lang="zh-CN" altLang="en-US" sz="2000">
                <a:solidFill>
                  <a:srgbClr val="0000FF"/>
                </a:solidFill>
                <a:latin typeface="Times New Roman" panose="02020603050405020304" pitchFamily="18" charset="0"/>
                <a:ea typeface="楷体_GB2312" pitchFamily="49" charset="-122"/>
              </a:rPr>
              <a:t>逻辑功能表</a:t>
            </a:r>
          </a:p>
        </p:txBody>
      </p:sp>
      <p:graphicFrame>
        <p:nvGraphicFramePr>
          <p:cNvPr id="10" name="Group 121"/>
          <p:cNvGraphicFramePr>
            <a:graphicFrameLocks noGrp="1"/>
          </p:cNvGraphicFramePr>
          <p:nvPr/>
        </p:nvGraphicFramePr>
        <p:xfrm>
          <a:off x="350838" y="2116139"/>
          <a:ext cx="8640762" cy="3475036"/>
        </p:xfrm>
        <a:graphic>
          <a:graphicData uri="http://schemas.openxmlformats.org/drawingml/2006/table">
            <a:tbl>
              <a:tblPr/>
              <a:tblGrid>
                <a:gridCol w="714375"/>
                <a:gridCol w="690562"/>
                <a:gridCol w="746125"/>
                <a:gridCol w="674688"/>
                <a:gridCol w="725487"/>
                <a:gridCol w="588963"/>
                <a:gridCol w="588962"/>
                <a:gridCol w="592138"/>
                <a:gridCol w="593725"/>
                <a:gridCol w="503237"/>
                <a:gridCol w="520700"/>
                <a:gridCol w="603250"/>
                <a:gridCol w="517525"/>
                <a:gridCol w="581025"/>
              </a:tblGrid>
              <a:tr h="396276">
                <a:tc gridSpan="9">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dirty="0" smtClean="0">
                          <a:ln>
                            <a:noFill/>
                          </a:ln>
                          <a:solidFill>
                            <a:srgbClr val="000099"/>
                          </a:solidFill>
                          <a:effectLst/>
                          <a:latin typeface="Times New Roman" pitchFamily="18" charset="0"/>
                          <a:ea typeface="宋体" pitchFamily="2" charset="-122"/>
                          <a:cs typeface="Times New Roman" pitchFamily="18" charset="0"/>
                        </a:rPr>
                        <a:t>输     入</a:t>
                      </a:r>
                    </a:p>
                  </a:txBody>
                  <a:tcPr marT="45724" marB="45724" anchor="ctr" horzOverflow="overflow">
                    <a:lnL cap="flat">
                      <a:noFill/>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5">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rgbClr val="000099"/>
                          </a:solidFill>
                          <a:effectLst/>
                          <a:latin typeface="Times New Roman" pitchFamily="18" charset="0"/>
                          <a:ea typeface="宋体" pitchFamily="2" charset="-122"/>
                          <a:cs typeface="Times New Roman" pitchFamily="18" charset="0"/>
                        </a:rPr>
                        <a:t>输   出</a:t>
                      </a:r>
                    </a:p>
                  </a:txBody>
                  <a:tcPr marT="45724" marB="45724" anchor="ctr" horzOverflow="overflow">
                    <a:lnL w="12700" cap="flat" cmpd="sng" algn="ctr">
                      <a:solidFill>
                        <a:srgbClr val="000000"/>
                      </a:solidFill>
                      <a:prstDash val="solid"/>
                      <a:round/>
                      <a:headEnd type="none" w="med" len="med"/>
                      <a:tailEnd type="none" w="med" len="med"/>
                    </a:lnL>
                    <a:lnR cap="flat">
                      <a:noFill/>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701104">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rgbClr val="000099"/>
                          </a:solidFill>
                          <a:effectLst/>
                          <a:latin typeface="Times New Roman" pitchFamily="18" charset="0"/>
                          <a:ea typeface="宋体" pitchFamily="2" charset="-122"/>
                          <a:cs typeface="Times New Roman" pitchFamily="18" charset="0"/>
                        </a:rPr>
                        <a:t>清零</a:t>
                      </a:r>
                    </a:p>
                  </a:txBody>
                  <a:tcPr marT="45724" marB="45724"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rgbClr val="000099"/>
                          </a:solidFill>
                          <a:effectLst/>
                          <a:latin typeface="Times New Roman" pitchFamily="18" charset="0"/>
                          <a:ea typeface="宋体" pitchFamily="2" charset="-122"/>
                          <a:cs typeface="Times New Roman" pitchFamily="18" charset="0"/>
                        </a:rPr>
                        <a:t>预置</a:t>
                      </a:r>
                    </a:p>
                  </a:txBody>
                  <a:tcPr marT="45724" marB="4572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rgbClr val="000099"/>
                          </a:solidFill>
                          <a:effectLst/>
                          <a:latin typeface="Times New Roman" pitchFamily="18" charset="0"/>
                          <a:ea typeface="宋体" pitchFamily="2" charset="-122"/>
                          <a:cs typeface="Times New Roman" pitchFamily="18" charset="0"/>
                        </a:rPr>
                        <a:t>使能</a:t>
                      </a:r>
                    </a:p>
                  </a:txBody>
                  <a:tcPr marT="45724" marB="4572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hMerge="1">
                  <a:txBody>
                    <a:bodyPr/>
                    <a:lstStyle/>
                    <a:p>
                      <a:endParaRPr lang="zh-CN" altLang="en-US"/>
                    </a:p>
                  </a:txBody>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rgbClr val="000099"/>
                          </a:solidFill>
                          <a:effectLst/>
                          <a:latin typeface="Times New Roman" pitchFamily="18" charset="0"/>
                          <a:ea typeface="宋体" pitchFamily="2" charset="-122"/>
                          <a:cs typeface="Times New Roman" pitchFamily="18" charset="0"/>
                        </a:rPr>
                        <a:t>时钟</a:t>
                      </a:r>
                    </a:p>
                  </a:txBody>
                  <a:tcPr marT="45724" marB="4572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gridSpan="4">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rgbClr val="000099"/>
                          </a:solidFill>
                          <a:effectLst/>
                          <a:latin typeface="Times New Roman" pitchFamily="18" charset="0"/>
                          <a:ea typeface="宋体" pitchFamily="2" charset="-122"/>
                          <a:cs typeface="Times New Roman" pitchFamily="18" charset="0"/>
                        </a:rPr>
                        <a:t>预置数据输入</a:t>
                      </a:r>
                    </a:p>
                  </a:txBody>
                  <a:tcPr marT="45724" marB="4572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4">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rgbClr val="000099"/>
                          </a:solidFill>
                          <a:effectLst/>
                          <a:latin typeface="Times New Roman" pitchFamily="18" charset="0"/>
                          <a:ea typeface="宋体" pitchFamily="2" charset="-122"/>
                          <a:cs typeface="Times New Roman" pitchFamily="18" charset="0"/>
                        </a:rPr>
                        <a:t>计  数</a:t>
                      </a:r>
                    </a:p>
                  </a:txBody>
                  <a:tcPr marT="45724" marB="4572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rgbClr val="000099"/>
                          </a:solidFill>
                          <a:effectLst/>
                          <a:latin typeface="Times New Roman" pitchFamily="18" charset="0"/>
                          <a:ea typeface="宋体" pitchFamily="2" charset="-122"/>
                          <a:cs typeface="Times New Roman" pitchFamily="18" charset="0"/>
                        </a:rPr>
                        <a:t>进位</a:t>
                      </a:r>
                    </a:p>
                  </a:txBody>
                  <a:tcPr marT="45724" marB="45724"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a:noFill/>
                    </a:lnB>
                    <a:lnTlToBr>
                      <a:noFill/>
                    </a:lnTlToBr>
                    <a:lnBlToTr>
                      <a:noFill/>
                    </a:lnBlToTr>
                    <a:noFill/>
                  </a:tcPr>
                </a:tc>
              </a:tr>
              <a:tr h="396276">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GB" altLang="zh-CN" sz="2000" b="1" i="0" u="none" strike="noStrike" cap="none" normalizeH="0" baseline="0" smtClean="0">
                        <a:ln>
                          <a:noFill/>
                        </a:ln>
                        <a:solidFill>
                          <a:srgbClr val="000099"/>
                        </a:solidFill>
                        <a:effectLst/>
                        <a:latin typeface="Times New Roman" pitchFamily="18" charset="0"/>
                        <a:ea typeface="宋体" pitchFamily="2" charset="-122"/>
                      </a:endParaRPr>
                    </a:p>
                  </a:txBody>
                  <a:tcPr marT="45724" marB="45724" anchor="ctr" horzOverflow="overflow">
                    <a:lnL cap="flat">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GB" altLang="zh-CN" sz="2000" b="1" i="0" u="none" strike="noStrike" cap="none" normalizeH="0" baseline="0" smtClean="0">
                        <a:ln>
                          <a:noFill/>
                        </a:ln>
                        <a:solidFill>
                          <a:srgbClr val="000099"/>
                        </a:solidFill>
                        <a:effectLst/>
                        <a:latin typeface="Times New Roman" pitchFamily="18" charset="0"/>
                        <a:ea typeface="宋体" pitchFamily="2" charset="-122"/>
                      </a:endParaRPr>
                    </a:p>
                  </a:txBody>
                  <a:tcPr marT="45724" marB="4572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1" u="none" strike="noStrike" cap="none" normalizeH="0" baseline="0" smtClean="0">
                          <a:ln>
                            <a:noFill/>
                          </a:ln>
                          <a:solidFill>
                            <a:srgbClr val="000099"/>
                          </a:solidFill>
                          <a:effectLst/>
                          <a:latin typeface="Times New Roman" pitchFamily="18" charset="0"/>
                          <a:ea typeface="宋体" pitchFamily="2" charset="-122"/>
                          <a:cs typeface="Times New Roman" pitchFamily="18" charset="0"/>
                        </a:rPr>
                        <a:t>CEP</a:t>
                      </a:r>
                      <a:endParaRPr kumimoji="0" lang="en-US" altLang="zh-CN" sz="1800" b="1" i="0" u="none" strike="noStrike" cap="none" normalizeH="0" baseline="0" smtClean="0">
                        <a:ln>
                          <a:noFill/>
                        </a:ln>
                        <a:solidFill>
                          <a:srgbClr val="000099"/>
                        </a:solidFill>
                        <a:effectLst/>
                        <a:latin typeface="Times New Roman" pitchFamily="18" charset="0"/>
                        <a:ea typeface="宋体" pitchFamily="2" charset="-122"/>
                        <a:cs typeface="Times New Roman" pitchFamily="18" charset="0"/>
                      </a:endParaRPr>
                    </a:p>
                  </a:txBody>
                  <a:tcPr marT="45724" marB="45724" anchor="ctr"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1" u="none" strike="noStrike" cap="none" normalizeH="0" baseline="0" smtClean="0">
                          <a:ln>
                            <a:noFill/>
                          </a:ln>
                          <a:solidFill>
                            <a:srgbClr val="000099"/>
                          </a:solidFill>
                          <a:effectLst/>
                          <a:latin typeface="Times New Roman" pitchFamily="18" charset="0"/>
                          <a:ea typeface="宋体" pitchFamily="2" charset="-122"/>
                          <a:cs typeface="Times New Roman" pitchFamily="18" charset="0"/>
                        </a:rPr>
                        <a:t>CET</a:t>
                      </a:r>
                      <a:endParaRPr kumimoji="0" lang="en-US" altLang="zh-CN" sz="1600" b="1" i="0" u="none" strike="noStrike" cap="none" normalizeH="0" baseline="0" smtClean="0">
                        <a:ln>
                          <a:noFill/>
                        </a:ln>
                        <a:solidFill>
                          <a:srgbClr val="000099"/>
                        </a:solidFill>
                        <a:effectLst/>
                        <a:latin typeface="Times New Roman" pitchFamily="18" charset="0"/>
                        <a:ea typeface="宋体" pitchFamily="2" charset="-122"/>
                        <a:cs typeface="Times New Roman" pitchFamily="18" charset="0"/>
                      </a:endParaRPr>
                    </a:p>
                  </a:txBody>
                  <a:tcPr marT="45724" marB="45724" anchor="ctr"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1" u="none" strike="noStrike" cap="none" normalizeH="0" baseline="0" smtClean="0">
                          <a:ln>
                            <a:noFill/>
                          </a:ln>
                          <a:solidFill>
                            <a:srgbClr val="000099"/>
                          </a:solidFill>
                          <a:effectLst/>
                          <a:latin typeface="Times New Roman" pitchFamily="18" charset="0"/>
                          <a:ea typeface="宋体" pitchFamily="2" charset="-122"/>
                          <a:cs typeface="Times New Roman" pitchFamily="18" charset="0"/>
                        </a:rPr>
                        <a:t>CP</a:t>
                      </a:r>
                      <a:endParaRPr kumimoji="0" lang="en-US" altLang="zh-CN" sz="2000" b="1" i="0" u="none" strike="noStrike" cap="none" normalizeH="0" baseline="0" smtClean="0">
                        <a:ln>
                          <a:noFill/>
                        </a:ln>
                        <a:solidFill>
                          <a:srgbClr val="000099"/>
                        </a:solidFill>
                        <a:effectLst/>
                        <a:latin typeface="Times New Roman" pitchFamily="18" charset="0"/>
                        <a:ea typeface="宋体" pitchFamily="2" charset="-122"/>
                        <a:cs typeface="Times New Roman" pitchFamily="18" charset="0"/>
                      </a:endParaRPr>
                    </a:p>
                  </a:txBody>
                  <a:tcPr marT="45724" marB="4572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1" u="none" strike="noStrike" cap="none" normalizeH="0" baseline="0" smtClean="0">
                          <a:ln>
                            <a:noFill/>
                          </a:ln>
                          <a:solidFill>
                            <a:srgbClr val="000099"/>
                          </a:solidFill>
                          <a:effectLst/>
                          <a:latin typeface="Times New Roman" pitchFamily="18" charset="0"/>
                          <a:ea typeface="宋体" pitchFamily="2" charset="-122"/>
                          <a:cs typeface="Times New Roman" pitchFamily="18" charset="0"/>
                        </a:rPr>
                        <a:t>D</a:t>
                      </a:r>
                      <a:r>
                        <a:rPr kumimoji="0" lang="en-US" altLang="zh-CN" sz="2000" b="1" i="0" u="none" strike="noStrike" cap="none" normalizeH="0" baseline="-30000" smtClean="0">
                          <a:ln>
                            <a:noFill/>
                          </a:ln>
                          <a:solidFill>
                            <a:srgbClr val="000099"/>
                          </a:solidFill>
                          <a:effectLst/>
                          <a:latin typeface="Times New Roman" pitchFamily="18" charset="0"/>
                          <a:ea typeface="宋体" pitchFamily="2" charset="-122"/>
                          <a:cs typeface="Times New Roman" pitchFamily="18" charset="0"/>
                        </a:rPr>
                        <a:t>3</a:t>
                      </a:r>
                      <a:endParaRPr kumimoji="0" lang="en-US" altLang="zh-CN" sz="2000" b="1" i="0" u="none" strike="noStrike" cap="none" normalizeH="0" baseline="0" smtClean="0">
                        <a:ln>
                          <a:noFill/>
                        </a:ln>
                        <a:solidFill>
                          <a:srgbClr val="000099"/>
                        </a:solidFill>
                        <a:effectLst/>
                        <a:latin typeface="Times New Roman" pitchFamily="18" charset="0"/>
                        <a:ea typeface="宋体" pitchFamily="2" charset="-122"/>
                        <a:cs typeface="Times New Roman" pitchFamily="18" charset="0"/>
                      </a:endParaRPr>
                    </a:p>
                  </a:txBody>
                  <a:tcPr marT="45724" marB="45724" anchor="ctr"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1" u="none" strike="noStrike" cap="none" normalizeH="0" baseline="0" smtClean="0">
                          <a:ln>
                            <a:noFill/>
                          </a:ln>
                          <a:solidFill>
                            <a:srgbClr val="000099"/>
                          </a:solidFill>
                          <a:effectLst/>
                          <a:latin typeface="Times New Roman" pitchFamily="18" charset="0"/>
                          <a:ea typeface="宋体" pitchFamily="2" charset="-122"/>
                          <a:cs typeface="Times New Roman" pitchFamily="18" charset="0"/>
                        </a:rPr>
                        <a:t>D</a:t>
                      </a:r>
                      <a:r>
                        <a:rPr kumimoji="0" lang="en-US" altLang="zh-CN" sz="2000" b="1" i="0" u="none" strike="noStrike" cap="none" normalizeH="0" baseline="-30000" smtClean="0">
                          <a:ln>
                            <a:noFill/>
                          </a:ln>
                          <a:solidFill>
                            <a:srgbClr val="000099"/>
                          </a:solidFill>
                          <a:effectLst/>
                          <a:latin typeface="Times New Roman" pitchFamily="18" charset="0"/>
                          <a:ea typeface="宋体" pitchFamily="2" charset="-122"/>
                          <a:cs typeface="Times New Roman" pitchFamily="18" charset="0"/>
                        </a:rPr>
                        <a:t>2</a:t>
                      </a:r>
                      <a:endParaRPr kumimoji="0" lang="en-US" altLang="zh-CN" sz="2000" b="1" i="0" u="none" strike="noStrike" cap="none" normalizeH="0" baseline="0" smtClean="0">
                        <a:ln>
                          <a:noFill/>
                        </a:ln>
                        <a:solidFill>
                          <a:srgbClr val="000099"/>
                        </a:solidFill>
                        <a:effectLst/>
                        <a:latin typeface="Times New Roman" pitchFamily="18" charset="0"/>
                        <a:ea typeface="宋体" pitchFamily="2" charset="-122"/>
                        <a:cs typeface="Times New Roman" pitchFamily="18" charset="0"/>
                      </a:endParaRPr>
                    </a:p>
                  </a:txBody>
                  <a:tcPr marT="45724" marB="45724"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1" u="none" strike="noStrike" cap="none" normalizeH="0" baseline="0" smtClean="0">
                          <a:ln>
                            <a:noFill/>
                          </a:ln>
                          <a:solidFill>
                            <a:srgbClr val="000099"/>
                          </a:solidFill>
                          <a:effectLst/>
                          <a:latin typeface="Times New Roman" pitchFamily="18" charset="0"/>
                          <a:ea typeface="宋体" pitchFamily="2" charset="-122"/>
                          <a:cs typeface="Times New Roman" pitchFamily="18" charset="0"/>
                        </a:rPr>
                        <a:t>D</a:t>
                      </a:r>
                      <a:r>
                        <a:rPr kumimoji="0" lang="en-US" altLang="zh-CN" sz="2000" b="1" i="0" u="none" strike="noStrike" cap="none" normalizeH="0" baseline="-30000" smtClean="0">
                          <a:ln>
                            <a:noFill/>
                          </a:ln>
                          <a:solidFill>
                            <a:srgbClr val="000099"/>
                          </a:solidFill>
                          <a:effectLst/>
                          <a:latin typeface="Times New Roman" pitchFamily="18" charset="0"/>
                          <a:ea typeface="宋体" pitchFamily="2" charset="-122"/>
                          <a:cs typeface="Times New Roman" pitchFamily="18" charset="0"/>
                        </a:rPr>
                        <a:t>1</a:t>
                      </a:r>
                      <a:endParaRPr kumimoji="0" lang="en-US" altLang="zh-CN" sz="2000" b="1" i="0" u="none" strike="noStrike" cap="none" normalizeH="0" baseline="0" smtClean="0">
                        <a:ln>
                          <a:noFill/>
                        </a:ln>
                        <a:solidFill>
                          <a:srgbClr val="000099"/>
                        </a:solidFill>
                        <a:effectLst/>
                        <a:latin typeface="Times New Roman" pitchFamily="18" charset="0"/>
                        <a:ea typeface="宋体" pitchFamily="2" charset="-122"/>
                        <a:cs typeface="Times New Roman" pitchFamily="18" charset="0"/>
                      </a:endParaRPr>
                    </a:p>
                  </a:txBody>
                  <a:tcPr marT="45724" marB="45724"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1" u="none" strike="noStrike" cap="none" normalizeH="0" baseline="0" smtClean="0">
                          <a:ln>
                            <a:noFill/>
                          </a:ln>
                          <a:solidFill>
                            <a:srgbClr val="000099"/>
                          </a:solidFill>
                          <a:effectLst/>
                          <a:latin typeface="Times New Roman" pitchFamily="18" charset="0"/>
                          <a:ea typeface="宋体" pitchFamily="2" charset="-122"/>
                          <a:cs typeface="Times New Roman" pitchFamily="18" charset="0"/>
                        </a:rPr>
                        <a:t>D</a:t>
                      </a:r>
                      <a:r>
                        <a:rPr kumimoji="0" lang="en-US" altLang="zh-CN" sz="2000" b="1" i="0" u="none" strike="noStrike" cap="none" normalizeH="0" baseline="-30000" smtClean="0">
                          <a:ln>
                            <a:noFill/>
                          </a:ln>
                          <a:solidFill>
                            <a:srgbClr val="000099"/>
                          </a:solidFill>
                          <a:effectLst/>
                          <a:latin typeface="Times New Roman" pitchFamily="18" charset="0"/>
                          <a:ea typeface="宋体" pitchFamily="2" charset="-122"/>
                          <a:cs typeface="Times New Roman" pitchFamily="18" charset="0"/>
                        </a:rPr>
                        <a:t>0</a:t>
                      </a:r>
                      <a:endParaRPr kumimoji="0" lang="en-US" altLang="zh-CN" sz="2000" b="1" i="0" u="none" strike="noStrike" cap="none" normalizeH="0" baseline="0" smtClean="0">
                        <a:ln>
                          <a:noFill/>
                        </a:ln>
                        <a:solidFill>
                          <a:srgbClr val="000099"/>
                        </a:solidFill>
                        <a:effectLst/>
                        <a:latin typeface="Times New Roman" pitchFamily="18" charset="0"/>
                        <a:ea typeface="宋体" pitchFamily="2" charset="-122"/>
                        <a:cs typeface="Times New Roman" pitchFamily="18" charset="0"/>
                      </a:endParaRPr>
                    </a:p>
                  </a:txBody>
                  <a:tcPr marT="45724" marB="45724" anchor="ctr"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1" u="none" strike="noStrike" cap="none" normalizeH="0" baseline="0" smtClean="0">
                          <a:ln>
                            <a:noFill/>
                          </a:ln>
                          <a:solidFill>
                            <a:srgbClr val="000099"/>
                          </a:solidFill>
                          <a:effectLst/>
                          <a:latin typeface="Times New Roman" pitchFamily="18" charset="0"/>
                          <a:ea typeface="宋体" pitchFamily="2" charset="-122"/>
                          <a:cs typeface="Times New Roman" pitchFamily="18" charset="0"/>
                        </a:rPr>
                        <a:t>Q</a:t>
                      </a:r>
                      <a:r>
                        <a:rPr kumimoji="0" lang="en-US" altLang="zh-CN" sz="2000" b="1" i="0" u="none" strike="noStrike" cap="none" normalizeH="0" baseline="-30000" smtClean="0">
                          <a:ln>
                            <a:noFill/>
                          </a:ln>
                          <a:solidFill>
                            <a:srgbClr val="000099"/>
                          </a:solidFill>
                          <a:effectLst/>
                          <a:latin typeface="Times New Roman" pitchFamily="18" charset="0"/>
                          <a:ea typeface="宋体" pitchFamily="2" charset="-122"/>
                          <a:cs typeface="Times New Roman" pitchFamily="18" charset="0"/>
                        </a:rPr>
                        <a:t>3</a:t>
                      </a:r>
                      <a:endParaRPr kumimoji="0" lang="en-US" altLang="zh-CN" sz="2000" b="1" i="0" u="none" strike="noStrike" cap="none" normalizeH="0" baseline="0" smtClean="0">
                        <a:ln>
                          <a:noFill/>
                        </a:ln>
                        <a:solidFill>
                          <a:srgbClr val="000099"/>
                        </a:solidFill>
                        <a:effectLst/>
                        <a:latin typeface="Times New Roman" pitchFamily="18" charset="0"/>
                        <a:ea typeface="宋体" pitchFamily="2" charset="-122"/>
                        <a:cs typeface="Times New Roman" pitchFamily="18" charset="0"/>
                      </a:endParaRPr>
                    </a:p>
                  </a:txBody>
                  <a:tcPr marT="45724" marB="45724" anchor="ctr" horzOverflow="overflow">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1" u="none" strike="noStrike" cap="none" normalizeH="0" baseline="0" smtClean="0">
                          <a:ln>
                            <a:noFill/>
                          </a:ln>
                          <a:solidFill>
                            <a:srgbClr val="000099"/>
                          </a:solidFill>
                          <a:effectLst/>
                          <a:latin typeface="Times New Roman" pitchFamily="18" charset="0"/>
                          <a:ea typeface="宋体" pitchFamily="2" charset="-122"/>
                          <a:cs typeface="Times New Roman" pitchFamily="18" charset="0"/>
                        </a:rPr>
                        <a:t>Q</a:t>
                      </a:r>
                      <a:r>
                        <a:rPr kumimoji="0" lang="en-US" altLang="zh-CN" sz="2000" b="1" i="0" u="none" strike="noStrike" cap="none" normalizeH="0" baseline="-30000" smtClean="0">
                          <a:ln>
                            <a:noFill/>
                          </a:ln>
                          <a:solidFill>
                            <a:srgbClr val="000099"/>
                          </a:solidFill>
                          <a:effectLst/>
                          <a:latin typeface="Times New Roman" pitchFamily="18" charset="0"/>
                          <a:ea typeface="宋体" pitchFamily="2" charset="-122"/>
                          <a:cs typeface="Times New Roman" pitchFamily="18" charset="0"/>
                        </a:rPr>
                        <a:t>2</a:t>
                      </a:r>
                      <a:endParaRPr kumimoji="0" lang="en-US" altLang="zh-CN" sz="2000" b="1" i="0" u="none" strike="noStrike" cap="none" normalizeH="0" baseline="0" smtClean="0">
                        <a:ln>
                          <a:noFill/>
                        </a:ln>
                        <a:solidFill>
                          <a:srgbClr val="000099"/>
                        </a:solidFill>
                        <a:effectLst/>
                        <a:latin typeface="Times New Roman" pitchFamily="18" charset="0"/>
                        <a:ea typeface="宋体" pitchFamily="2" charset="-122"/>
                        <a:cs typeface="Times New Roman" pitchFamily="18" charset="0"/>
                      </a:endParaRPr>
                    </a:p>
                  </a:txBody>
                  <a:tcPr marT="45724" marB="45724"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1" u="none" strike="noStrike" cap="none" normalizeH="0" baseline="0" smtClean="0">
                          <a:ln>
                            <a:noFill/>
                          </a:ln>
                          <a:solidFill>
                            <a:srgbClr val="000099"/>
                          </a:solidFill>
                          <a:effectLst/>
                          <a:latin typeface="Times New Roman" pitchFamily="18" charset="0"/>
                          <a:ea typeface="宋体" pitchFamily="2" charset="-122"/>
                          <a:cs typeface="Times New Roman" pitchFamily="18" charset="0"/>
                        </a:rPr>
                        <a:t>Q</a:t>
                      </a:r>
                      <a:r>
                        <a:rPr kumimoji="0" lang="en-US" altLang="zh-CN" sz="2000" b="1" i="0" u="none" strike="noStrike" cap="none" normalizeH="0" baseline="-30000" smtClean="0">
                          <a:ln>
                            <a:noFill/>
                          </a:ln>
                          <a:solidFill>
                            <a:srgbClr val="000099"/>
                          </a:solidFill>
                          <a:effectLst/>
                          <a:latin typeface="Times New Roman" pitchFamily="18" charset="0"/>
                          <a:ea typeface="宋体" pitchFamily="2" charset="-122"/>
                          <a:cs typeface="Times New Roman" pitchFamily="18" charset="0"/>
                        </a:rPr>
                        <a:t>1</a:t>
                      </a:r>
                      <a:endParaRPr kumimoji="0" lang="en-US" altLang="zh-CN" sz="2000" b="1" i="0" u="none" strike="noStrike" cap="none" normalizeH="0" baseline="0" smtClean="0">
                        <a:ln>
                          <a:noFill/>
                        </a:ln>
                        <a:solidFill>
                          <a:srgbClr val="000099"/>
                        </a:solidFill>
                        <a:effectLst/>
                        <a:latin typeface="Times New Roman" pitchFamily="18" charset="0"/>
                        <a:ea typeface="宋体" pitchFamily="2" charset="-122"/>
                        <a:cs typeface="Times New Roman" pitchFamily="18" charset="0"/>
                      </a:endParaRPr>
                    </a:p>
                  </a:txBody>
                  <a:tcPr marT="45724" marB="45724" anchor="ctr"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1" u="none" strike="noStrike" cap="none" normalizeH="0" baseline="0" smtClean="0">
                          <a:ln>
                            <a:noFill/>
                          </a:ln>
                          <a:solidFill>
                            <a:srgbClr val="000099"/>
                          </a:solidFill>
                          <a:effectLst/>
                          <a:latin typeface="Times New Roman" pitchFamily="18" charset="0"/>
                          <a:ea typeface="宋体" pitchFamily="2" charset="-122"/>
                          <a:cs typeface="Times New Roman" pitchFamily="18" charset="0"/>
                        </a:rPr>
                        <a:t>Q</a:t>
                      </a:r>
                      <a:r>
                        <a:rPr kumimoji="0" lang="en-US" altLang="zh-CN" sz="2000" b="1" i="0" u="none" strike="noStrike" cap="none" normalizeH="0" baseline="-30000" smtClean="0">
                          <a:ln>
                            <a:noFill/>
                          </a:ln>
                          <a:solidFill>
                            <a:srgbClr val="000099"/>
                          </a:solidFill>
                          <a:effectLst/>
                          <a:latin typeface="Times New Roman" pitchFamily="18" charset="0"/>
                          <a:ea typeface="宋体" pitchFamily="2" charset="-122"/>
                          <a:cs typeface="Times New Roman" pitchFamily="18" charset="0"/>
                        </a:rPr>
                        <a:t>0</a:t>
                      </a:r>
                      <a:endParaRPr kumimoji="0" lang="en-US" altLang="zh-CN" sz="2000" b="1" i="0" u="none" strike="noStrike" cap="none" normalizeH="0" baseline="0" smtClean="0">
                        <a:ln>
                          <a:noFill/>
                        </a:ln>
                        <a:solidFill>
                          <a:srgbClr val="000099"/>
                        </a:solidFill>
                        <a:effectLst/>
                        <a:latin typeface="Times New Roman" pitchFamily="18" charset="0"/>
                        <a:ea typeface="宋体" pitchFamily="2" charset="-122"/>
                        <a:cs typeface="Times New Roman" pitchFamily="18" charset="0"/>
                      </a:endParaRPr>
                    </a:p>
                  </a:txBody>
                  <a:tcPr marT="45724" marB="45724" anchor="ctr"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1" u="none" strike="noStrike" cap="none" normalizeH="0" baseline="0" smtClean="0">
                          <a:ln>
                            <a:noFill/>
                          </a:ln>
                          <a:solidFill>
                            <a:srgbClr val="000099"/>
                          </a:solidFill>
                          <a:effectLst/>
                          <a:latin typeface="Times New Roman" pitchFamily="18" charset="0"/>
                          <a:ea typeface="宋体" pitchFamily="2" charset="-122"/>
                          <a:cs typeface="Times New Roman" pitchFamily="18" charset="0"/>
                        </a:rPr>
                        <a:t>TC</a:t>
                      </a:r>
                      <a:endParaRPr kumimoji="0" lang="en-US" altLang="zh-CN" sz="2000" b="1" i="0" u="none" strike="noStrike" cap="none" normalizeH="0" baseline="0" smtClean="0">
                        <a:ln>
                          <a:noFill/>
                        </a:ln>
                        <a:solidFill>
                          <a:srgbClr val="000099"/>
                        </a:solidFill>
                        <a:effectLst/>
                        <a:latin typeface="Times New Roman" pitchFamily="18" charset="0"/>
                        <a:ea typeface="宋体" pitchFamily="2" charset="-122"/>
                        <a:cs typeface="Times New Roman" pitchFamily="18" charset="0"/>
                      </a:endParaRPr>
                    </a:p>
                  </a:txBody>
                  <a:tcPr marT="45724" marB="45724" anchor="ctr" horzOverflow="overflow">
                    <a:lnL w="12700" cap="flat" cmpd="sng" algn="ctr">
                      <a:solidFill>
                        <a:srgbClr val="000000"/>
                      </a:solidFill>
                      <a:prstDash val="solid"/>
                      <a:round/>
                      <a:headEnd type="none" w="med" len="med"/>
                      <a:tailEnd type="none" w="med" len="med"/>
                    </a:lnL>
                    <a:lnR cap="flat">
                      <a:noFill/>
                    </a:lnR>
                    <a:lnT>
                      <a:noFill/>
                    </a:lnT>
                    <a:lnB w="12700" cap="flat" cmpd="sng" algn="ctr">
                      <a:solidFill>
                        <a:srgbClr val="000000"/>
                      </a:solidFill>
                      <a:prstDash val="solid"/>
                      <a:round/>
                      <a:headEnd type="none" w="med" len="med"/>
                      <a:tailEnd type="none" w="med" len="med"/>
                    </a:lnB>
                    <a:lnTlToBr>
                      <a:noFill/>
                    </a:lnTlToBr>
                    <a:lnBlToTr>
                      <a:noFill/>
                    </a:lnBlToTr>
                    <a:noFill/>
                  </a:tcPr>
                </a:tc>
              </a:tr>
              <a:tr h="396276">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FF0000"/>
                          </a:solidFill>
                          <a:effectLst/>
                          <a:latin typeface="Times New Roman" pitchFamily="18" charset="0"/>
                          <a:ea typeface="宋体" pitchFamily="2" charset="-122"/>
                          <a:cs typeface="Times New Roman" pitchFamily="18" charset="0"/>
                        </a:rPr>
                        <a:t>L</a:t>
                      </a:r>
                    </a:p>
                  </a:txBody>
                  <a:tcPr marT="45724" marB="45724"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FF0000"/>
                          </a:solidFill>
                          <a:effectLst/>
                          <a:latin typeface="Times New Roman" pitchFamily="18" charset="0"/>
                          <a:ea typeface="宋体" pitchFamily="2" charset="-122"/>
                          <a:cs typeface="Times New Roman" pitchFamily="18" charset="0"/>
                        </a:rPr>
                        <a:t>×</a:t>
                      </a:r>
                    </a:p>
                  </a:txBody>
                  <a:tcPr marT="45724" marB="4572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FF0000"/>
                          </a:solidFill>
                          <a:effectLst/>
                          <a:latin typeface="Times New Roman" pitchFamily="18" charset="0"/>
                          <a:ea typeface="宋体" pitchFamily="2" charset="-122"/>
                          <a:cs typeface="Times New Roman" pitchFamily="18" charset="0"/>
                        </a:rPr>
                        <a:t>×</a:t>
                      </a:r>
                    </a:p>
                  </a:txBody>
                  <a:tcPr marT="45724" marB="45724" anchor="ct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FF0000"/>
                          </a:solidFill>
                          <a:effectLst/>
                          <a:latin typeface="Times New Roman" pitchFamily="18" charset="0"/>
                          <a:ea typeface="宋体" pitchFamily="2" charset="-122"/>
                          <a:cs typeface="Times New Roman" pitchFamily="18" charset="0"/>
                        </a:rPr>
                        <a:t>×</a:t>
                      </a:r>
                    </a:p>
                  </a:txBody>
                  <a:tcPr marT="45724" marB="45724"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FF0000"/>
                          </a:solidFill>
                          <a:effectLst/>
                          <a:latin typeface="Times New Roman" pitchFamily="18" charset="0"/>
                          <a:ea typeface="宋体" pitchFamily="2" charset="-122"/>
                          <a:cs typeface="Times New Roman" pitchFamily="18" charset="0"/>
                        </a:rPr>
                        <a:t>×</a:t>
                      </a:r>
                    </a:p>
                  </a:txBody>
                  <a:tcPr marT="45724" marB="4572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FF0000"/>
                          </a:solidFill>
                          <a:effectLst/>
                          <a:latin typeface="Times New Roman" pitchFamily="18" charset="0"/>
                          <a:ea typeface="宋体" pitchFamily="2" charset="-122"/>
                          <a:cs typeface="Times New Roman" pitchFamily="18" charset="0"/>
                        </a:rPr>
                        <a:t>×</a:t>
                      </a:r>
                    </a:p>
                  </a:txBody>
                  <a:tcPr marT="45724" marB="45724" anchor="ct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FF0000"/>
                          </a:solidFill>
                          <a:effectLst/>
                          <a:latin typeface="Times New Roman" pitchFamily="18" charset="0"/>
                          <a:ea typeface="宋体" pitchFamily="2" charset="-122"/>
                          <a:cs typeface="Times New Roman" pitchFamily="18" charset="0"/>
                        </a:rPr>
                        <a:t>×</a:t>
                      </a:r>
                    </a:p>
                  </a:txBody>
                  <a:tcPr marT="45724" marB="45724"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FF0000"/>
                          </a:solidFill>
                          <a:effectLst/>
                          <a:latin typeface="Times New Roman" pitchFamily="18" charset="0"/>
                          <a:ea typeface="宋体" pitchFamily="2" charset="-122"/>
                          <a:cs typeface="Times New Roman" pitchFamily="18" charset="0"/>
                        </a:rPr>
                        <a:t>×</a:t>
                      </a:r>
                    </a:p>
                  </a:txBody>
                  <a:tcPr marT="45724" marB="45724"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FF0000"/>
                          </a:solidFill>
                          <a:effectLst/>
                          <a:latin typeface="Times New Roman" pitchFamily="18" charset="0"/>
                          <a:ea typeface="宋体" pitchFamily="2" charset="-122"/>
                          <a:cs typeface="Times New Roman" pitchFamily="18" charset="0"/>
                        </a:rPr>
                        <a:t>×</a:t>
                      </a:r>
                    </a:p>
                  </a:txBody>
                  <a:tcPr marT="45724" marB="45724"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FF0000"/>
                          </a:solidFill>
                          <a:effectLst/>
                          <a:latin typeface="Times New Roman" pitchFamily="18" charset="0"/>
                          <a:ea typeface="宋体" pitchFamily="2" charset="-122"/>
                          <a:cs typeface="Times New Roman" pitchFamily="18" charset="0"/>
                        </a:rPr>
                        <a:t>L</a:t>
                      </a:r>
                    </a:p>
                  </a:txBody>
                  <a:tcPr marT="45724" marB="45724" anchor="ct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FF0000"/>
                          </a:solidFill>
                          <a:effectLst/>
                          <a:latin typeface="Times New Roman" pitchFamily="18" charset="0"/>
                          <a:ea typeface="宋体" pitchFamily="2" charset="-122"/>
                          <a:cs typeface="Times New Roman" pitchFamily="18" charset="0"/>
                        </a:rPr>
                        <a:t>L</a:t>
                      </a:r>
                    </a:p>
                  </a:txBody>
                  <a:tcPr marT="45724" marB="45724"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FF0000"/>
                          </a:solidFill>
                          <a:effectLst/>
                          <a:latin typeface="Times New Roman" pitchFamily="18" charset="0"/>
                          <a:ea typeface="宋体" pitchFamily="2" charset="-122"/>
                          <a:cs typeface="Times New Roman" pitchFamily="18" charset="0"/>
                        </a:rPr>
                        <a:t>L</a:t>
                      </a:r>
                    </a:p>
                  </a:txBody>
                  <a:tcPr marT="45724" marB="45724" anchor="ctr"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FF0000"/>
                          </a:solidFill>
                          <a:effectLst/>
                          <a:latin typeface="Times New Roman" pitchFamily="18" charset="0"/>
                          <a:ea typeface="宋体" pitchFamily="2" charset="-122"/>
                          <a:cs typeface="Times New Roman" pitchFamily="18" charset="0"/>
                        </a:rPr>
                        <a:t>L</a:t>
                      </a:r>
                    </a:p>
                  </a:txBody>
                  <a:tcPr marT="45724" marB="45724"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FF0000"/>
                          </a:solidFill>
                          <a:effectLst/>
                          <a:latin typeface="Times New Roman" pitchFamily="18" charset="0"/>
                          <a:ea typeface="宋体" pitchFamily="2" charset="-122"/>
                          <a:cs typeface="Times New Roman" pitchFamily="18" charset="0"/>
                        </a:rPr>
                        <a:t>L</a:t>
                      </a:r>
                    </a:p>
                  </a:txBody>
                  <a:tcPr marT="45724" marB="45724"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a:noFill/>
                    </a:lnB>
                    <a:lnTlToBr>
                      <a:noFill/>
                    </a:lnTlToBr>
                    <a:lnBlToTr>
                      <a:noFill/>
                    </a:lnBlToTr>
                    <a:noFill/>
                  </a:tcPr>
                </a:tc>
              </a:tr>
              <a:tr h="396276">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99"/>
                          </a:solidFill>
                          <a:effectLst/>
                          <a:latin typeface="Times New Roman" pitchFamily="18" charset="0"/>
                          <a:ea typeface="宋体" pitchFamily="2" charset="-122"/>
                          <a:cs typeface="Times New Roman" pitchFamily="18" charset="0"/>
                        </a:rPr>
                        <a:t>H</a:t>
                      </a:r>
                    </a:p>
                  </a:txBody>
                  <a:tcPr marT="45724" marB="45724" anchor="ctr" horzOverflow="overflow">
                    <a:lnL cap="flat">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FF00FF"/>
                          </a:solidFill>
                          <a:effectLst/>
                          <a:latin typeface="Times New Roman" pitchFamily="18" charset="0"/>
                          <a:ea typeface="宋体" pitchFamily="2" charset="-122"/>
                          <a:cs typeface="Times New Roman" pitchFamily="18" charset="0"/>
                        </a:rPr>
                        <a:t>L</a:t>
                      </a:r>
                    </a:p>
                  </a:txBody>
                  <a:tcPr marT="45724" marB="4572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FF00FF"/>
                          </a:solidFill>
                          <a:effectLst/>
                          <a:latin typeface="Times New Roman" pitchFamily="18" charset="0"/>
                          <a:ea typeface="宋体" pitchFamily="2" charset="-122"/>
                          <a:cs typeface="Times New Roman" pitchFamily="18" charset="0"/>
                        </a:rPr>
                        <a:t>×</a:t>
                      </a:r>
                    </a:p>
                  </a:txBody>
                  <a:tcPr marT="45724" marB="45724" anchor="ctr"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FF00FF"/>
                          </a:solidFill>
                          <a:effectLst/>
                          <a:latin typeface="Times New Roman" pitchFamily="18" charset="0"/>
                          <a:ea typeface="宋体" pitchFamily="2" charset="-122"/>
                          <a:cs typeface="Times New Roman" pitchFamily="18" charset="0"/>
                        </a:rPr>
                        <a:t>×</a:t>
                      </a:r>
                    </a:p>
                  </a:txBody>
                  <a:tcPr marT="45724" marB="45724" anchor="ctr"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FF00FF"/>
                          </a:solidFill>
                          <a:effectLst/>
                          <a:latin typeface="Times New Roman" pitchFamily="18" charset="0"/>
                          <a:ea typeface="宋体" pitchFamily="2" charset="-122"/>
                          <a:cs typeface="Times New Roman" pitchFamily="18" charset="0"/>
                        </a:rPr>
                        <a:t>↑</a:t>
                      </a:r>
                    </a:p>
                  </a:txBody>
                  <a:tcPr marT="45724" marB="4572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1" u="none" strike="noStrike" cap="none" normalizeH="0" baseline="0" smtClean="0">
                          <a:ln>
                            <a:noFill/>
                          </a:ln>
                          <a:solidFill>
                            <a:srgbClr val="FF00FF"/>
                          </a:solidFill>
                          <a:effectLst/>
                          <a:latin typeface="Times New Roman" pitchFamily="18" charset="0"/>
                          <a:ea typeface="宋体" pitchFamily="2" charset="-122"/>
                          <a:cs typeface="Times New Roman" pitchFamily="18" charset="0"/>
                        </a:rPr>
                        <a:t>D</a:t>
                      </a:r>
                      <a:r>
                        <a:rPr kumimoji="0" lang="en-US" altLang="zh-CN" sz="2000" b="1" i="0" u="none" strike="noStrike" cap="none" normalizeH="0" baseline="-30000" smtClean="0">
                          <a:ln>
                            <a:noFill/>
                          </a:ln>
                          <a:solidFill>
                            <a:srgbClr val="FF00FF"/>
                          </a:solidFill>
                          <a:effectLst/>
                          <a:latin typeface="Times New Roman" pitchFamily="18" charset="0"/>
                          <a:ea typeface="宋体" pitchFamily="2" charset="-122"/>
                          <a:cs typeface="Times New Roman" pitchFamily="18" charset="0"/>
                        </a:rPr>
                        <a:t>3</a:t>
                      </a:r>
                      <a:endParaRPr kumimoji="0" lang="en-US" altLang="zh-CN" sz="2000" b="1" i="0" u="none" strike="noStrike" cap="none" normalizeH="0" baseline="0" smtClean="0">
                        <a:ln>
                          <a:noFill/>
                        </a:ln>
                        <a:solidFill>
                          <a:srgbClr val="FF00FF"/>
                        </a:solidFill>
                        <a:effectLst/>
                        <a:latin typeface="Times New Roman" pitchFamily="18" charset="0"/>
                        <a:ea typeface="宋体" pitchFamily="2" charset="-122"/>
                        <a:cs typeface="Times New Roman" pitchFamily="18" charset="0"/>
                      </a:endParaRPr>
                    </a:p>
                  </a:txBody>
                  <a:tcPr marT="45724" marB="45724" anchor="ctr"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1" u="none" strike="noStrike" cap="none" normalizeH="0" baseline="0" smtClean="0">
                          <a:ln>
                            <a:noFill/>
                          </a:ln>
                          <a:solidFill>
                            <a:srgbClr val="FF00FF"/>
                          </a:solidFill>
                          <a:effectLst/>
                          <a:latin typeface="Times New Roman" pitchFamily="18" charset="0"/>
                          <a:ea typeface="宋体" pitchFamily="2" charset="-122"/>
                          <a:cs typeface="Times New Roman" pitchFamily="18" charset="0"/>
                        </a:rPr>
                        <a:t>D</a:t>
                      </a:r>
                      <a:r>
                        <a:rPr kumimoji="0" lang="en-US" altLang="zh-CN" sz="2000" b="1" i="0" u="none" strike="noStrike" cap="none" normalizeH="0" baseline="-30000" smtClean="0">
                          <a:ln>
                            <a:noFill/>
                          </a:ln>
                          <a:solidFill>
                            <a:srgbClr val="FF00FF"/>
                          </a:solidFill>
                          <a:effectLst/>
                          <a:latin typeface="Times New Roman" pitchFamily="18" charset="0"/>
                          <a:ea typeface="宋体" pitchFamily="2" charset="-122"/>
                          <a:cs typeface="Times New Roman" pitchFamily="18" charset="0"/>
                        </a:rPr>
                        <a:t>2</a:t>
                      </a:r>
                      <a:endParaRPr kumimoji="0" lang="en-US" altLang="zh-CN" sz="2000" b="1" i="0" u="none" strike="noStrike" cap="none" normalizeH="0" baseline="0" smtClean="0">
                        <a:ln>
                          <a:noFill/>
                        </a:ln>
                        <a:solidFill>
                          <a:srgbClr val="FF00FF"/>
                        </a:solidFill>
                        <a:effectLst/>
                        <a:latin typeface="Times New Roman" pitchFamily="18" charset="0"/>
                        <a:ea typeface="宋体" pitchFamily="2" charset="-122"/>
                        <a:cs typeface="Times New Roman" pitchFamily="18" charset="0"/>
                      </a:endParaRPr>
                    </a:p>
                  </a:txBody>
                  <a:tcPr marT="45724" marB="45724" anchor="ctr" horzOverflow="overflow">
                    <a:lnL>
                      <a:noFill/>
                    </a:lnL>
                    <a:lnR>
                      <a:noFill/>
                    </a:lnR>
                    <a:lnT>
                      <a:noFill/>
                    </a:lnT>
                    <a:lnB>
                      <a:noFill/>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1" u="none" strike="noStrike" cap="none" normalizeH="0" baseline="0" smtClean="0">
                          <a:ln>
                            <a:noFill/>
                          </a:ln>
                          <a:solidFill>
                            <a:srgbClr val="FF00FF"/>
                          </a:solidFill>
                          <a:effectLst/>
                          <a:latin typeface="Times New Roman" pitchFamily="18" charset="0"/>
                          <a:ea typeface="宋体" pitchFamily="2" charset="-122"/>
                          <a:cs typeface="Times New Roman" pitchFamily="18" charset="0"/>
                        </a:rPr>
                        <a:t>D</a:t>
                      </a:r>
                      <a:r>
                        <a:rPr kumimoji="0" lang="en-US" altLang="zh-CN" sz="2000" b="1" i="0" u="none" strike="noStrike" cap="none" normalizeH="0" baseline="-30000" smtClean="0">
                          <a:ln>
                            <a:noFill/>
                          </a:ln>
                          <a:solidFill>
                            <a:srgbClr val="FF00FF"/>
                          </a:solidFill>
                          <a:effectLst/>
                          <a:latin typeface="Times New Roman" pitchFamily="18" charset="0"/>
                          <a:ea typeface="宋体" pitchFamily="2" charset="-122"/>
                          <a:cs typeface="Times New Roman" pitchFamily="18" charset="0"/>
                        </a:rPr>
                        <a:t>1</a:t>
                      </a:r>
                      <a:endParaRPr kumimoji="0" lang="en-US" altLang="zh-CN" sz="2000" b="1" i="0" u="none" strike="noStrike" cap="none" normalizeH="0" baseline="0" smtClean="0">
                        <a:ln>
                          <a:noFill/>
                        </a:ln>
                        <a:solidFill>
                          <a:srgbClr val="FF00FF"/>
                        </a:solidFill>
                        <a:effectLst/>
                        <a:latin typeface="Times New Roman" pitchFamily="18" charset="0"/>
                        <a:ea typeface="宋体" pitchFamily="2" charset="-122"/>
                        <a:cs typeface="Times New Roman" pitchFamily="18" charset="0"/>
                      </a:endParaRPr>
                    </a:p>
                  </a:txBody>
                  <a:tcPr marT="45724" marB="45724" anchor="ctr" horzOverflow="overflow">
                    <a:lnL>
                      <a:noFill/>
                    </a:lnL>
                    <a:lnR>
                      <a:noFill/>
                    </a:lnR>
                    <a:lnT>
                      <a:noFill/>
                    </a:lnT>
                    <a:lnB>
                      <a:noFill/>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1" u="none" strike="noStrike" cap="none" normalizeH="0" baseline="0" smtClean="0">
                          <a:ln>
                            <a:noFill/>
                          </a:ln>
                          <a:solidFill>
                            <a:srgbClr val="FF00FF"/>
                          </a:solidFill>
                          <a:effectLst/>
                          <a:latin typeface="Times New Roman" pitchFamily="18" charset="0"/>
                          <a:ea typeface="宋体" pitchFamily="2" charset="-122"/>
                          <a:cs typeface="Times New Roman" pitchFamily="18" charset="0"/>
                        </a:rPr>
                        <a:t>D</a:t>
                      </a:r>
                      <a:r>
                        <a:rPr kumimoji="0" lang="en-US" altLang="zh-CN" sz="2000" b="1" i="0" u="none" strike="noStrike" cap="none" normalizeH="0" baseline="-30000" smtClean="0">
                          <a:ln>
                            <a:noFill/>
                          </a:ln>
                          <a:solidFill>
                            <a:srgbClr val="FF00FF"/>
                          </a:solidFill>
                          <a:effectLst/>
                          <a:latin typeface="Times New Roman" pitchFamily="18" charset="0"/>
                          <a:ea typeface="宋体" pitchFamily="2" charset="-122"/>
                          <a:cs typeface="Times New Roman" pitchFamily="18" charset="0"/>
                        </a:rPr>
                        <a:t>0</a:t>
                      </a:r>
                      <a:endParaRPr kumimoji="0" lang="en-US" altLang="zh-CN" sz="2000" b="1" i="0" u="none" strike="noStrike" cap="none" normalizeH="0" baseline="0" smtClean="0">
                        <a:ln>
                          <a:noFill/>
                        </a:ln>
                        <a:solidFill>
                          <a:srgbClr val="FF00FF"/>
                        </a:solidFill>
                        <a:effectLst/>
                        <a:latin typeface="Times New Roman" pitchFamily="18" charset="0"/>
                        <a:ea typeface="宋体" pitchFamily="2" charset="-122"/>
                        <a:cs typeface="Times New Roman" pitchFamily="18" charset="0"/>
                      </a:endParaRPr>
                    </a:p>
                  </a:txBody>
                  <a:tcPr marT="45724" marB="45724" anchor="ctr"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1" u="none" strike="noStrike" cap="none" normalizeH="0" baseline="0" smtClean="0">
                          <a:ln>
                            <a:noFill/>
                          </a:ln>
                          <a:solidFill>
                            <a:srgbClr val="FF00FF"/>
                          </a:solidFill>
                          <a:effectLst/>
                          <a:latin typeface="Times New Roman" pitchFamily="18" charset="0"/>
                          <a:ea typeface="宋体" pitchFamily="2" charset="-122"/>
                          <a:cs typeface="Times New Roman" pitchFamily="18" charset="0"/>
                        </a:rPr>
                        <a:t>D</a:t>
                      </a:r>
                      <a:r>
                        <a:rPr kumimoji="0" lang="en-US" altLang="zh-CN" sz="2000" b="1" i="0" u="none" strike="noStrike" cap="none" normalizeH="0" baseline="-30000" smtClean="0">
                          <a:ln>
                            <a:noFill/>
                          </a:ln>
                          <a:solidFill>
                            <a:srgbClr val="FF00FF"/>
                          </a:solidFill>
                          <a:effectLst/>
                          <a:latin typeface="Times New Roman" pitchFamily="18" charset="0"/>
                          <a:ea typeface="宋体" pitchFamily="2" charset="-122"/>
                          <a:cs typeface="Times New Roman" pitchFamily="18" charset="0"/>
                        </a:rPr>
                        <a:t>3</a:t>
                      </a:r>
                      <a:endParaRPr kumimoji="0" lang="en-US" altLang="zh-CN" sz="2000" b="1" i="0" u="none" strike="noStrike" cap="none" normalizeH="0" baseline="0" smtClean="0">
                        <a:ln>
                          <a:noFill/>
                        </a:ln>
                        <a:solidFill>
                          <a:srgbClr val="FF00FF"/>
                        </a:solidFill>
                        <a:effectLst/>
                        <a:latin typeface="Times New Roman" pitchFamily="18" charset="0"/>
                        <a:ea typeface="宋体" pitchFamily="2" charset="-122"/>
                        <a:cs typeface="Times New Roman" pitchFamily="18" charset="0"/>
                      </a:endParaRPr>
                    </a:p>
                  </a:txBody>
                  <a:tcPr marT="45724" marB="45724" anchor="ctr"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1" u="none" strike="noStrike" cap="none" normalizeH="0" baseline="0" smtClean="0">
                          <a:ln>
                            <a:noFill/>
                          </a:ln>
                          <a:solidFill>
                            <a:srgbClr val="FF00FF"/>
                          </a:solidFill>
                          <a:effectLst/>
                          <a:latin typeface="Times New Roman" pitchFamily="18" charset="0"/>
                          <a:ea typeface="宋体" pitchFamily="2" charset="-122"/>
                          <a:cs typeface="Times New Roman" pitchFamily="18" charset="0"/>
                        </a:rPr>
                        <a:t>D</a:t>
                      </a:r>
                      <a:r>
                        <a:rPr kumimoji="0" lang="en-US" altLang="zh-CN" sz="2000" b="1" i="0" u="none" strike="noStrike" cap="none" normalizeH="0" baseline="-30000" smtClean="0">
                          <a:ln>
                            <a:noFill/>
                          </a:ln>
                          <a:solidFill>
                            <a:srgbClr val="FF00FF"/>
                          </a:solidFill>
                          <a:effectLst/>
                          <a:latin typeface="Times New Roman" pitchFamily="18" charset="0"/>
                          <a:ea typeface="宋体" pitchFamily="2" charset="-122"/>
                          <a:cs typeface="Times New Roman" pitchFamily="18" charset="0"/>
                        </a:rPr>
                        <a:t>2</a:t>
                      </a:r>
                      <a:endParaRPr kumimoji="0" lang="en-US" altLang="zh-CN" sz="2000" b="1" i="0" u="none" strike="noStrike" cap="none" normalizeH="0" baseline="0" smtClean="0">
                        <a:ln>
                          <a:noFill/>
                        </a:ln>
                        <a:solidFill>
                          <a:srgbClr val="FF00FF"/>
                        </a:solidFill>
                        <a:effectLst/>
                        <a:latin typeface="Times New Roman" pitchFamily="18" charset="0"/>
                        <a:ea typeface="宋体" pitchFamily="2" charset="-122"/>
                        <a:cs typeface="Times New Roman" pitchFamily="18" charset="0"/>
                      </a:endParaRPr>
                    </a:p>
                  </a:txBody>
                  <a:tcPr marT="45724" marB="45724" anchor="ctr" horzOverflow="overflow">
                    <a:lnL>
                      <a:noFill/>
                    </a:lnL>
                    <a:lnR>
                      <a:noFill/>
                    </a:lnR>
                    <a:lnT>
                      <a:noFill/>
                    </a:lnT>
                    <a:lnB>
                      <a:noFill/>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1" u="none" strike="noStrike" cap="none" normalizeH="0" baseline="0" smtClean="0">
                          <a:ln>
                            <a:noFill/>
                          </a:ln>
                          <a:solidFill>
                            <a:srgbClr val="FF00FF"/>
                          </a:solidFill>
                          <a:effectLst/>
                          <a:latin typeface="Times New Roman" pitchFamily="18" charset="0"/>
                          <a:ea typeface="宋体" pitchFamily="2" charset="-122"/>
                          <a:cs typeface="Times New Roman" pitchFamily="18" charset="0"/>
                        </a:rPr>
                        <a:t>D</a:t>
                      </a:r>
                      <a:r>
                        <a:rPr kumimoji="0" lang="en-US" altLang="zh-CN" sz="2000" b="1" i="0" u="none" strike="noStrike" cap="none" normalizeH="0" baseline="-30000" smtClean="0">
                          <a:ln>
                            <a:noFill/>
                          </a:ln>
                          <a:solidFill>
                            <a:srgbClr val="FF00FF"/>
                          </a:solidFill>
                          <a:effectLst/>
                          <a:latin typeface="Times New Roman" pitchFamily="18" charset="0"/>
                          <a:ea typeface="宋体" pitchFamily="2" charset="-122"/>
                          <a:cs typeface="Times New Roman" pitchFamily="18" charset="0"/>
                        </a:rPr>
                        <a:t>1</a:t>
                      </a:r>
                      <a:endParaRPr kumimoji="0" lang="en-US" altLang="zh-CN" sz="2000" b="1" i="0" u="none" strike="noStrike" cap="none" normalizeH="0" baseline="0" smtClean="0">
                        <a:ln>
                          <a:noFill/>
                        </a:ln>
                        <a:solidFill>
                          <a:srgbClr val="FF00FF"/>
                        </a:solidFill>
                        <a:effectLst/>
                        <a:latin typeface="Times New Roman" pitchFamily="18" charset="0"/>
                        <a:ea typeface="宋体" pitchFamily="2" charset="-122"/>
                        <a:cs typeface="Times New Roman" pitchFamily="18" charset="0"/>
                      </a:endParaRPr>
                    </a:p>
                  </a:txBody>
                  <a:tcPr marT="45724" marB="45724" anchor="ctr" horzOverflow="overflow">
                    <a:lnL>
                      <a:noFill/>
                    </a:lnL>
                    <a:lnR>
                      <a:noFill/>
                    </a:lnR>
                    <a:lnT>
                      <a:noFill/>
                    </a:lnT>
                    <a:lnB>
                      <a:noFill/>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1" u="none" strike="noStrike" cap="none" normalizeH="0" baseline="0" smtClean="0">
                          <a:ln>
                            <a:noFill/>
                          </a:ln>
                          <a:solidFill>
                            <a:srgbClr val="FF00FF"/>
                          </a:solidFill>
                          <a:effectLst/>
                          <a:latin typeface="Times New Roman" pitchFamily="18" charset="0"/>
                          <a:ea typeface="宋体" pitchFamily="2" charset="-122"/>
                          <a:cs typeface="Times New Roman" pitchFamily="18" charset="0"/>
                        </a:rPr>
                        <a:t>D</a:t>
                      </a:r>
                      <a:r>
                        <a:rPr kumimoji="0" lang="en-US" altLang="zh-CN" sz="2000" b="1" i="0" u="none" strike="noStrike" cap="none" normalizeH="0" baseline="-30000" smtClean="0">
                          <a:ln>
                            <a:noFill/>
                          </a:ln>
                          <a:solidFill>
                            <a:srgbClr val="FF00FF"/>
                          </a:solidFill>
                          <a:effectLst/>
                          <a:latin typeface="Times New Roman" pitchFamily="18" charset="0"/>
                          <a:ea typeface="宋体" pitchFamily="2" charset="-122"/>
                          <a:cs typeface="Times New Roman" pitchFamily="18" charset="0"/>
                        </a:rPr>
                        <a:t>0</a:t>
                      </a:r>
                      <a:endParaRPr kumimoji="0" lang="en-US" altLang="zh-CN" sz="2000" b="1" i="0" u="none" strike="noStrike" cap="none" normalizeH="0" baseline="0" smtClean="0">
                        <a:ln>
                          <a:noFill/>
                        </a:ln>
                        <a:solidFill>
                          <a:srgbClr val="FF00FF"/>
                        </a:solidFill>
                        <a:effectLst/>
                        <a:latin typeface="Times New Roman" pitchFamily="18" charset="0"/>
                        <a:ea typeface="宋体" pitchFamily="2" charset="-122"/>
                        <a:cs typeface="Times New Roman" pitchFamily="18" charset="0"/>
                      </a:endParaRPr>
                    </a:p>
                  </a:txBody>
                  <a:tcPr marT="45724" marB="45724" anchor="ctr"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FF00FF"/>
                          </a:solidFill>
                          <a:effectLst/>
                          <a:latin typeface="Times New Roman" pitchFamily="18" charset="0"/>
                          <a:ea typeface="宋体" pitchFamily="2" charset="-122"/>
                          <a:cs typeface="Times New Roman" pitchFamily="18" charset="0"/>
                        </a:rPr>
                        <a:t>*</a:t>
                      </a:r>
                    </a:p>
                  </a:txBody>
                  <a:tcPr marT="45724" marB="45724" anchor="ctr" horzOverflow="overflow">
                    <a:lnL w="12700" cap="flat" cmpd="sng" algn="ctr">
                      <a:solidFill>
                        <a:srgbClr val="000000"/>
                      </a:solidFill>
                      <a:prstDash val="solid"/>
                      <a:round/>
                      <a:headEnd type="none" w="med" len="med"/>
                      <a:tailEnd type="none" w="med" len="med"/>
                    </a:lnL>
                    <a:lnR cap="flat">
                      <a:noFill/>
                    </a:lnR>
                    <a:lnT>
                      <a:noFill/>
                    </a:lnT>
                    <a:lnB>
                      <a:noFill/>
                    </a:lnB>
                    <a:lnTlToBr>
                      <a:noFill/>
                    </a:lnTlToBr>
                    <a:lnBlToTr>
                      <a:noFill/>
                    </a:lnBlToTr>
                    <a:noFill/>
                  </a:tcPr>
                </a:tc>
              </a:tr>
              <a:tr h="396276">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99"/>
                          </a:solidFill>
                          <a:effectLst/>
                          <a:latin typeface="Times New Roman" pitchFamily="18" charset="0"/>
                          <a:ea typeface="宋体" pitchFamily="2" charset="-122"/>
                          <a:cs typeface="Times New Roman" pitchFamily="18" charset="0"/>
                        </a:rPr>
                        <a:t>H</a:t>
                      </a:r>
                    </a:p>
                  </a:txBody>
                  <a:tcPr marT="45724" marB="45724" anchor="ctr" horzOverflow="overflow">
                    <a:lnL cap="flat">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99"/>
                          </a:solidFill>
                          <a:effectLst/>
                          <a:latin typeface="Times New Roman" pitchFamily="18" charset="0"/>
                          <a:ea typeface="宋体" pitchFamily="2" charset="-122"/>
                          <a:cs typeface="Times New Roman" pitchFamily="18" charset="0"/>
                        </a:rPr>
                        <a:t>H</a:t>
                      </a:r>
                    </a:p>
                  </a:txBody>
                  <a:tcPr marT="45724" marB="4572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99"/>
                          </a:solidFill>
                          <a:effectLst/>
                          <a:latin typeface="Times New Roman" pitchFamily="18" charset="0"/>
                          <a:ea typeface="宋体" pitchFamily="2" charset="-122"/>
                          <a:cs typeface="Times New Roman" pitchFamily="18" charset="0"/>
                        </a:rPr>
                        <a:t>L</a:t>
                      </a:r>
                    </a:p>
                  </a:txBody>
                  <a:tcPr marT="45724" marB="45724" anchor="ctr"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99"/>
                          </a:solidFill>
                          <a:effectLst/>
                          <a:latin typeface="Times New Roman" pitchFamily="18" charset="0"/>
                          <a:ea typeface="宋体" pitchFamily="2" charset="-122"/>
                          <a:cs typeface="Times New Roman" pitchFamily="18" charset="0"/>
                        </a:rPr>
                        <a:t>×</a:t>
                      </a:r>
                    </a:p>
                  </a:txBody>
                  <a:tcPr marT="45724" marB="45724" anchor="ctr"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99"/>
                          </a:solidFill>
                          <a:effectLst/>
                          <a:latin typeface="Times New Roman" pitchFamily="18" charset="0"/>
                          <a:ea typeface="宋体" pitchFamily="2" charset="-122"/>
                          <a:cs typeface="Times New Roman" pitchFamily="18" charset="0"/>
                        </a:rPr>
                        <a:t>×</a:t>
                      </a:r>
                    </a:p>
                  </a:txBody>
                  <a:tcPr marT="45724" marB="4572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99"/>
                          </a:solidFill>
                          <a:effectLst/>
                          <a:latin typeface="Times New Roman" pitchFamily="18" charset="0"/>
                          <a:ea typeface="宋体" pitchFamily="2" charset="-122"/>
                          <a:cs typeface="Times New Roman" pitchFamily="18" charset="0"/>
                        </a:rPr>
                        <a:t>×</a:t>
                      </a:r>
                    </a:p>
                  </a:txBody>
                  <a:tcPr marT="45724" marB="45724" anchor="ctr"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99"/>
                          </a:solidFill>
                          <a:effectLst/>
                          <a:latin typeface="Times New Roman" pitchFamily="18" charset="0"/>
                          <a:ea typeface="宋体" pitchFamily="2" charset="-122"/>
                          <a:cs typeface="Times New Roman" pitchFamily="18" charset="0"/>
                        </a:rPr>
                        <a:t>×</a:t>
                      </a:r>
                    </a:p>
                  </a:txBody>
                  <a:tcPr marT="45724" marB="45724" anchor="ctr" horzOverflow="overflow">
                    <a:lnL>
                      <a:noFill/>
                    </a:lnL>
                    <a:lnR>
                      <a:noFill/>
                    </a:lnR>
                    <a:lnT>
                      <a:noFill/>
                    </a:lnT>
                    <a:lnB>
                      <a:noFill/>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99"/>
                          </a:solidFill>
                          <a:effectLst/>
                          <a:latin typeface="Times New Roman" pitchFamily="18" charset="0"/>
                          <a:ea typeface="宋体" pitchFamily="2" charset="-122"/>
                          <a:cs typeface="Times New Roman" pitchFamily="18" charset="0"/>
                        </a:rPr>
                        <a:t>×</a:t>
                      </a:r>
                    </a:p>
                  </a:txBody>
                  <a:tcPr marT="45724" marB="45724" anchor="ctr" horzOverflow="overflow">
                    <a:lnL>
                      <a:noFill/>
                    </a:lnL>
                    <a:lnR>
                      <a:noFill/>
                    </a:lnR>
                    <a:lnT>
                      <a:noFill/>
                    </a:lnT>
                    <a:lnB>
                      <a:noFill/>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99"/>
                          </a:solidFill>
                          <a:effectLst/>
                          <a:latin typeface="Times New Roman" pitchFamily="18" charset="0"/>
                          <a:ea typeface="宋体" pitchFamily="2" charset="-122"/>
                          <a:cs typeface="Times New Roman" pitchFamily="18" charset="0"/>
                        </a:rPr>
                        <a:t>×</a:t>
                      </a:r>
                    </a:p>
                  </a:txBody>
                  <a:tcPr marT="45724" marB="45724" anchor="ctr"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GB" altLang="zh-CN" sz="2000" b="1" i="0" u="none" strike="noStrike" cap="none" normalizeH="0" baseline="0" smtClean="0">
                        <a:ln>
                          <a:noFill/>
                        </a:ln>
                        <a:solidFill>
                          <a:srgbClr val="000099"/>
                        </a:solidFill>
                        <a:effectLst/>
                        <a:latin typeface="Times New Roman" pitchFamily="18" charset="0"/>
                        <a:ea typeface="宋体" pitchFamily="2" charset="-122"/>
                      </a:endParaRPr>
                    </a:p>
                  </a:txBody>
                  <a:tcPr marT="45724" marB="45724" anchor="ctr"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rgbClr val="000099"/>
                          </a:solidFill>
                          <a:effectLst/>
                          <a:latin typeface="Times New Roman" pitchFamily="18" charset="0"/>
                          <a:ea typeface="宋体" pitchFamily="2" charset="-122"/>
                          <a:cs typeface="Times New Roman" pitchFamily="18" charset="0"/>
                        </a:rPr>
                        <a:t>保</a:t>
                      </a:r>
                    </a:p>
                  </a:txBody>
                  <a:tcPr marT="45724" marB="45724" anchor="ctr" horzOverflow="overflow">
                    <a:lnL>
                      <a:noFill/>
                    </a:lnL>
                    <a:lnR>
                      <a:noFill/>
                    </a:lnR>
                    <a:lnT>
                      <a:noFill/>
                    </a:lnT>
                    <a:lnB>
                      <a:noFill/>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rgbClr val="000099"/>
                          </a:solidFill>
                          <a:effectLst/>
                          <a:latin typeface="Times New Roman" pitchFamily="18" charset="0"/>
                          <a:ea typeface="宋体" pitchFamily="2" charset="-122"/>
                          <a:cs typeface="Times New Roman" pitchFamily="18" charset="0"/>
                        </a:rPr>
                        <a:t>持</a:t>
                      </a:r>
                    </a:p>
                  </a:txBody>
                  <a:tcPr marT="45724" marB="45724" anchor="ctr" horzOverflow="overflow">
                    <a:lnL>
                      <a:noFill/>
                    </a:lnL>
                    <a:lnR>
                      <a:noFill/>
                    </a:lnR>
                    <a:lnT>
                      <a:noFill/>
                    </a:lnT>
                    <a:lnB>
                      <a:noFill/>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GB" altLang="zh-CN" sz="2000" b="1" i="0" u="none" strike="noStrike" cap="none" normalizeH="0" baseline="0" smtClean="0">
                        <a:ln>
                          <a:noFill/>
                        </a:ln>
                        <a:solidFill>
                          <a:srgbClr val="000099"/>
                        </a:solidFill>
                        <a:effectLst/>
                        <a:latin typeface="Times New Roman" pitchFamily="18" charset="0"/>
                        <a:ea typeface="宋体" pitchFamily="2" charset="-122"/>
                      </a:endParaRPr>
                    </a:p>
                  </a:txBody>
                  <a:tcPr marT="45724" marB="45724" anchor="ctr"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99"/>
                          </a:solidFill>
                          <a:effectLst/>
                          <a:latin typeface="Times New Roman" pitchFamily="18" charset="0"/>
                          <a:ea typeface="宋体" pitchFamily="2" charset="-122"/>
                          <a:cs typeface="Times New Roman" pitchFamily="18" charset="0"/>
                        </a:rPr>
                        <a:t>*</a:t>
                      </a:r>
                    </a:p>
                  </a:txBody>
                  <a:tcPr marT="45724" marB="45724" anchor="ctr" horzOverflow="overflow">
                    <a:lnL w="12700" cap="flat" cmpd="sng" algn="ctr">
                      <a:solidFill>
                        <a:srgbClr val="000000"/>
                      </a:solidFill>
                      <a:prstDash val="solid"/>
                      <a:round/>
                      <a:headEnd type="none" w="med" len="med"/>
                      <a:tailEnd type="none" w="med" len="med"/>
                    </a:lnL>
                    <a:lnR cap="flat">
                      <a:noFill/>
                    </a:lnR>
                    <a:lnT>
                      <a:noFill/>
                    </a:lnT>
                    <a:lnB>
                      <a:noFill/>
                    </a:lnB>
                    <a:lnTlToBr>
                      <a:noFill/>
                    </a:lnTlToBr>
                    <a:lnBlToTr>
                      <a:noFill/>
                    </a:lnBlToTr>
                    <a:noFill/>
                  </a:tcPr>
                </a:tc>
              </a:tr>
              <a:tr h="396276">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99"/>
                          </a:solidFill>
                          <a:effectLst/>
                          <a:latin typeface="Times New Roman" pitchFamily="18" charset="0"/>
                          <a:ea typeface="宋体" pitchFamily="2" charset="-122"/>
                          <a:cs typeface="Times New Roman" pitchFamily="18" charset="0"/>
                        </a:rPr>
                        <a:t>H</a:t>
                      </a:r>
                    </a:p>
                  </a:txBody>
                  <a:tcPr marT="45724" marB="45724" anchor="ctr" horzOverflow="overflow">
                    <a:lnL cap="flat">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99"/>
                          </a:solidFill>
                          <a:effectLst/>
                          <a:latin typeface="Times New Roman" pitchFamily="18" charset="0"/>
                          <a:ea typeface="宋体" pitchFamily="2" charset="-122"/>
                          <a:cs typeface="Times New Roman" pitchFamily="18" charset="0"/>
                        </a:rPr>
                        <a:t>H</a:t>
                      </a:r>
                    </a:p>
                  </a:txBody>
                  <a:tcPr marT="45724" marB="4572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99"/>
                          </a:solidFill>
                          <a:effectLst/>
                          <a:latin typeface="Times New Roman" pitchFamily="18" charset="0"/>
                          <a:ea typeface="宋体" pitchFamily="2" charset="-122"/>
                          <a:cs typeface="Times New Roman" pitchFamily="18" charset="0"/>
                        </a:rPr>
                        <a:t>×</a:t>
                      </a:r>
                    </a:p>
                  </a:txBody>
                  <a:tcPr marT="45724" marB="45724" anchor="ctr"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99"/>
                          </a:solidFill>
                          <a:effectLst/>
                          <a:latin typeface="Times New Roman" pitchFamily="18" charset="0"/>
                          <a:ea typeface="宋体" pitchFamily="2" charset="-122"/>
                          <a:cs typeface="Times New Roman" pitchFamily="18" charset="0"/>
                        </a:rPr>
                        <a:t>L</a:t>
                      </a:r>
                    </a:p>
                  </a:txBody>
                  <a:tcPr marT="45724" marB="45724" anchor="ctr"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99"/>
                          </a:solidFill>
                          <a:effectLst/>
                          <a:latin typeface="Times New Roman" pitchFamily="18" charset="0"/>
                          <a:ea typeface="宋体" pitchFamily="2" charset="-122"/>
                          <a:cs typeface="Times New Roman" pitchFamily="18" charset="0"/>
                        </a:rPr>
                        <a:t>×</a:t>
                      </a:r>
                    </a:p>
                  </a:txBody>
                  <a:tcPr marT="45724" marB="4572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99"/>
                          </a:solidFill>
                          <a:effectLst/>
                          <a:latin typeface="Times New Roman" pitchFamily="18" charset="0"/>
                          <a:ea typeface="宋体" pitchFamily="2" charset="-122"/>
                          <a:cs typeface="Times New Roman" pitchFamily="18" charset="0"/>
                        </a:rPr>
                        <a:t>×</a:t>
                      </a:r>
                    </a:p>
                  </a:txBody>
                  <a:tcPr marT="45724" marB="45724" anchor="ctr"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99"/>
                          </a:solidFill>
                          <a:effectLst/>
                          <a:latin typeface="Times New Roman" pitchFamily="18" charset="0"/>
                          <a:ea typeface="宋体" pitchFamily="2" charset="-122"/>
                          <a:cs typeface="Times New Roman" pitchFamily="18" charset="0"/>
                        </a:rPr>
                        <a:t>×</a:t>
                      </a:r>
                    </a:p>
                  </a:txBody>
                  <a:tcPr marT="45724" marB="45724" anchor="ctr" horzOverflow="overflow">
                    <a:lnL>
                      <a:noFill/>
                    </a:lnL>
                    <a:lnR>
                      <a:noFill/>
                    </a:lnR>
                    <a:lnT>
                      <a:noFill/>
                    </a:lnT>
                    <a:lnB>
                      <a:noFill/>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99"/>
                          </a:solidFill>
                          <a:effectLst/>
                          <a:latin typeface="Times New Roman" pitchFamily="18" charset="0"/>
                          <a:ea typeface="宋体" pitchFamily="2" charset="-122"/>
                          <a:cs typeface="Times New Roman" pitchFamily="18" charset="0"/>
                        </a:rPr>
                        <a:t>×</a:t>
                      </a:r>
                    </a:p>
                  </a:txBody>
                  <a:tcPr marT="45724" marB="45724" anchor="ctr" horzOverflow="overflow">
                    <a:lnL>
                      <a:noFill/>
                    </a:lnL>
                    <a:lnR>
                      <a:noFill/>
                    </a:lnR>
                    <a:lnT>
                      <a:noFill/>
                    </a:lnT>
                    <a:lnB>
                      <a:noFill/>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99"/>
                          </a:solidFill>
                          <a:effectLst/>
                          <a:latin typeface="Times New Roman" pitchFamily="18" charset="0"/>
                          <a:ea typeface="宋体" pitchFamily="2" charset="-122"/>
                          <a:cs typeface="Times New Roman" pitchFamily="18" charset="0"/>
                        </a:rPr>
                        <a:t>×</a:t>
                      </a:r>
                    </a:p>
                  </a:txBody>
                  <a:tcPr marT="45724" marB="45724" anchor="ctr"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GB" altLang="zh-CN" sz="2000" b="1" i="0" u="none" strike="noStrike" cap="none" normalizeH="0" baseline="0" smtClean="0">
                        <a:ln>
                          <a:noFill/>
                        </a:ln>
                        <a:solidFill>
                          <a:srgbClr val="000099"/>
                        </a:solidFill>
                        <a:effectLst/>
                        <a:latin typeface="Times New Roman" pitchFamily="18" charset="0"/>
                        <a:ea typeface="宋体" pitchFamily="2" charset="-122"/>
                      </a:endParaRPr>
                    </a:p>
                  </a:txBody>
                  <a:tcPr marT="45724" marB="45724" anchor="ctr" horzOverflow="overflow">
                    <a:lnL w="1270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rgbClr val="000099"/>
                          </a:solidFill>
                          <a:effectLst/>
                          <a:latin typeface="Times New Roman" pitchFamily="18" charset="0"/>
                          <a:ea typeface="宋体" pitchFamily="2" charset="-122"/>
                          <a:cs typeface="Times New Roman" pitchFamily="18" charset="0"/>
                        </a:rPr>
                        <a:t>保</a:t>
                      </a:r>
                    </a:p>
                  </a:txBody>
                  <a:tcPr marT="45724" marB="45724" anchor="ctr" horzOverflow="overflow">
                    <a:lnL>
                      <a:noFill/>
                    </a:lnL>
                    <a:lnR>
                      <a:noFill/>
                    </a:lnR>
                    <a:lnT>
                      <a:noFill/>
                    </a:lnT>
                    <a:lnB>
                      <a:noFill/>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rgbClr val="000099"/>
                          </a:solidFill>
                          <a:effectLst/>
                          <a:latin typeface="Times New Roman" pitchFamily="18" charset="0"/>
                          <a:ea typeface="宋体" pitchFamily="2" charset="-122"/>
                          <a:cs typeface="Times New Roman" pitchFamily="18" charset="0"/>
                        </a:rPr>
                        <a:t>持</a:t>
                      </a:r>
                    </a:p>
                  </a:txBody>
                  <a:tcPr marT="45724" marB="45724" anchor="ctr" horzOverflow="overflow">
                    <a:lnL>
                      <a:noFill/>
                    </a:lnL>
                    <a:lnR>
                      <a:noFill/>
                    </a:lnR>
                    <a:lnT>
                      <a:noFill/>
                    </a:lnT>
                    <a:lnB>
                      <a:noFill/>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GB" altLang="zh-CN" sz="2000" b="1" i="0" u="none" strike="noStrike" cap="none" normalizeH="0" baseline="0" smtClean="0">
                        <a:ln>
                          <a:noFill/>
                        </a:ln>
                        <a:solidFill>
                          <a:srgbClr val="000099"/>
                        </a:solidFill>
                        <a:effectLst/>
                        <a:latin typeface="Times New Roman" pitchFamily="18" charset="0"/>
                        <a:ea typeface="宋体" pitchFamily="2" charset="-122"/>
                      </a:endParaRPr>
                    </a:p>
                  </a:txBody>
                  <a:tcPr marT="45724" marB="45724" anchor="ctr"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0099"/>
                          </a:solidFill>
                          <a:effectLst/>
                          <a:latin typeface="Times New Roman" pitchFamily="18" charset="0"/>
                          <a:ea typeface="宋体" pitchFamily="2" charset="-122"/>
                          <a:cs typeface="Times New Roman" pitchFamily="18" charset="0"/>
                        </a:rPr>
                        <a:t>L</a:t>
                      </a:r>
                    </a:p>
                  </a:txBody>
                  <a:tcPr marT="45724" marB="45724" anchor="ctr" horzOverflow="overflow">
                    <a:lnL w="12700" cap="flat" cmpd="sng" algn="ctr">
                      <a:solidFill>
                        <a:srgbClr val="000000"/>
                      </a:solidFill>
                      <a:prstDash val="solid"/>
                      <a:round/>
                      <a:headEnd type="none" w="med" len="med"/>
                      <a:tailEnd type="none" w="med" len="med"/>
                    </a:lnL>
                    <a:lnR cap="flat">
                      <a:noFill/>
                    </a:lnR>
                    <a:lnT>
                      <a:noFill/>
                    </a:lnT>
                    <a:lnB>
                      <a:noFill/>
                    </a:lnB>
                    <a:lnTlToBr>
                      <a:noFill/>
                    </a:lnTlToBr>
                    <a:lnBlToTr>
                      <a:noFill/>
                    </a:lnBlToTr>
                    <a:noFill/>
                  </a:tcPr>
                </a:tc>
              </a:tr>
              <a:tr h="396276">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00CC00"/>
                          </a:solidFill>
                          <a:effectLst/>
                          <a:latin typeface="Times New Roman" pitchFamily="18" charset="0"/>
                          <a:ea typeface="宋体" pitchFamily="2" charset="-122"/>
                          <a:cs typeface="Times New Roman" pitchFamily="18" charset="0"/>
                        </a:rPr>
                        <a:t>H</a:t>
                      </a:r>
                    </a:p>
                  </a:txBody>
                  <a:tcPr marT="45724" marB="45724" anchor="ctr" horzOverflow="overflow">
                    <a:lnL cap="flat">
                      <a:noFill/>
                    </a:lnL>
                    <a:lnR w="12700" cap="flat" cmpd="sng" algn="ctr">
                      <a:solidFill>
                        <a:srgbClr val="000000"/>
                      </a:solidFill>
                      <a:prstDash val="solid"/>
                      <a:round/>
                      <a:headEnd type="none" w="med" len="med"/>
                      <a:tailEnd type="none" w="med" len="med"/>
                    </a:lnR>
                    <a:lnT>
                      <a:noFill/>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CC00"/>
                          </a:solidFill>
                          <a:effectLst/>
                          <a:latin typeface="Times New Roman" pitchFamily="18" charset="0"/>
                          <a:ea typeface="宋体" pitchFamily="2" charset="-122"/>
                          <a:cs typeface="Times New Roman" pitchFamily="18" charset="0"/>
                        </a:rPr>
                        <a:t>H</a:t>
                      </a:r>
                    </a:p>
                  </a:txBody>
                  <a:tcPr marT="45724" marB="4572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rgbClr val="00CC00"/>
                          </a:solidFill>
                          <a:effectLst/>
                          <a:latin typeface="Times New Roman" pitchFamily="18" charset="0"/>
                          <a:ea typeface="宋体" pitchFamily="2" charset="-122"/>
                          <a:cs typeface="Times New Roman" pitchFamily="18" charset="0"/>
                        </a:rPr>
                        <a:t>H</a:t>
                      </a:r>
                    </a:p>
                  </a:txBody>
                  <a:tcPr marT="45724" marB="45724" anchor="ctr" horzOverflow="overflow">
                    <a:lnL w="12700" cap="flat" cmpd="sng" algn="ctr">
                      <a:solidFill>
                        <a:srgbClr val="000000"/>
                      </a:solidFill>
                      <a:prstDash val="solid"/>
                      <a:round/>
                      <a:headEnd type="none" w="med" len="med"/>
                      <a:tailEnd type="none" w="med" len="med"/>
                    </a:lnL>
                    <a:lnR>
                      <a:noFill/>
                    </a:lnR>
                    <a:lnT>
                      <a:noFill/>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CC00"/>
                          </a:solidFill>
                          <a:effectLst/>
                          <a:latin typeface="Times New Roman" pitchFamily="18" charset="0"/>
                          <a:ea typeface="宋体" pitchFamily="2" charset="-122"/>
                          <a:cs typeface="Times New Roman" pitchFamily="18" charset="0"/>
                        </a:rPr>
                        <a:t>H</a:t>
                      </a:r>
                    </a:p>
                  </a:txBody>
                  <a:tcPr marT="45724" marB="45724" anchor="ctr" horzOverflow="overflow">
                    <a:lnL>
                      <a:noFill/>
                    </a:lnL>
                    <a:lnR w="12700" cap="flat" cmpd="sng" algn="ctr">
                      <a:solidFill>
                        <a:srgbClr val="000000"/>
                      </a:solidFill>
                      <a:prstDash val="solid"/>
                      <a:round/>
                      <a:headEnd type="none" w="med" len="med"/>
                      <a:tailEnd type="none" w="med" len="med"/>
                    </a:lnR>
                    <a:lnT>
                      <a:noFill/>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CC00"/>
                          </a:solidFill>
                          <a:effectLst/>
                          <a:latin typeface="Times New Roman" pitchFamily="18" charset="0"/>
                          <a:ea typeface="宋体" pitchFamily="2" charset="-122"/>
                          <a:cs typeface="Times New Roman" pitchFamily="18" charset="0"/>
                        </a:rPr>
                        <a:t>↑</a:t>
                      </a:r>
                    </a:p>
                  </a:txBody>
                  <a:tcPr marT="45724" marB="45724"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CC00"/>
                          </a:solidFill>
                          <a:effectLst/>
                          <a:latin typeface="Times New Roman" pitchFamily="18" charset="0"/>
                          <a:ea typeface="宋体" pitchFamily="2" charset="-122"/>
                          <a:cs typeface="Times New Roman" pitchFamily="18" charset="0"/>
                        </a:rPr>
                        <a:t>×</a:t>
                      </a:r>
                    </a:p>
                  </a:txBody>
                  <a:tcPr marT="45724" marB="45724" anchor="ctr" horzOverflow="overflow">
                    <a:lnL w="12700" cap="flat" cmpd="sng" algn="ctr">
                      <a:solidFill>
                        <a:srgbClr val="000000"/>
                      </a:solidFill>
                      <a:prstDash val="solid"/>
                      <a:round/>
                      <a:headEnd type="none" w="med" len="med"/>
                      <a:tailEnd type="none" w="med" len="med"/>
                    </a:lnL>
                    <a:lnR>
                      <a:noFill/>
                    </a:lnR>
                    <a:lnT>
                      <a:noFill/>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CC00"/>
                          </a:solidFill>
                          <a:effectLst/>
                          <a:latin typeface="Times New Roman" pitchFamily="18" charset="0"/>
                          <a:ea typeface="宋体" pitchFamily="2" charset="-122"/>
                          <a:cs typeface="Times New Roman" pitchFamily="18" charset="0"/>
                        </a:rPr>
                        <a:t>×</a:t>
                      </a:r>
                    </a:p>
                  </a:txBody>
                  <a:tcPr marT="45724" marB="45724" anchor="ctr" horzOverflow="overflow">
                    <a:lnL>
                      <a:noFill/>
                    </a:lnL>
                    <a:lnR>
                      <a:noFill/>
                    </a:lnR>
                    <a:lnT>
                      <a:noFill/>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CC00"/>
                          </a:solidFill>
                          <a:effectLst/>
                          <a:latin typeface="Times New Roman" pitchFamily="18" charset="0"/>
                          <a:ea typeface="宋体" pitchFamily="2" charset="-122"/>
                          <a:cs typeface="Times New Roman" pitchFamily="18" charset="0"/>
                        </a:rPr>
                        <a:t>×</a:t>
                      </a:r>
                    </a:p>
                  </a:txBody>
                  <a:tcPr marT="45724" marB="45724" anchor="ctr" horzOverflow="overflow">
                    <a:lnL>
                      <a:noFill/>
                    </a:lnL>
                    <a:lnR>
                      <a:noFill/>
                    </a:lnR>
                    <a:lnT>
                      <a:noFill/>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CC00"/>
                          </a:solidFill>
                          <a:effectLst/>
                          <a:latin typeface="Times New Roman" pitchFamily="18" charset="0"/>
                          <a:ea typeface="宋体" pitchFamily="2" charset="-122"/>
                          <a:cs typeface="Times New Roman" pitchFamily="18" charset="0"/>
                        </a:rPr>
                        <a:t>×</a:t>
                      </a:r>
                    </a:p>
                  </a:txBody>
                  <a:tcPr marT="45724" marB="45724" anchor="ctr" horzOverflow="overflow">
                    <a:lnL>
                      <a:noFill/>
                    </a:lnL>
                    <a:lnR w="12700" cap="flat" cmpd="sng" algn="ctr">
                      <a:solidFill>
                        <a:srgbClr val="000000"/>
                      </a:solidFill>
                      <a:prstDash val="solid"/>
                      <a:round/>
                      <a:headEnd type="none" w="med" len="med"/>
                      <a:tailEnd type="none" w="med" len="med"/>
                    </a:lnR>
                    <a:lnT>
                      <a:noFill/>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GB" altLang="zh-CN" sz="2000" b="1" i="0" u="none" strike="noStrike" cap="none" normalizeH="0" baseline="0" smtClean="0">
                        <a:ln>
                          <a:noFill/>
                        </a:ln>
                        <a:solidFill>
                          <a:srgbClr val="00CC00"/>
                        </a:solidFill>
                        <a:effectLst/>
                        <a:latin typeface="Times New Roman" pitchFamily="18" charset="0"/>
                        <a:ea typeface="宋体" pitchFamily="2" charset="-122"/>
                      </a:endParaRPr>
                    </a:p>
                  </a:txBody>
                  <a:tcPr marT="45724" marB="45724" anchor="ctr" horzOverflow="overflow">
                    <a:lnL w="12700" cap="flat" cmpd="sng" algn="ctr">
                      <a:solidFill>
                        <a:srgbClr val="000000"/>
                      </a:solidFill>
                      <a:prstDash val="solid"/>
                      <a:round/>
                      <a:headEnd type="none" w="med" len="med"/>
                      <a:tailEnd type="none" w="med" len="med"/>
                    </a:lnL>
                    <a:lnR>
                      <a:noFill/>
                    </a:lnR>
                    <a:lnT>
                      <a:noFill/>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rgbClr val="00CC00"/>
                          </a:solidFill>
                          <a:effectLst/>
                          <a:latin typeface="Times New Roman" pitchFamily="18" charset="0"/>
                          <a:ea typeface="宋体" pitchFamily="2" charset="-122"/>
                          <a:cs typeface="Times New Roman" pitchFamily="18" charset="0"/>
                        </a:rPr>
                        <a:t>计</a:t>
                      </a:r>
                    </a:p>
                  </a:txBody>
                  <a:tcPr marT="45724" marB="45724" anchor="ctr" horzOverflow="overflow">
                    <a:lnL>
                      <a:noFill/>
                    </a:lnL>
                    <a:lnR>
                      <a:noFill/>
                    </a:lnR>
                    <a:lnT>
                      <a:noFill/>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rgbClr val="00CC00"/>
                          </a:solidFill>
                          <a:effectLst/>
                          <a:latin typeface="Times New Roman" pitchFamily="18" charset="0"/>
                          <a:ea typeface="宋体" pitchFamily="2" charset="-122"/>
                          <a:cs typeface="Times New Roman" pitchFamily="18" charset="0"/>
                        </a:rPr>
                        <a:t>数</a:t>
                      </a:r>
                    </a:p>
                  </a:txBody>
                  <a:tcPr marT="45724" marB="45724" anchor="ctr" horzOverflow="overflow">
                    <a:lnL>
                      <a:noFill/>
                    </a:lnL>
                    <a:lnR>
                      <a:noFill/>
                    </a:lnR>
                    <a:lnT>
                      <a:noFill/>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endParaRPr kumimoji="0" lang="en-GB" altLang="zh-CN" sz="2000" b="1" i="0" u="none" strike="noStrike" cap="none" normalizeH="0" baseline="0" smtClean="0">
                        <a:ln>
                          <a:noFill/>
                        </a:ln>
                        <a:solidFill>
                          <a:srgbClr val="00CC00"/>
                        </a:solidFill>
                        <a:effectLst/>
                        <a:latin typeface="Times New Roman" pitchFamily="18" charset="0"/>
                        <a:ea typeface="宋体" pitchFamily="2" charset="-122"/>
                      </a:endParaRPr>
                    </a:p>
                  </a:txBody>
                  <a:tcPr marT="45724" marB="45724" anchor="ctr" horzOverflow="overflow">
                    <a:lnL>
                      <a:noFill/>
                    </a:lnL>
                    <a:lnR w="12700" cap="flat" cmpd="sng" algn="ctr">
                      <a:solidFill>
                        <a:srgbClr val="000000"/>
                      </a:solidFill>
                      <a:prstDash val="solid"/>
                      <a:round/>
                      <a:headEnd type="none" w="med" len="med"/>
                      <a:tailEnd type="none" w="med" len="med"/>
                    </a:lnR>
                    <a:lnT>
                      <a:noFill/>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宋体" pitchFamily="2"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宋体" pitchFamily="2"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宋体" pitchFamily="2"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宋体" pitchFamily="2"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rgbClr val="00CC00"/>
                          </a:solidFill>
                          <a:effectLst/>
                          <a:latin typeface="Times New Roman" pitchFamily="18" charset="0"/>
                          <a:ea typeface="宋体" pitchFamily="2" charset="-122"/>
                          <a:cs typeface="Times New Roman" pitchFamily="18" charset="0"/>
                        </a:rPr>
                        <a:t>*</a:t>
                      </a:r>
                    </a:p>
                  </a:txBody>
                  <a:tcPr marT="45724" marB="45724" anchor="ctr" horzOverflow="overflow">
                    <a:lnL w="12700" cap="flat" cmpd="sng" algn="ctr">
                      <a:solidFill>
                        <a:srgbClr val="000000"/>
                      </a:solidFill>
                      <a:prstDash val="solid"/>
                      <a:round/>
                      <a:headEnd type="none" w="med" len="med"/>
                      <a:tailEnd type="none" w="med" len="med"/>
                    </a:lnL>
                    <a:lnR cap="flat">
                      <a:noFill/>
                    </a:lnR>
                    <a:lnT>
                      <a:noFill/>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32881" name="Object 114"/>
          <p:cNvGraphicFramePr>
            <a:graphicFrameLocks noChangeAspect="1"/>
          </p:cNvGraphicFramePr>
          <p:nvPr/>
        </p:nvGraphicFramePr>
        <p:xfrm>
          <a:off x="1179514" y="3270251"/>
          <a:ext cx="433387" cy="301625"/>
        </p:xfrm>
        <a:graphic>
          <a:graphicData uri="http://schemas.openxmlformats.org/presentationml/2006/ole">
            <mc:AlternateContent xmlns:mc="http://schemas.openxmlformats.org/markup-compatibility/2006">
              <mc:Choice xmlns:v="urn:schemas-microsoft-com:vml" Requires="v">
                <p:oleObj spid="_x0000_s686142" name="公式" r:id="rId3" imgW="393529" imgH="279279" progId="Equation.3">
                  <p:embed/>
                </p:oleObj>
              </mc:Choice>
              <mc:Fallback>
                <p:oleObj name="公式" r:id="rId3" imgW="393529" imgH="279279"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9514" y="3270251"/>
                        <a:ext cx="433387"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882" name="Object 116"/>
          <p:cNvGraphicFramePr>
            <a:graphicFrameLocks noChangeAspect="1"/>
          </p:cNvGraphicFramePr>
          <p:nvPr/>
        </p:nvGraphicFramePr>
        <p:xfrm>
          <a:off x="531813" y="3155950"/>
          <a:ext cx="431800" cy="336550"/>
        </p:xfrm>
        <a:graphic>
          <a:graphicData uri="http://schemas.openxmlformats.org/presentationml/2006/ole">
            <mc:AlternateContent xmlns:mc="http://schemas.openxmlformats.org/markup-compatibility/2006">
              <mc:Choice xmlns:v="urn:schemas-microsoft-com:vml" Requires="v">
                <p:oleObj spid="_x0000_s686143" name="公式" r:id="rId5" imgW="380835" imgH="291973" progId="Equation.3">
                  <p:embed/>
                </p:oleObj>
              </mc:Choice>
              <mc:Fallback>
                <p:oleObj name="公式" r:id="rId5" imgW="380835" imgH="291973"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1813" y="3155950"/>
                        <a:ext cx="431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883" name="Rectangle 9"/>
          <p:cNvSpPr>
            <a:spLocks noChangeArrowheads="1"/>
          </p:cNvSpPr>
          <p:nvPr/>
        </p:nvSpPr>
        <p:spPr bwMode="auto">
          <a:xfrm>
            <a:off x="2957514" y="5568950"/>
            <a:ext cx="2833687" cy="431800"/>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200" i="1">
                <a:solidFill>
                  <a:srgbClr val="FF0000"/>
                </a:solidFill>
                <a:latin typeface="Times New Roman" panose="02020603050405020304" pitchFamily="18" charset="0"/>
                <a:ea typeface="黑体" panose="02010609060101010101" pitchFamily="49" charset="-122"/>
              </a:rPr>
              <a:t>TC</a:t>
            </a:r>
            <a:r>
              <a:rPr lang="en-US" altLang="zh-CN" sz="2200">
                <a:solidFill>
                  <a:srgbClr val="FF0000"/>
                </a:solidFill>
                <a:latin typeface="Times New Roman" panose="02020603050405020304" pitchFamily="18" charset="0"/>
                <a:ea typeface="黑体" panose="02010609060101010101" pitchFamily="49" charset="-122"/>
              </a:rPr>
              <a:t>=</a:t>
            </a:r>
            <a:r>
              <a:rPr lang="en-US" altLang="zh-CN" sz="2200" i="1">
                <a:solidFill>
                  <a:srgbClr val="FF0000"/>
                </a:solidFill>
                <a:latin typeface="Times New Roman" panose="02020603050405020304" pitchFamily="18" charset="0"/>
                <a:ea typeface="黑体" panose="02010609060101010101" pitchFamily="49" charset="-122"/>
              </a:rPr>
              <a:t>CET</a:t>
            </a:r>
            <a:r>
              <a:rPr lang="en-US" altLang="zh-CN" sz="2200" i="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200" i="1">
                <a:solidFill>
                  <a:srgbClr val="FF0000"/>
                </a:solidFill>
                <a:latin typeface="Times New Roman" panose="02020603050405020304" pitchFamily="18" charset="0"/>
                <a:ea typeface="黑体" panose="02010609060101010101" pitchFamily="49" charset="-122"/>
              </a:rPr>
              <a:t>Q</a:t>
            </a:r>
            <a:r>
              <a:rPr lang="en-US" altLang="zh-CN" sz="2200" baseline="-25000">
                <a:solidFill>
                  <a:srgbClr val="FF0000"/>
                </a:solidFill>
                <a:latin typeface="Times New Roman" panose="02020603050405020304" pitchFamily="18" charset="0"/>
                <a:ea typeface="黑体" panose="02010609060101010101" pitchFamily="49" charset="-122"/>
              </a:rPr>
              <a:t>3</a:t>
            </a:r>
            <a:r>
              <a:rPr lang="en-US" altLang="zh-CN" sz="2200" i="1">
                <a:solidFill>
                  <a:srgbClr val="FF0000"/>
                </a:solidFill>
                <a:latin typeface="Times New Roman" panose="02020603050405020304" pitchFamily="18" charset="0"/>
                <a:ea typeface="黑体" panose="02010609060101010101" pitchFamily="49" charset="-122"/>
              </a:rPr>
              <a:t>Q</a:t>
            </a:r>
            <a:r>
              <a:rPr lang="en-US" altLang="zh-CN" sz="2200" baseline="-25000">
                <a:solidFill>
                  <a:srgbClr val="FF0000"/>
                </a:solidFill>
                <a:latin typeface="Times New Roman" panose="02020603050405020304" pitchFamily="18" charset="0"/>
                <a:ea typeface="黑体" panose="02010609060101010101" pitchFamily="49" charset="-122"/>
              </a:rPr>
              <a:t>2</a:t>
            </a:r>
            <a:r>
              <a:rPr lang="en-US" altLang="zh-CN" sz="2200" i="1">
                <a:solidFill>
                  <a:srgbClr val="FF0000"/>
                </a:solidFill>
                <a:latin typeface="Times New Roman" panose="02020603050405020304" pitchFamily="18" charset="0"/>
                <a:ea typeface="黑体" panose="02010609060101010101" pitchFamily="49" charset="-122"/>
              </a:rPr>
              <a:t>Q</a:t>
            </a:r>
            <a:r>
              <a:rPr lang="en-US" altLang="zh-CN" sz="2200" baseline="-25000">
                <a:solidFill>
                  <a:srgbClr val="FF0000"/>
                </a:solidFill>
                <a:latin typeface="Times New Roman" panose="02020603050405020304" pitchFamily="18" charset="0"/>
                <a:ea typeface="黑体" panose="02010609060101010101" pitchFamily="49" charset="-122"/>
              </a:rPr>
              <a:t>1</a:t>
            </a:r>
            <a:r>
              <a:rPr lang="en-US" altLang="zh-CN" sz="2200" i="1">
                <a:solidFill>
                  <a:srgbClr val="FF0000"/>
                </a:solidFill>
                <a:latin typeface="Times New Roman" panose="02020603050405020304" pitchFamily="18" charset="0"/>
                <a:ea typeface="黑体" panose="02010609060101010101" pitchFamily="49" charset="-122"/>
              </a:rPr>
              <a:t>Q</a:t>
            </a:r>
            <a:r>
              <a:rPr lang="en-US" altLang="zh-CN" sz="2200" baseline="-25000">
                <a:solidFill>
                  <a:srgbClr val="FF0000"/>
                </a:solidFill>
                <a:latin typeface="Times New Roman" panose="02020603050405020304" pitchFamily="18" charset="0"/>
                <a:ea typeface="黑体" panose="02010609060101010101" pitchFamily="49" charset="-122"/>
              </a:rPr>
              <a:t>0</a:t>
            </a:r>
          </a:p>
        </p:txBody>
      </p:sp>
      <p:sp>
        <p:nvSpPr>
          <p:cNvPr id="12" name="Rectangle 88">
            <a:hlinkClick r:id="rId7" action="ppaction://hlinkfile"/>
          </p:cNvPr>
          <p:cNvSpPr>
            <a:spLocks noChangeArrowheads="1"/>
          </p:cNvSpPr>
          <p:nvPr/>
        </p:nvSpPr>
        <p:spPr bwMode="auto">
          <a:xfrm>
            <a:off x="3666332" y="1119908"/>
            <a:ext cx="1416050" cy="461963"/>
          </a:xfrm>
          <a:prstGeom prst="rect">
            <a:avLst/>
          </a:prstGeom>
          <a:solidFill>
            <a:schemeClr val="bg2">
              <a:alpha val="0"/>
            </a:schemeClr>
          </a:solidFill>
          <a:ln w="19050">
            <a:solidFill>
              <a:srgbClr val="FF0000">
                <a:alpha val="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sz="2400" dirty="0">
                <a:solidFill>
                  <a:srgbClr val="00CC00"/>
                </a:solidFill>
                <a:latin typeface="Times New Roman" panose="02020603050405020304" pitchFamily="18" charset="0"/>
                <a:ea typeface="华文彩云" panose="02010800040101010101" pitchFamily="2" charset="-122"/>
                <a:cs typeface="Times New Roman" panose="02020603050405020304" pitchFamily="18" charset="0"/>
              </a:rPr>
              <a:t>实验验证</a:t>
            </a:r>
          </a:p>
        </p:txBody>
      </p:sp>
      <p:sp>
        <p:nvSpPr>
          <p:cNvPr id="13" name="Rectangle 167"/>
          <p:cNvSpPr>
            <a:spLocks noChangeArrowheads="1"/>
          </p:cNvSpPr>
          <p:nvPr/>
        </p:nvSpPr>
        <p:spPr bwMode="auto">
          <a:xfrm>
            <a:off x="4243385" y="589963"/>
            <a:ext cx="1660525" cy="430213"/>
          </a:xfrm>
          <a:prstGeom prst="rect">
            <a:avLst/>
          </a:prstGeom>
          <a:noFill/>
          <a:ln w="9525">
            <a:solidFill>
              <a:schemeClr val="tx1">
                <a:alpha val="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200" dirty="0">
                <a:solidFill>
                  <a:srgbClr val="0000FF"/>
                </a:solidFill>
                <a:latin typeface="Times New Roman" panose="02020603050405020304" pitchFamily="18" charset="0"/>
                <a:ea typeface="楷体_GB2312" pitchFamily="49" charset="-122"/>
                <a:cs typeface="Times New Roman" panose="02020603050405020304" pitchFamily="18" charset="0"/>
              </a:rPr>
              <a:t>74LVC161</a:t>
            </a:r>
            <a:endParaRPr lang="zh-CN" altLang="en-US" sz="2200" dirty="0">
              <a:solidFill>
                <a:srgbClr val="0000FF"/>
              </a:solidFill>
              <a:latin typeface="Times New Roman" panose="02020603050405020304" pitchFamily="18" charset="0"/>
              <a:ea typeface="楷体_GB2312" pitchFamily="49" charset="-122"/>
              <a:cs typeface="Times New Roman" panose="02020603050405020304" pitchFamily="18" charset="0"/>
            </a:endParaRPr>
          </a:p>
        </p:txBody>
      </p:sp>
      <p:sp>
        <p:nvSpPr>
          <p:cNvPr id="14" name="Rectangle 6"/>
          <p:cNvSpPr>
            <a:spLocks noChangeArrowheads="1"/>
          </p:cNvSpPr>
          <p:nvPr/>
        </p:nvSpPr>
        <p:spPr bwMode="auto">
          <a:xfrm>
            <a:off x="468313" y="558511"/>
            <a:ext cx="431958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zh-CN" altLang="en-US" dirty="0" smtClean="0">
                <a:latin typeface="仿宋" panose="02010609060101010101" pitchFamily="49" charset="-122"/>
                <a:ea typeface="仿宋" panose="02010609060101010101" pitchFamily="49" charset="-122"/>
                <a:cs typeface="Times New Roman" panose="02020603050405020304" pitchFamily="18" charset="0"/>
              </a:rPr>
              <a:t>典型集成同步二进制计数器</a:t>
            </a:r>
            <a:endParaRPr lang="zh-CN" altLang="en-US" dirty="0">
              <a:latin typeface="仿宋" panose="02010609060101010101" pitchFamily="49" charset="-122"/>
              <a:ea typeface="仿宋" panose="02010609060101010101" pitchFamily="49" charset="-122"/>
              <a:cs typeface="Times New Roman" panose="02020603050405020304" pitchFamily="18" charset="0"/>
            </a:endParaRPr>
          </a:p>
        </p:txBody>
      </p:sp>
      <p:sp>
        <p:nvSpPr>
          <p:cNvPr id="15" name="矩形 6"/>
          <p:cNvSpPr>
            <a:spLocks noChangeArrowheads="1"/>
          </p:cNvSpPr>
          <p:nvPr/>
        </p:nvSpPr>
        <p:spPr bwMode="auto">
          <a:xfrm>
            <a:off x="30164" y="122239"/>
            <a:ext cx="18557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600">
                <a:solidFill>
                  <a:srgbClr val="FF0066"/>
                </a:solidFill>
                <a:latin typeface="Times New Roman" panose="02020603050405020304" pitchFamily="18" charset="0"/>
                <a:ea typeface="楷体_GB2312" pitchFamily="49" charset="-122"/>
                <a:cs typeface="Times New Roman" panose="02020603050405020304" pitchFamily="18" charset="0"/>
              </a:rPr>
              <a:t>6.5.2</a:t>
            </a:r>
            <a:r>
              <a:rPr lang="zh-CN" altLang="en-US" sz="2600">
                <a:solidFill>
                  <a:srgbClr val="FF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16" name="Rectangle 3"/>
          <p:cNvSpPr>
            <a:spLocks noChangeArrowheads="1"/>
          </p:cNvSpPr>
          <p:nvPr/>
        </p:nvSpPr>
        <p:spPr bwMode="auto">
          <a:xfrm>
            <a:off x="1584324" y="121836"/>
            <a:ext cx="3203575"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1.N</a:t>
            </a:r>
            <a:r>
              <a:rPr lang="zh-CN" altLang="en-US"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位二进制</a:t>
            </a:r>
            <a:r>
              <a:rPr lang="zh-CN" altLang="en-US" sz="2500" dirty="0">
                <a:solidFill>
                  <a:srgbClr val="00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17" name="Rectangle 3"/>
          <p:cNvSpPr>
            <a:spLocks noChangeArrowheads="1"/>
          </p:cNvSpPr>
          <p:nvPr/>
        </p:nvSpPr>
        <p:spPr bwMode="auto">
          <a:xfrm>
            <a:off x="4794251" y="123975"/>
            <a:ext cx="38544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400" dirty="0" smtClean="0">
                <a:solidFill>
                  <a:srgbClr val="7030A0"/>
                </a:solidFill>
                <a:latin typeface="Times New Roman" panose="02020603050405020304" pitchFamily="18" charset="0"/>
                <a:ea typeface="楷体_GB2312" pitchFamily="49" charset="-122"/>
                <a:cs typeface="Times New Roman" panose="02020603050405020304" pitchFamily="18" charset="0"/>
              </a:rPr>
              <a:t>(2)N</a:t>
            </a:r>
            <a:r>
              <a:rPr lang="zh-CN" altLang="en-US" sz="2400" dirty="0" smtClean="0">
                <a:solidFill>
                  <a:srgbClr val="7030A0"/>
                </a:solidFill>
                <a:latin typeface="Times New Roman" panose="02020603050405020304" pitchFamily="18" charset="0"/>
                <a:ea typeface="楷体_GB2312" pitchFamily="49" charset="-122"/>
                <a:cs typeface="Times New Roman" panose="02020603050405020304" pitchFamily="18" charset="0"/>
              </a:rPr>
              <a:t>位同步</a:t>
            </a:r>
            <a:r>
              <a:rPr lang="zh-CN" altLang="en-US" sz="2400" dirty="0">
                <a:solidFill>
                  <a:srgbClr val="7030A0"/>
                </a:solidFill>
                <a:latin typeface="Times New Roman" panose="02020603050405020304" pitchFamily="18" charset="0"/>
                <a:ea typeface="楷体_GB2312" pitchFamily="49" charset="-122"/>
                <a:cs typeface="Times New Roman" panose="02020603050405020304" pitchFamily="18" charset="0"/>
              </a:rPr>
              <a:t>二进制计数器</a:t>
            </a:r>
          </a:p>
        </p:txBody>
      </p:sp>
    </p:spTree>
    <p:extLst>
      <p:ext uri="{BB962C8B-B14F-4D97-AF65-F5344CB8AC3E}">
        <p14:creationId xmlns:p14="http://schemas.microsoft.com/office/powerpoint/2010/main" val="103504452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lide(fromBottom)">
                                      <p:cBhvr>
                                        <p:cTn id="7" dur="500"/>
                                        <p:tgtEl>
                                          <p:spTgt spid="12"/>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1+#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23"/>
          <p:cNvGraphicFramePr>
            <a:graphicFrameLocks noChangeAspect="1"/>
          </p:cNvGraphicFramePr>
          <p:nvPr/>
        </p:nvGraphicFramePr>
        <p:xfrm>
          <a:off x="517525" y="2071688"/>
          <a:ext cx="8107363" cy="2330450"/>
        </p:xfrm>
        <a:graphic>
          <a:graphicData uri="http://schemas.openxmlformats.org/presentationml/2006/ole">
            <mc:AlternateContent xmlns:mc="http://schemas.openxmlformats.org/markup-compatibility/2006">
              <mc:Choice xmlns:v="urn:schemas-microsoft-com:vml" Requires="v">
                <p:oleObj spid="_x0000_s734276" name="Picture" r:id="rId3" imgW="4143240" imgH="1185480" progId="Word.Picture.8">
                  <p:embed/>
                </p:oleObj>
              </mc:Choice>
              <mc:Fallback>
                <p:oleObj name="Picture" r:id="rId3" imgW="4143240" imgH="1185480" progId="Word.Picture.8">
                  <p:embed/>
                  <p:pic>
                    <p:nvPicPr>
                      <p:cNvPr id="0" name=""/>
                      <p:cNvPicPr>
                        <a:picLocks noChangeAspect="1" noChangeArrowheads="1"/>
                      </p:cNvPicPr>
                      <p:nvPr/>
                    </p:nvPicPr>
                    <p:blipFill>
                      <a:blip r:embed="rId4"/>
                      <a:srcRect/>
                      <a:stretch>
                        <a:fillRect/>
                      </a:stretch>
                    </p:blipFill>
                    <p:spPr bwMode="auto">
                      <a:xfrm>
                        <a:off x="517525" y="2071688"/>
                        <a:ext cx="8107363" cy="2330450"/>
                      </a:xfrm>
                      <a:prstGeom prst="rect">
                        <a:avLst/>
                      </a:prstGeom>
                      <a:solidFill>
                        <a:schemeClr val="bg1"/>
                      </a:solidFill>
                    </p:spPr>
                  </p:pic>
                </p:oleObj>
              </mc:Fallback>
            </mc:AlternateContent>
          </a:graphicData>
        </a:graphic>
      </p:graphicFrame>
      <p:sp>
        <p:nvSpPr>
          <p:cNvPr id="27" name="矩形 6"/>
          <p:cNvSpPr>
            <a:spLocks noChangeArrowheads="1"/>
          </p:cNvSpPr>
          <p:nvPr/>
        </p:nvSpPr>
        <p:spPr bwMode="auto">
          <a:xfrm>
            <a:off x="30164" y="122239"/>
            <a:ext cx="18557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600">
                <a:solidFill>
                  <a:srgbClr val="FF0066"/>
                </a:solidFill>
                <a:latin typeface="Times New Roman" panose="02020603050405020304" pitchFamily="18" charset="0"/>
                <a:ea typeface="楷体_GB2312" pitchFamily="49" charset="-122"/>
                <a:cs typeface="Times New Roman" panose="02020603050405020304" pitchFamily="18" charset="0"/>
              </a:rPr>
              <a:t>6.5.2</a:t>
            </a:r>
            <a:r>
              <a:rPr lang="zh-CN" altLang="en-US" sz="2600">
                <a:solidFill>
                  <a:srgbClr val="FF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28" name="Rectangle 3"/>
          <p:cNvSpPr>
            <a:spLocks noChangeArrowheads="1"/>
          </p:cNvSpPr>
          <p:nvPr/>
        </p:nvSpPr>
        <p:spPr bwMode="auto">
          <a:xfrm>
            <a:off x="1584324" y="121836"/>
            <a:ext cx="3203575"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2.</a:t>
            </a:r>
            <a:r>
              <a:rPr lang="zh-CN" altLang="en-US"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其它模数计数器</a:t>
            </a:r>
            <a:endParaRPr lang="zh-CN" altLang="en-US" sz="2500" dirty="0">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grpSp>
        <p:nvGrpSpPr>
          <p:cNvPr id="20" name="Group 26"/>
          <p:cNvGrpSpPr>
            <a:grpSpLocks/>
          </p:cNvGrpSpPr>
          <p:nvPr/>
        </p:nvGrpSpPr>
        <p:grpSpPr bwMode="auto">
          <a:xfrm>
            <a:off x="30164" y="670868"/>
            <a:ext cx="6780212" cy="1481782"/>
            <a:chOff x="385" y="736"/>
            <a:chExt cx="4271" cy="920"/>
          </a:xfrm>
        </p:grpSpPr>
        <p:sp>
          <p:nvSpPr>
            <p:cNvPr id="30" name="Rectangle 6"/>
            <p:cNvSpPr>
              <a:spLocks noChangeArrowheads="1"/>
            </p:cNvSpPr>
            <p:nvPr/>
          </p:nvSpPr>
          <p:spPr bwMode="auto">
            <a:xfrm>
              <a:off x="472" y="736"/>
              <a:ext cx="418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lgn="l">
                <a:defRPr kumimoji="1" sz="24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dirty="0">
                  <a:solidFill>
                    <a:srgbClr val="000066"/>
                  </a:solidFill>
                  <a:ea typeface="楷体_GB2312" pitchFamily="49" charset="-122"/>
                  <a:cs typeface="Times New Roman" panose="02020603050405020304" pitchFamily="18" charset="0"/>
                </a:rPr>
                <a:t>将图中电路按以下两种方式</a:t>
              </a:r>
              <a:r>
                <a:rPr lang="zh-CN" altLang="en-US" dirty="0" smtClean="0">
                  <a:solidFill>
                    <a:srgbClr val="000066"/>
                  </a:solidFill>
                  <a:ea typeface="楷体_GB2312" pitchFamily="49" charset="-122"/>
                  <a:cs typeface="Times New Roman" panose="02020603050405020304" pitchFamily="18" charset="0"/>
                </a:rPr>
                <a:t>连接并分析功能：</a:t>
              </a:r>
              <a:endParaRPr lang="zh-CN" altLang="en-US" dirty="0">
                <a:solidFill>
                  <a:srgbClr val="000066"/>
                </a:solidFill>
                <a:ea typeface="楷体_GB2312" pitchFamily="49" charset="-122"/>
                <a:cs typeface="Times New Roman" panose="02020603050405020304" pitchFamily="18" charset="0"/>
              </a:endParaRPr>
            </a:p>
          </p:txBody>
        </p:sp>
        <p:graphicFrame>
          <p:nvGraphicFramePr>
            <p:cNvPr id="32" name="Object 10"/>
            <p:cNvGraphicFramePr>
              <a:graphicFrameLocks noChangeAspect="1"/>
            </p:cNvGraphicFramePr>
            <p:nvPr/>
          </p:nvGraphicFramePr>
          <p:xfrm>
            <a:off x="1066" y="1033"/>
            <a:ext cx="394" cy="305"/>
          </p:xfrm>
          <a:graphic>
            <a:graphicData uri="http://schemas.openxmlformats.org/presentationml/2006/ole">
              <mc:AlternateContent xmlns:mc="http://schemas.openxmlformats.org/markup-compatibility/2006">
                <mc:Choice xmlns:v="urn:schemas-microsoft-com:vml" Requires="v">
                  <p:oleObj spid="_x0000_s734277" name="公式" r:id="rId5" imgW="279360" imgH="215640" progId="Equation.3">
                    <p:embed/>
                  </p:oleObj>
                </mc:Choice>
                <mc:Fallback>
                  <p:oleObj name="公式" r:id="rId5" imgW="27936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 y="1033"/>
                          <a:ext cx="394" cy="3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 name="Object 11"/>
            <p:cNvGraphicFramePr>
              <a:graphicFrameLocks noChangeAspect="1"/>
            </p:cNvGraphicFramePr>
            <p:nvPr/>
          </p:nvGraphicFramePr>
          <p:xfrm>
            <a:off x="3560" y="1045"/>
            <a:ext cx="409" cy="305"/>
          </p:xfrm>
          <a:graphic>
            <a:graphicData uri="http://schemas.openxmlformats.org/presentationml/2006/ole">
              <mc:AlternateContent xmlns:mc="http://schemas.openxmlformats.org/markup-compatibility/2006">
                <mc:Choice xmlns:v="urn:schemas-microsoft-com:vml" Requires="v">
                  <p:oleObj spid="_x0000_s734278" name="公式" r:id="rId7" imgW="266400" imgH="203040" progId="Equation.3">
                    <p:embed/>
                  </p:oleObj>
                </mc:Choice>
                <mc:Fallback>
                  <p:oleObj name="公式" r:id="rId7" imgW="26640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60" y="1045"/>
                          <a:ext cx="409" cy="3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 name="Rectangle 12"/>
            <p:cNvSpPr>
              <a:spLocks noChangeArrowheads="1"/>
            </p:cNvSpPr>
            <p:nvPr/>
          </p:nvSpPr>
          <p:spPr bwMode="auto">
            <a:xfrm>
              <a:off x="1370" y="1033"/>
              <a:ext cx="224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kumimoji="1" lang="zh-CN" altLang="en-US" dirty="0">
                  <a:solidFill>
                    <a:srgbClr val="000066"/>
                  </a:solidFill>
                  <a:latin typeface="Times New Roman" panose="02020603050405020304" pitchFamily="18" charset="0"/>
                  <a:ea typeface="楷体_GB2312" pitchFamily="49" charset="-122"/>
                  <a:cs typeface="Times New Roman" panose="02020603050405020304" pitchFamily="18" charset="0"/>
                </a:rPr>
                <a:t>接计数脉冲信号，将</a:t>
              </a:r>
              <a:r>
                <a:rPr kumimoji="1" lang="en-US" altLang="zh-CN" i="1" dirty="0">
                  <a:solidFill>
                    <a:srgbClr val="000066"/>
                  </a:solidFill>
                  <a:latin typeface="Times New Roman" panose="02020603050405020304" pitchFamily="18" charset="0"/>
                  <a:ea typeface="楷体_GB2312" pitchFamily="49" charset="-122"/>
                  <a:cs typeface="Times New Roman" panose="02020603050405020304" pitchFamily="18" charset="0"/>
                </a:rPr>
                <a:t>Q</a:t>
              </a:r>
              <a:r>
                <a:rPr kumimoji="1" lang="en-US" altLang="zh-CN" baseline="-30000" dirty="0">
                  <a:solidFill>
                    <a:srgbClr val="000066"/>
                  </a:solidFill>
                  <a:latin typeface="Times New Roman" panose="02020603050405020304" pitchFamily="18" charset="0"/>
                  <a:ea typeface="楷体_GB2312" pitchFamily="49" charset="-122"/>
                  <a:cs typeface="Times New Roman" panose="02020603050405020304" pitchFamily="18" charset="0"/>
                </a:rPr>
                <a:t>0</a:t>
              </a:r>
              <a:r>
                <a:rPr kumimoji="1" lang="zh-CN" altLang="en-US" dirty="0">
                  <a:solidFill>
                    <a:srgbClr val="000066"/>
                  </a:solidFill>
                  <a:latin typeface="Times New Roman" panose="02020603050405020304" pitchFamily="18" charset="0"/>
                  <a:ea typeface="楷体_GB2312" pitchFamily="49" charset="-122"/>
                  <a:cs typeface="Times New Roman" panose="02020603050405020304" pitchFamily="18" charset="0"/>
                </a:rPr>
                <a:t>与</a:t>
              </a:r>
            </a:p>
          </p:txBody>
        </p:sp>
        <p:sp>
          <p:nvSpPr>
            <p:cNvPr id="35" name="Rectangle 13"/>
            <p:cNvSpPr>
              <a:spLocks noChangeArrowheads="1"/>
            </p:cNvSpPr>
            <p:nvPr/>
          </p:nvSpPr>
          <p:spPr bwMode="auto">
            <a:xfrm>
              <a:off x="3741" y="1033"/>
              <a:ext cx="86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lgn="l">
                <a:defRPr kumimoji="1" sz="24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dirty="0">
                  <a:solidFill>
                    <a:srgbClr val="000066"/>
                  </a:solidFill>
                  <a:ea typeface="楷体_GB2312" pitchFamily="49" charset="-122"/>
                  <a:cs typeface="Times New Roman" panose="02020603050405020304" pitchFamily="18" charset="0"/>
                </a:rPr>
                <a:t>相连；</a:t>
              </a:r>
            </a:p>
          </p:txBody>
        </p:sp>
        <p:sp>
          <p:nvSpPr>
            <p:cNvPr id="36" name="Rectangle 14"/>
            <p:cNvSpPr>
              <a:spLocks noChangeArrowheads="1"/>
            </p:cNvSpPr>
            <p:nvPr/>
          </p:nvSpPr>
          <p:spPr bwMode="auto">
            <a:xfrm>
              <a:off x="385" y="1033"/>
              <a:ext cx="76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lgn="l">
                <a:defRPr kumimoji="1" sz="24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a:solidFill>
                    <a:srgbClr val="000066"/>
                  </a:solidFill>
                  <a:ea typeface="楷体_GB2312" pitchFamily="49" charset="-122"/>
                  <a:cs typeface="Times New Roman" panose="02020603050405020304" pitchFamily="18" charset="0"/>
                </a:rPr>
                <a:t>（</a:t>
              </a:r>
              <a:r>
                <a:rPr lang="en-US" altLang="zh-CN">
                  <a:solidFill>
                    <a:srgbClr val="000066"/>
                  </a:solidFill>
                  <a:ea typeface="楷体_GB2312" pitchFamily="49" charset="-122"/>
                  <a:cs typeface="Times New Roman" panose="02020603050405020304" pitchFamily="18" charset="0"/>
                </a:rPr>
                <a:t>1</a:t>
              </a:r>
              <a:r>
                <a:rPr lang="zh-CN" altLang="en-US">
                  <a:solidFill>
                    <a:srgbClr val="000066"/>
                  </a:solidFill>
                  <a:ea typeface="楷体_GB2312" pitchFamily="49" charset="-122"/>
                  <a:cs typeface="Times New Roman" panose="02020603050405020304" pitchFamily="18" charset="0"/>
                </a:rPr>
                <a:t>）</a:t>
              </a:r>
            </a:p>
          </p:txBody>
        </p:sp>
        <p:graphicFrame>
          <p:nvGraphicFramePr>
            <p:cNvPr id="37" name="Object 17"/>
            <p:cNvGraphicFramePr>
              <a:graphicFrameLocks noChangeAspect="1"/>
            </p:cNvGraphicFramePr>
            <p:nvPr/>
          </p:nvGraphicFramePr>
          <p:xfrm>
            <a:off x="1066" y="1305"/>
            <a:ext cx="408" cy="305"/>
          </p:xfrm>
          <a:graphic>
            <a:graphicData uri="http://schemas.openxmlformats.org/presentationml/2006/ole">
              <mc:AlternateContent xmlns:mc="http://schemas.openxmlformats.org/markup-compatibility/2006">
                <mc:Choice xmlns:v="urn:schemas-microsoft-com:vml" Requires="v">
                  <p:oleObj spid="_x0000_s734279" name="公式" r:id="rId9" imgW="266400" imgH="203040" progId="Equation.3">
                    <p:embed/>
                  </p:oleObj>
                </mc:Choice>
                <mc:Fallback>
                  <p:oleObj name="公式" r:id="rId9" imgW="266400" imgH="2030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6" y="1305"/>
                          <a:ext cx="408" cy="3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 name="Object 18"/>
            <p:cNvGraphicFramePr>
              <a:graphicFrameLocks noChangeAspect="1"/>
            </p:cNvGraphicFramePr>
            <p:nvPr/>
          </p:nvGraphicFramePr>
          <p:xfrm>
            <a:off x="3560" y="1339"/>
            <a:ext cx="394" cy="305"/>
          </p:xfrm>
          <a:graphic>
            <a:graphicData uri="http://schemas.openxmlformats.org/presentationml/2006/ole">
              <mc:AlternateContent xmlns:mc="http://schemas.openxmlformats.org/markup-compatibility/2006">
                <mc:Choice xmlns:v="urn:schemas-microsoft-com:vml" Requires="v">
                  <p:oleObj spid="_x0000_s734280" name="公式" r:id="rId11" imgW="279360" imgH="215640" progId="Equation.3">
                    <p:embed/>
                  </p:oleObj>
                </mc:Choice>
                <mc:Fallback>
                  <p:oleObj name="公式" r:id="rId11" imgW="279360" imgH="2156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60" y="1339"/>
                          <a:ext cx="394" cy="3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9" name="Rectangle 19"/>
            <p:cNvSpPr>
              <a:spLocks noChangeArrowheads="1"/>
            </p:cNvSpPr>
            <p:nvPr/>
          </p:nvSpPr>
          <p:spPr bwMode="auto">
            <a:xfrm>
              <a:off x="1402" y="1339"/>
              <a:ext cx="224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kumimoji="1" lang="zh-CN" altLang="en-US">
                  <a:solidFill>
                    <a:srgbClr val="000066"/>
                  </a:solidFill>
                  <a:latin typeface="Times New Roman" panose="02020603050405020304" pitchFamily="18" charset="0"/>
                  <a:ea typeface="楷体_GB2312" pitchFamily="49" charset="-122"/>
                  <a:cs typeface="Times New Roman" panose="02020603050405020304" pitchFamily="18" charset="0"/>
                </a:rPr>
                <a:t>接计数脉冲信号，将</a:t>
              </a:r>
              <a:r>
                <a:rPr kumimoji="1" lang="en-US" altLang="zh-CN" i="1">
                  <a:solidFill>
                    <a:srgbClr val="000066"/>
                  </a:solidFill>
                  <a:latin typeface="Times New Roman" panose="02020603050405020304" pitchFamily="18" charset="0"/>
                  <a:ea typeface="楷体_GB2312" pitchFamily="49" charset="-122"/>
                  <a:cs typeface="Times New Roman" panose="02020603050405020304" pitchFamily="18" charset="0"/>
                </a:rPr>
                <a:t>Q</a:t>
              </a:r>
              <a:r>
                <a:rPr kumimoji="1" lang="en-US" altLang="zh-CN" baseline="-30000">
                  <a:solidFill>
                    <a:srgbClr val="000066"/>
                  </a:solidFill>
                  <a:latin typeface="Times New Roman" panose="02020603050405020304" pitchFamily="18" charset="0"/>
                  <a:ea typeface="楷体_GB2312" pitchFamily="49" charset="-122"/>
                  <a:cs typeface="Times New Roman" panose="02020603050405020304" pitchFamily="18" charset="0"/>
                </a:rPr>
                <a:t>3</a:t>
              </a:r>
              <a:r>
                <a:rPr kumimoji="1" lang="zh-CN" altLang="en-US">
                  <a:solidFill>
                    <a:srgbClr val="000066"/>
                  </a:solidFill>
                  <a:latin typeface="Times New Roman" panose="02020603050405020304" pitchFamily="18" charset="0"/>
                  <a:ea typeface="楷体_GB2312" pitchFamily="49" charset="-122"/>
                  <a:cs typeface="Times New Roman" panose="02020603050405020304" pitchFamily="18" charset="0"/>
                </a:rPr>
                <a:t>与</a:t>
              </a:r>
            </a:p>
          </p:txBody>
        </p:sp>
        <p:sp>
          <p:nvSpPr>
            <p:cNvPr id="40" name="Rectangle 20"/>
            <p:cNvSpPr>
              <a:spLocks noChangeArrowheads="1"/>
            </p:cNvSpPr>
            <p:nvPr/>
          </p:nvSpPr>
          <p:spPr bwMode="auto">
            <a:xfrm>
              <a:off x="3741" y="1368"/>
              <a:ext cx="67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lgn="l">
                <a:defRPr kumimoji="1" sz="24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a:solidFill>
                    <a:srgbClr val="000066"/>
                  </a:solidFill>
                  <a:ea typeface="楷体_GB2312" pitchFamily="49" charset="-122"/>
                  <a:cs typeface="Times New Roman" panose="02020603050405020304" pitchFamily="18" charset="0"/>
                </a:rPr>
                <a:t>相连</a:t>
              </a:r>
            </a:p>
          </p:txBody>
        </p:sp>
        <p:sp>
          <p:nvSpPr>
            <p:cNvPr id="41" name="Rectangle 21"/>
            <p:cNvSpPr>
              <a:spLocks noChangeArrowheads="1"/>
            </p:cNvSpPr>
            <p:nvPr/>
          </p:nvSpPr>
          <p:spPr bwMode="auto">
            <a:xfrm>
              <a:off x="385" y="1339"/>
              <a:ext cx="76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lgn="l">
                <a:defRPr kumimoji="1" sz="24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a:solidFill>
                    <a:srgbClr val="000066"/>
                  </a:solidFill>
                  <a:ea typeface="楷体_GB2312" pitchFamily="49" charset="-122"/>
                  <a:cs typeface="Times New Roman" panose="02020603050405020304" pitchFamily="18" charset="0"/>
                </a:rPr>
                <a:t>（</a:t>
              </a:r>
              <a:r>
                <a:rPr lang="en-US" altLang="zh-CN">
                  <a:solidFill>
                    <a:srgbClr val="000066"/>
                  </a:solidFill>
                  <a:ea typeface="楷体_GB2312" pitchFamily="49" charset="-122"/>
                  <a:cs typeface="Times New Roman" panose="02020603050405020304" pitchFamily="18" charset="0"/>
                </a:rPr>
                <a:t>2</a:t>
              </a:r>
              <a:r>
                <a:rPr lang="zh-CN" altLang="en-US">
                  <a:solidFill>
                    <a:srgbClr val="000066"/>
                  </a:solidFill>
                  <a:ea typeface="楷体_GB2312" pitchFamily="49" charset="-122"/>
                  <a:cs typeface="Times New Roman" panose="02020603050405020304" pitchFamily="18" charset="0"/>
                </a:rPr>
                <a:t>）</a:t>
              </a:r>
            </a:p>
          </p:txBody>
        </p:sp>
      </p:grpSp>
      <p:graphicFrame>
        <p:nvGraphicFramePr>
          <p:cNvPr id="59" name="Object 23"/>
          <p:cNvGraphicFramePr>
            <a:graphicFrameLocks noChangeAspect="1"/>
          </p:cNvGraphicFramePr>
          <p:nvPr/>
        </p:nvGraphicFramePr>
        <p:xfrm>
          <a:off x="518318" y="4487863"/>
          <a:ext cx="8107363" cy="2330450"/>
        </p:xfrm>
        <a:graphic>
          <a:graphicData uri="http://schemas.openxmlformats.org/presentationml/2006/ole">
            <mc:AlternateContent xmlns:mc="http://schemas.openxmlformats.org/markup-compatibility/2006">
              <mc:Choice xmlns:v="urn:schemas-microsoft-com:vml" Requires="v">
                <p:oleObj spid="_x0000_s734281" name="Picture" r:id="rId13" imgW="4143240" imgH="1185480" progId="Word.Picture.8">
                  <p:embed/>
                </p:oleObj>
              </mc:Choice>
              <mc:Fallback>
                <p:oleObj name="Picture" r:id="rId13" imgW="4143240" imgH="1185480" progId="Word.Picture.8">
                  <p:embed/>
                  <p:pic>
                    <p:nvPicPr>
                      <p:cNvPr id="0" name=""/>
                      <p:cNvPicPr>
                        <a:picLocks noChangeAspect="1" noChangeArrowheads="1"/>
                      </p:cNvPicPr>
                      <p:nvPr/>
                    </p:nvPicPr>
                    <p:blipFill>
                      <a:blip r:embed="rId14"/>
                      <a:srcRect/>
                      <a:stretch>
                        <a:fillRect/>
                      </a:stretch>
                    </p:blipFill>
                    <p:spPr bwMode="auto">
                      <a:xfrm>
                        <a:off x="518318" y="4487863"/>
                        <a:ext cx="8107363" cy="2330450"/>
                      </a:xfrm>
                      <a:prstGeom prst="rect">
                        <a:avLst/>
                      </a:prstGeom>
                      <a:solidFill>
                        <a:schemeClr val="bg1"/>
                      </a:solidFill>
                    </p:spPr>
                  </p:pic>
                </p:oleObj>
              </mc:Fallback>
            </mc:AlternateContent>
          </a:graphicData>
        </a:graphic>
      </p:graphicFrame>
      <p:sp>
        <p:nvSpPr>
          <p:cNvPr id="21" name="Rectangle 3"/>
          <p:cNvSpPr>
            <a:spLocks noChangeArrowheads="1"/>
          </p:cNvSpPr>
          <p:nvPr/>
        </p:nvSpPr>
        <p:spPr bwMode="auto">
          <a:xfrm>
            <a:off x="4794251" y="123975"/>
            <a:ext cx="27876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en-US" altLang="zh-CN" dirty="0">
                <a:latin typeface="仿宋" panose="02010609060101010101" pitchFamily="49" charset="-122"/>
                <a:ea typeface="仿宋" panose="02010609060101010101" pitchFamily="49" charset="-122"/>
                <a:cs typeface="Times New Roman" panose="02020603050405020304" pitchFamily="18" charset="0"/>
              </a:rPr>
              <a:t>(1</a:t>
            </a:r>
            <a:r>
              <a:rPr lang="en-US" altLang="zh-CN" dirty="0" smtClean="0">
                <a:latin typeface="仿宋" panose="02010609060101010101" pitchFamily="49" charset="-122"/>
                <a:ea typeface="仿宋" panose="02010609060101010101" pitchFamily="49" charset="-122"/>
                <a:cs typeface="Times New Roman" panose="02020603050405020304" pitchFamily="18" charset="0"/>
              </a:rPr>
              <a:t>)</a:t>
            </a:r>
            <a:r>
              <a:rPr lang="zh-CN" altLang="en-US" dirty="0" smtClean="0">
                <a:latin typeface="仿宋" panose="02010609060101010101" pitchFamily="49" charset="-122"/>
                <a:ea typeface="仿宋" panose="02010609060101010101" pitchFamily="49" charset="-122"/>
                <a:cs typeface="Times New Roman" panose="02020603050405020304" pitchFamily="18" charset="0"/>
              </a:rPr>
              <a:t>异步</a:t>
            </a:r>
            <a:r>
              <a:rPr lang="en-US" altLang="zh-CN" dirty="0">
                <a:latin typeface="仿宋" panose="02010609060101010101" pitchFamily="49" charset="-122"/>
                <a:ea typeface="仿宋" panose="02010609060101010101" pitchFamily="49" charset="-122"/>
                <a:cs typeface="Times New Roman" panose="02020603050405020304" pitchFamily="18" charset="0"/>
              </a:rPr>
              <a:t>BCD</a:t>
            </a:r>
            <a:r>
              <a:rPr lang="zh-CN" altLang="en-US" dirty="0">
                <a:latin typeface="仿宋" panose="02010609060101010101" pitchFamily="49" charset="-122"/>
                <a:ea typeface="仿宋" panose="02010609060101010101" pitchFamily="49" charset="-122"/>
                <a:cs typeface="Times New Roman" panose="02020603050405020304" pitchFamily="18" charset="0"/>
              </a:rPr>
              <a:t>计数器</a:t>
            </a:r>
          </a:p>
        </p:txBody>
      </p:sp>
    </p:spTree>
    <p:extLst>
      <p:ext uri="{BB962C8B-B14F-4D97-AF65-F5344CB8AC3E}">
        <p14:creationId xmlns:p14="http://schemas.microsoft.com/office/powerpoint/2010/main" val="423297541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 calcmode="lin" valueType="num">
                                      <p:cBhvr>
                                        <p:cTn id="12" dur="500" fill="hold"/>
                                        <p:tgtEl>
                                          <p:spTgt spid="59"/>
                                        </p:tgtEl>
                                        <p:attrNameLst>
                                          <p:attrName>ppt_w</p:attrName>
                                        </p:attrNameLst>
                                      </p:cBhvr>
                                      <p:tavLst>
                                        <p:tav tm="0">
                                          <p:val>
                                            <p:fltVal val="0"/>
                                          </p:val>
                                        </p:tav>
                                        <p:tav tm="100000">
                                          <p:val>
                                            <p:strVal val="#ppt_w"/>
                                          </p:val>
                                        </p:tav>
                                      </p:tavLst>
                                    </p:anim>
                                    <p:anim calcmode="lin" valueType="num">
                                      <p:cBhvr>
                                        <p:cTn id="13" dur="500" fill="hold"/>
                                        <p:tgtEl>
                                          <p:spTgt spid="59"/>
                                        </p:tgtEl>
                                        <p:attrNameLst>
                                          <p:attrName>ppt_h</p:attrName>
                                        </p:attrNameLst>
                                      </p:cBhvr>
                                      <p:tavLst>
                                        <p:tav tm="0">
                                          <p:val>
                                            <p:fltVal val="0"/>
                                          </p:val>
                                        </p:tav>
                                        <p:tav tm="100000">
                                          <p:val>
                                            <p:strVal val="#ppt_h"/>
                                          </p:val>
                                        </p:tav>
                                      </p:tavLst>
                                    </p:anim>
                                    <p:animEffect transition="in" filter="fade">
                                      <p:cBhvr>
                                        <p:cTn id="14"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6"/>
          <p:cNvSpPr>
            <a:spLocks noChangeArrowheads="1"/>
          </p:cNvSpPr>
          <p:nvPr/>
        </p:nvSpPr>
        <p:spPr bwMode="auto">
          <a:xfrm>
            <a:off x="30164" y="122239"/>
            <a:ext cx="18557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600">
                <a:solidFill>
                  <a:srgbClr val="FF0066"/>
                </a:solidFill>
                <a:latin typeface="Times New Roman" panose="02020603050405020304" pitchFamily="18" charset="0"/>
                <a:ea typeface="楷体_GB2312" pitchFamily="49" charset="-122"/>
                <a:cs typeface="Times New Roman" panose="02020603050405020304" pitchFamily="18" charset="0"/>
              </a:rPr>
              <a:t>6.5.2</a:t>
            </a:r>
            <a:r>
              <a:rPr lang="zh-CN" altLang="en-US" sz="2600">
                <a:solidFill>
                  <a:srgbClr val="FF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28" name="Rectangle 3"/>
          <p:cNvSpPr>
            <a:spLocks noChangeArrowheads="1"/>
          </p:cNvSpPr>
          <p:nvPr/>
        </p:nvSpPr>
        <p:spPr bwMode="auto">
          <a:xfrm>
            <a:off x="1584324" y="121836"/>
            <a:ext cx="3203575"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2.</a:t>
            </a:r>
            <a:r>
              <a:rPr lang="zh-CN" altLang="en-US"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其它模数计数器</a:t>
            </a:r>
            <a:endParaRPr lang="zh-CN" altLang="en-US" sz="2500" dirty="0">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grpSp>
        <p:nvGrpSpPr>
          <p:cNvPr id="20" name="Group 26"/>
          <p:cNvGrpSpPr>
            <a:grpSpLocks/>
          </p:cNvGrpSpPr>
          <p:nvPr/>
        </p:nvGrpSpPr>
        <p:grpSpPr bwMode="auto">
          <a:xfrm>
            <a:off x="30164" y="670868"/>
            <a:ext cx="6780212" cy="1481782"/>
            <a:chOff x="385" y="736"/>
            <a:chExt cx="4271" cy="920"/>
          </a:xfrm>
        </p:grpSpPr>
        <p:sp>
          <p:nvSpPr>
            <p:cNvPr id="30" name="Rectangle 6"/>
            <p:cNvSpPr>
              <a:spLocks noChangeArrowheads="1"/>
            </p:cNvSpPr>
            <p:nvPr/>
          </p:nvSpPr>
          <p:spPr bwMode="auto">
            <a:xfrm>
              <a:off x="472" y="736"/>
              <a:ext cx="418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lgn="l">
                <a:defRPr kumimoji="1" sz="24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dirty="0">
                  <a:solidFill>
                    <a:srgbClr val="000066"/>
                  </a:solidFill>
                  <a:ea typeface="楷体_GB2312" pitchFamily="49" charset="-122"/>
                  <a:cs typeface="Times New Roman" panose="02020603050405020304" pitchFamily="18" charset="0"/>
                </a:rPr>
                <a:t>将图中电路按以下两种方式</a:t>
              </a:r>
              <a:r>
                <a:rPr lang="zh-CN" altLang="en-US" dirty="0" smtClean="0">
                  <a:solidFill>
                    <a:srgbClr val="000066"/>
                  </a:solidFill>
                  <a:ea typeface="楷体_GB2312" pitchFamily="49" charset="-122"/>
                  <a:cs typeface="Times New Roman" panose="02020603050405020304" pitchFamily="18" charset="0"/>
                </a:rPr>
                <a:t>连接并分析功能：</a:t>
              </a:r>
              <a:endParaRPr lang="zh-CN" altLang="en-US" dirty="0">
                <a:solidFill>
                  <a:srgbClr val="000066"/>
                </a:solidFill>
                <a:ea typeface="楷体_GB2312" pitchFamily="49" charset="-122"/>
                <a:cs typeface="Times New Roman" panose="02020603050405020304" pitchFamily="18" charset="0"/>
              </a:endParaRPr>
            </a:p>
          </p:txBody>
        </p:sp>
        <p:graphicFrame>
          <p:nvGraphicFramePr>
            <p:cNvPr id="32" name="Object 10"/>
            <p:cNvGraphicFramePr>
              <a:graphicFrameLocks noChangeAspect="1"/>
            </p:cNvGraphicFramePr>
            <p:nvPr/>
          </p:nvGraphicFramePr>
          <p:xfrm>
            <a:off x="1066" y="1033"/>
            <a:ext cx="394" cy="305"/>
          </p:xfrm>
          <a:graphic>
            <a:graphicData uri="http://schemas.openxmlformats.org/presentationml/2006/ole">
              <mc:AlternateContent xmlns:mc="http://schemas.openxmlformats.org/markup-compatibility/2006">
                <mc:Choice xmlns:v="urn:schemas-microsoft-com:vml" Requires="v">
                  <p:oleObj spid="_x0000_s735300" name="公式" r:id="rId3" imgW="279360" imgH="215640" progId="Equation.3">
                    <p:embed/>
                  </p:oleObj>
                </mc:Choice>
                <mc:Fallback>
                  <p:oleObj name="公式" r:id="rId3" imgW="27936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 y="1033"/>
                          <a:ext cx="394" cy="3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 name="Object 11"/>
            <p:cNvGraphicFramePr>
              <a:graphicFrameLocks noChangeAspect="1"/>
            </p:cNvGraphicFramePr>
            <p:nvPr/>
          </p:nvGraphicFramePr>
          <p:xfrm>
            <a:off x="3560" y="1045"/>
            <a:ext cx="409" cy="305"/>
          </p:xfrm>
          <a:graphic>
            <a:graphicData uri="http://schemas.openxmlformats.org/presentationml/2006/ole">
              <mc:AlternateContent xmlns:mc="http://schemas.openxmlformats.org/markup-compatibility/2006">
                <mc:Choice xmlns:v="urn:schemas-microsoft-com:vml" Requires="v">
                  <p:oleObj spid="_x0000_s735301" name="公式" r:id="rId5" imgW="266400" imgH="203040" progId="Equation.3">
                    <p:embed/>
                  </p:oleObj>
                </mc:Choice>
                <mc:Fallback>
                  <p:oleObj name="公式" r:id="rId5" imgW="266400" imgH="203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0" y="1045"/>
                          <a:ext cx="409" cy="3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 name="Rectangle 12"/>
            <p:cNvSpPr>
              <a:spLocks noChangeArrowheads="1"/>
            </p:cNvSpPr>
            <p:nvPr/>
          </p:nvSpPr>
          <p:spPr bwMode="auto">
            <a:xfrm>
              <a:off x="1370" y="1033"/>
              <a:ext cx="224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kumimoji="1" lang="zh-CN" altLang="en-US" dirty="0">
                  <a:solidFill>
                    <a:srgbClr val="000066"/>
                  </a:solidFill>
                  <a:latin typeface="Times New Roman" panose="02020603050405020304" pitchFamily="18" charset="0"/>
                  <a:ea typeface="楷体_GB2312" pitchFamily="49" charset="-122"/>
                  <a:cs typeface="Times New Roman" panose="02020603050405020304" pitchFamily="18" charset="0"/>
                </a:rPr>
                <a:t>接计数脉冲信号，将</a:t>
              </a:r>
              <a:r>
                <a:rPr kumimoji="1" lang="en-US" altLang="zh-CN" i="1" dirty="0">
                  <a:solidFill>
                    <a:srgbClr val="000066"/>
                  </a:solidFill>
                  <a:latin typeface="Times New Roman" panose="02020603050405020304" pitchFamily="18" charset="0"/>
                  <a:ea typeface="楷体_GB2312" pitchFamily="49" charset="-122"/>
                  <a:cs typeface="Times New Roman" panose="02020603050405020304" pitchFamily="18" charset="0"/>
                </a:rPr>
                <a:t>Q</a:t>
              </a:r>
              <a:r>
                <a:rPr kumimoji="1" lang="en-US" altLang="zh-CN" baseline="-30000" dirty="0">
                  <a:solidFill>
                    <a:srgbClr val="000066"/>
                  </a:solidFill>
                  <a:latin typeface="Times New Roman" panose="02020603050405020304" pitchFamily="18" charset="0"/>
                  <a:ea typeface="楷体_GB2312" pitchFamily="49" charset="-122"/>
                  <a:cs typeface="Times New Roman" panose="02020603050405020304" pitchFamily="18" charset="0"/>
                </a:rPr>
                <a:t>0</a:t>
              </a:r>
              <a:r>
                <a:rPr kumimoji="1" lang="zh-CN" altLang="en-US" dirty="0">
                  <a:solidFill>
                    <a:srgbClr val="000066"/>
                  </a:solidFill>
                  <a:latin typeface="Times New Roman" panose="02020603050405020304" pitchFamily="18" charset="0"/>
                  <a:ea typeface="楷体_GB2312" pitchFamily="49" charset="-122"/>
                  <a:cs typeface="Times New Roman" panose="02020603050405020304" pitchFamily="18" charset="0"/>
                </a:rPr>
                <a:t>与</a:t>
              </a:r>
            </a:p>
          </p:txBody>
        </p:sp>
        <p:sp>
          <p:nvSpPr>
            <p:cNvPr id="35" name="Rectangle 13"/>
            <p:cNvSpPr>
              <a:spLocks noChangeArrowheads="1"/>
            </p:cNvSpPr>
            <p:nvPr/>
          </p:nvSpPr>
          <p:spPr bwMode="auto">
            <a:xfrm>
              <a:off x="3741" y="1033"/>
              <a:ext cx="86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lgn="l">
                <a:defRPr kumimoji="1" sz="24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dirty="0">
                  <a:solidFill>
                    <a:srgbClr val="000066"/>
                  </a:solidFill>
                  <a:ea typeface="楷体_GB2312" pitchFamily="49" charset="-122"/>
                  <a:cs typeface="Times New Roman" panose="02020603050405020304" pitchFamily="18" charset="0"/>
                </a:rPr>
                <a:t>相连；</a:t>
              </a:r>
            </a:p>
          </p:txBody>
        </p:sp>
        <p:sp>
          <p:nvSpPr>
            <p:cNvPr id="36" name="Rectangle 14"/>
            <p:cNvSpPr>
              <a:spLocks noChangeArrowheads="1"/>
            </p:cNvSpPr>
            <p:nvPr/>
          </p:nvSpPr>
          <p:spPr bwMode="auto">
            <a:xfrm>
              <a:off x="385" y="1033"/>
              <a:ext cx="76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lgn="l">
                <a:defRPr kumimoji="1" sz="24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a:solidFill>
                    <a:srgbClr val="000066"/>
                  </a:solidFill>
                  <a:ea typeface="楷体_GB2312" pitchFamily="49" charset="-122"/>
                  <a:cs typeface="Times New Roman" panose="02020603050405020304" pitchFamily="18" charset="0"/>
                </a:rPr>
                <a:t>（</a:t>
              </a:r>
              <a:r>
                <a:rPr lang="en-US" altLang="zh-CN">
                  <a:solidFill>
                    <a:srgbClr val="000066"/>
                  </a:solidFill>
                  <a:ea typeface="楷体_GB2312" pitchFamily="49" charset="-122"/>
                  <a:cs typeface="Times New Roman" panose="02020603050405020304" pitchFamily="18" charset="0"/>
                </a:rPr>
                <a:t>1</a:t>
              </a:r>
              <a:r>
                <a:rPr lang="zh-CN" altLang="en-US">
                  <a:solidFill>
                    <a:srgbClr val="000066"/>
                  </a:solidFill>
                  <a:ea typeface="楷体_GB2312" pitchFamily="49" charset="-122"/>
                  <a:cs typeface="Times New Roman" panose="02020603050405020304" pitchFamily="18" charset="0"/>
                </a:rPr>
                <a:t>）</a:t>
              </a:r>
            </a:p>
          </p:txBody>
        </p:sp>
        <p:graphicFrame>
          <p:nvGraphicFramePr>
            <p:cNvPr id="37" name="Object 17"/>
            <p:cNvGraphicFramePr>
              <a:graphicFrameLocks noChangeAspect="1"/>
            </p:cNvGraphicFramePr>
            <p:nvPr/>
          </p:nvGraphicFramePr>
          <p:xfrm>
            <a:off x="1066" y="1305"/>
            <a:ext cx="408" cy="305"/>
          </p:xfrm>
          <a:graphic>
            <a:graphicData uri="http://schemas.openxmlformats.org/presentationml/2006/ole">
              <mc:AlternateContent xmlns:mc="http://schemas.openxmlformats.org/markup-compatibility/2006">
                <mc:Choice xmlns:v="urn:schemas-microsoft-com:vml" Requires="v">
                  <p:oleObj spid="_x0000_s735302" name="公式" r:id="rId7" imgW="266400" imgH="203040" progId="Equation.3">
                    <p:embed/>
                  </p:oleObj>
                </mc:Choice>
                <mc:Fallback>
                  <p:oleObj name="公式" r:id="rId7" imgW="26640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6" y="1305"/>
                          <a:ext cx="408" cy="3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 name="Object 18"/>
            <p:cNvGraphicFramePr>
              <a:graphicFrameLocks noChangeAspect="1"/>
            </p:cNvGraphicFramePr>
            <p:nvPr/>
          </p:nvGraphicFramePr>
          <p:xfrm>
            <a:off x="3560" y="1339"/>
            <a:ext cx="394" cy="305"/>
          </p:xfrm>
          <a:graphic>
            <a:graphicData uri="http://schemas.openxmlformats.org/presentationml/2006/ole">
              <mc:AlternateContent xmlns:mc="http://schemas.openxmlformats.org/markup-compatibility/2006">
                <mc:Choice xmlns:v="urn:schemas-microsoft-com:vml" Requires="v">
                  <p:oleObj spid="_x0000_s735303" name="公式" r:id="rId9" imgW="279360" imgH="215640" progId="Equation.3">
                    <p:embed/>
                  </p:oleObj>
                </mc:Choice>
                <mc:Fallback>
                  <p:oleObj name="公式" r:id="rId9" imgW="279360" imgH="215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60" y="1339"/>
                          <a:ext cx="394" cy="3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9" name="Rectangle 19"/>
            <p:cNvSpPr>
              <a:spLocks noChangeArrowheads="1"/>
            </p:cNvSpPr>
            <p:nvPr/>
          </p:nvSpPr>
          <p:spPr bwMode="auto">
            <a:xfrm>
              <a:off x="1402" y="1339"/>
              <a:ext cx="224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kumimoji="1" lang="zh-CN" altLang="en-US">
                  <a:solidFill>
                    <a:srgbClr val="000066"/>
                  </a:solidFill>
                  <a:latin typeface="Times New Roman" panose="02020603050405020304" pitchFamily="18" charset="0"/>
                  <a:ea typeface="楷体_GB2312" pitchFamily="49" charset="-122"/>
                  <a:cs typeface="Times New Roman" panose="02020603050405020304" pitchFamily="18" charset="0"/>
                </a:rPr>
                <a:t>接计数脉冲信号，将</a:t>
              </a:r>
              <a:r>
                <a:rPr kumimoji="1" lang="en-US" altLang="zh-CN" i="1">
                  <a:solidFill>
                    <a:srgbClr val="000066"/>
                  </a:solidFill>
                  <a:latin typeface="Times New Roman" panose="02020603050405020304" pitchFamily="18" charset="0"/>
                  <a:ea typeface="楷体_GB2312" pitchFamily="49" charset="-122"/>
                  <a:cs typeface="Times New Roman" panose="02020603050405020304" pitchFamily="18" charset="0"/>
                </a:rPr>
                <a:t>Q</a:t>
              </a:r>
              <a:r>
                <a:rPr kumimoji="1" lang="en-US" altLang="zh-CN" baseline="-30000">
                  <a:solidFill>
                    <a:srgbClr val="000066"/>
                  </a:solidFill>
                  <a:latin typeface="Times New Roman" panose="02020603050405020304" pitchFamily="18" charset="0"/>
                  <a:ea typeface="楷体_GB2312" pitchFamily="49" charset="-122"/>
                  <a:cs typeface="Times New Roman" panose="02020603050405020304" pitchFamily="18" charset="0"/>
                </a:rPr>
                <a:t>3</a:t>
              </a:r>
              <a:r>
                <a:rPr kumimoji="1" lang="zh-CN" altLang="en-US">
                  <a:solidFill>
                    <a:srgbClr val="000066"/>
                  </a:solidFill>
                  <a:latin typeface="Times New Roman" panose="02020603050405020304" pitchFamily="18" charset="0"/>
                  <a:ea typeface="楷体_GB2312" pitchFamily="49" charset="-122"/>
                  <a:cs typeface="Times New Roman" panose="02020603050405020304" pitchFamily="18" charset="0"/>
                </a:rPr>
                <a:t>与</a:t>
              </a:r>
            </a:p>
          </p:txBody>
        </p:sp>
        <p:sp>
          <p:nvSpPr>
            <p:cNvPr id="40" name="Rectangle 20"/>
            <p:cNvSpPr>
              <a:spLocks noChangeArrowheads="1"/>
            </p:cNvSpPr>
            <p:nvPr/>
          </p:nvSpPr>
          <p:spPr bwMode="auto">
            <a:xfrm>
              <a:off x="3741" y="1368"/>
              <a:ext cx="67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lgn="l">
                <a:defRPr kumimoji="1" sz="24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a:solidFill>
                    <a:srgbClr val="000066"/>
                  </a:solidFill>
                  <a:ea typeface="楷体_GB2312" pitchFamily="49" charset="-122"/>
                  <a:cs typeface="Times New Roman" panose="02020603050405020304" pitchFamily="18" charset="0"/>
                </a:rPr>
                <a:t>相连</a:t>
              </a:r>
            </a:p>
          </p:txBody>
        </p:sp>
        <p:sp>
          <p:nvSpPr>
            <p:cNvPr id="41" name="Rectangle 21"/>
            <p:cNvSpPr>
              <a:spLocks noChangeArrowheads="1"/>
            </p:cNvSpPr>
            <p:nvPr/>
          </p:nvSpPr>
          <p:spPr bwMode="auto">
            <a:xfrm>
              <a:off x="385" y="1339"/>
              <a:ext cx="76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lgn="l">
                <a:defRPr kumimoji="1" sz="24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a:solidFill>
                    <a:srgbClr val="000066"/>
                  </a:solidFill>
                  <a:ea typeface="楷体_GB2312" pitchFamily="49" charset="-122"/>
                  <a:cs typeface="Times New Roman" panose="02020603050405020304" pitchFamily="18" charset="0"/>
                </a:rPr>
                <a:t>（</a:t>
              </a:r>
              <a:r>
                <a:rPr lang="en-US" altLang="zh-CN">
                  <a:solidFill>
                    <a:srgbClr val="000066"/>
                  </a:solidFill>
                  <a:ea typeface="楷体_GB2312" pitchFamily="49" charset="-122"/>
                  <a:cs typeface="Times New Roman" panose="02020603050405020304" pitchFamily="18" charset="0"/>
                </a:rPr>
                <a:t>2</a:t>
              </a:r>
              <a:r>
                <a:rPr lang="zh-CN" altLang="en-US">
                  <a:solidFill>
                    <a:srgbClr val="000066"/>
                  </a:solidFill>
                  <a:ea typeface="楷体_GB2312" pitchFamily="49" charset="-122"/>
                  <a:cs typeface="Times New Roman" panose="02020603050405020304" pitchFamily="18" charset="0"/>
                </a:rPr>
                <a:t>）</a:t>
              </a:r>
            </a:p>
          </p:txBody>
        </p:sp>
      </p:grpSp>
      <p:graphicFrame>
        <p:nvGraphicFramePr>
          <p:cNvPr id="22" name="Object 23"/>
          <p:cNvGraphicFramePr>
            <a:graphicFrameLocks noChangeAspect="1"/>
          </p:cNvGraphicFramePr>
          <p:nvPr/>
        </p:nvGraphicFramePr>
        <p:xfrm>
          <a:off x="518318" y="4489973"/>
          <a:ext cx="8107363" cy="2330450"/>
        </p:xfrm>
        <a:graphic>
          <a:graphicData uri="http://schemas.openxmlformats.org/presentationml/2006/ole">
            <mc:AlternateContent xmlns:mc="http://schemas.openxmlformats.org/markup-compatibility/2006">
              <mc:Choice xmlns:v="urn:schemas-microsoft-com:vml" Requires="v">
                <p:oleObj spid="_x0000_s735304" name="Picture" r:id="rId11" imgW="4143240" imgH="1185480" progId="Word.Picture.8">
                  <p:embed/>
                </p:oleObj>
              </mc:Choice>
              <mc:Fallback>
                <p:oleObj name="Picture" r:id="rId11" imgW="4143240" imgH="1185480" progId="Word.Picture.8">
                  <p:embed/>
                  <p:pic>
                    <p:nvPicPr>
                      <p:cNvPr id="0" name=""/>
                      <p:cNvPicPr>
                        <a:picLocks noChangeAspect="1" noChangeArrowheads="1"/>
                      </p:cNvPicPr>
                      <p:nvPr/>
                    </p:nvPicPr>
                    <p:blipFill>
                      <a:blip r:embed="rId12"/>
                      <a:srcRect/>
                      <a:stretch>
                        <a:fillRect/>
                      </a:stretch>
                    </p:blipFill>
                    <p:spPr bwMode="auto">
                      <a:xfrm>
                        <a:off x="518318" y="4489973"/>
                        <a:ext cx="8107363" cy="2330450"/>
                      </a:xfrm>
                      <a:prstGeom prst="rect">
                        <a:avLst/>
                      </a:prstGeom>
                      <a:solidFill>
                        <a:schemeClr val="bg1"/>
                      </a:solidFill>
                    </p:spPr>
                  </p:pic>
                </p:oleObj>
              </mc:Fallback>
            </mc:AlternateContent>
          </a:graphicData>
        </a:graphic>
      </p:graphicFrame>
      <p:graphicFrame>
        <p:nvGraphicFramePr>
          <p:cNvPr id="23" name="Object 23"/>
          <p:cNvGraphicFramePr>
            <a:graphicFrameLocks noChangeAspect="1"/>
          </p:cNvGraphicFramePr>
          <p:nvPr>
            <p:extLst>
              <p:ext uri="{D42A27DB-BD31-4B8C-83A1-F6EECF244321}">
                <p14:modId xmlns:p14="http://schemas.microsoft.com/office/powerpoint/2010/main" val="2217900866"/>
              </p:ext>
            </p:extLst>
          </p:nvPr>
        </p:nvGraphicFramePr>
        <p:xfrm>
          <a:off x="518318" y="2097888"/>
          <a:ext cx="7747000" cy="2330450"/>
        </p:xfrm>
        <a:graphic>
          <a:graphicData uri="http://schemas.openxmlformats.org/presentationml/2006/ole">
            <mc:AlternateContent xmlns:mc="http://schemas.openxmlformats.org/markup-compatibility/2006">
              <mc:Choice xmlns:v="urn:schemas-microsoft-com:vml" Requires="v">
                <p:oleObj spid="_x0000_s735305" name="Picture" r:id="rId13" imgW="3958560" imgH="1185480" progId="Word.Picture.8">
                  <p:embed/>
                </p:oleObj>
              </mc:Choice>
              <mc:Fallback>
                <p:oleObj name="Picture" r:id="rId13" imgW="3958560" imgH="1185480" progId="Word.Picture.8">
                  <p:embed/>
                  <p:pic>
                    <p:nvPicPr>
                      <p:cNvPr id="0" name=""/>
                      <p:cNvPicPr>
                        <a:picLocks noChangeAspect="1" noChangeArrowheads="1"/>
                      </p:cNvPicPr>
                      <p:nvPr/>
                    </p:nvPicPr>
                    <p:blipFill>
                      <a:blip r:embed="rId14"/>
                      <a:srcRect/>
                      <a:stretch>
                        <a:fillRect/>
                      </a:stretch>
                    </p:blipFill>
                    <p:spPr bwMode="auto">
                      <a:xfrm>
                        <a:off x="518318" y="2097888"/>
                        <a:ext cx="7747000" cy="2330450"/>
                      </a:xfrm>
                      <a:prstGeom prst="rect">
                        <a:avLst/>
                      </a:prstGeom>
                      <a:solidFill>
                        <a:schemeClr val="bg1"/>
                      </a:solidFill>
                    </p:spPr>
                  </p:pic>
                </p:oleObj>
              </mc:Fallback>
            </mc:AlternateContent>
          </a:graphicData>
        </a:graphic>
      </p:graphicFrame>
      <p:sp>
        <p:nvSpPr>
          <p:cNvPr id="19" name="Rectangle 3"/>
          <p:cNvSpPr>
            <a:spLocks noChangeArrowheads="1"/>
          </p:cNvSpPr>
          <p:nvPr/>
        </p:nvSpPr>
        <p:spPr bwMode="auto">
          <a:xfrm>
            <a:off x="4794251" y="123975"/>
            <a:ext cx="27876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en-US" altLang="zh-CN" dirty="0">
                <a:latin typeface="仿宋" panose="02010609060101010101" pitchFamily="49" charset="-122"/>
                <a:ea typeface="仿宋" panose="02010609060101010101" pitchFamily="49" charset="-122"/>
                <a:cs typeface="Times New Roman" panose="02020603050405020304" pitchFamily="18" charset="0"/>
              </a:rPr>
              <a:t>(1</a:t>
            </a:r>
            <a:r>
              <a:rPr lang="en-US" altLang="zh-CN" dirty="0" smtClean="0">
                <a:latin typeface="仿宋" panose="02010609060101010101" pitchFamily="49" charset="-122"/>
                <a:ea typeface="仿宋" panose="02010609060101010101" pitchFamily="49" charset="-122"/>
                <a:cs typeface="Times New Roman" panose="02020603050405020304" pitchFamily="18" charset="0"/>
              </a:rPr>
              <a:t>)</a:t>
            </a:r>
            <a:r>
              <a:rPr lang="zh-CN" altLang="en-US" dirty="0" smtClean="0">
                <a:latin typeface="仿宋" panose="02010609060101010101" pitchFamily="49" charset="-122"/>
                <a:ea typeface="仿宋" panose="02010609060101010101" pitchFamily="49" charset="-122"/>
                <a:cs typeface="Times New Roman" panose="02020603050405020304" pitchFamily="18" charset="0"/>
              </a:rPr>
              <a:t>异步</a:t>
            </a:r>
            <a:r>
              <a:rPr lang="en-US" altLang="zh-CN" dirty="0">
                <a:latin typeface="仿宋" panose="02010609060101010101" pitchFamily="49" charset="-122"/>
                <a:ea typeface="仿宋" panose="02010609060101010101" pitchFamily="49" charset="-122"/>
                <a:cs typeface="Times New Roman" panose="02020603050405020304" pitchFamily="18" charset="0"/>
              </a:rPr>
              <a:t>BCD</a:t>
            </a:r>
            <a:r>
              <a:rPr lang="zh-CN" altLang="en-US" dirty="0">
                <a:latin typeface="仿宋" panose="02010609060101010101" pitchFamily="49" charset="-122"/>
                <a:ea typeface="仿宋" panose="02010609060101010101" pitchFamily="49" charset="-122"/>
                <a:cs typeface="Times New Roman" panose="02020603050405020304" pitchFamily="18" charset="0"/>
              </a:rPr>
              <a:t>计数器</a:t>
            </a:r>
          </a:p>
        </p:txBody>
      </p:sp>
    </p:spTree>
    <p:extLst>
      <p:ext uri="{BB962C8B-B14F-4D97-AF65-F5344CB8AC3E}">
        <p14:creationId xmlns:p14="http://schemas.microsoft.com/office/powerpoint/2010/main" val="230659828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6"/>
          <p:cNvSpPr>
            <a:spLocks noChangeArrowheads="1"/>
          </p:cNvSpPr>
          <p:nvPr/>
        </p:nvSpPr>
        <p:spPr bwMode="auto">
          <a:xfrm>
            <a:off x="30164" y="122239"/>
            <a:ext cx="18557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600">
                <a:solidFill>
                  <a:srgbClr val="FF0066"/>
                </a:solidFill>
                <a:latin typeface="Times New Roman" panose="02020603050405020304" pitchFamily="18" charset="0"/>
                <a:ea typeface="楷体_GB2312" pitchFamily="49" charset="-122"/>
                <a:cs typeface="Times New Roman" panose="02020603050405020304" pitchFamily="18" charset="0"/>
              </a:rPr>
              <a:t>6.5.2</a:t>
            </a:r>
            <a:r>
              <a:rPr lang="zh-CN" altLang="en-US" sz="2600">
                <a:solidFill>
                  <a:srgbClr val="FF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28" name="Rectangle 3"/>
          <p:cNvSpPr>
            <a:spLocks noChangeArrowheads="1"/>
          </p:cNvSpPr>
          <p:nvPr/>
        </p:nvSpPr>
        <p:spPr bwMode="auto">
          <a:xfrm>
            <a:off x="1584324" y="121836"/>
            <a:ext cx="3203575"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2.</a:t>
            </a:r>
            <a:r>
              <a:rPr lang="zh-CN" altLang="en-US"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其它模数计数器</a:t>
            </a:r>
            <a:endParaRPr lang="zh-CN" altLang="en-US" sz="2500" dirty="0">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grpSp>
        <p:nvGrpSpPr>
          <p:cNvPr id="20" name="Group 26"/>
          <p:cNvGrpSpPr>
            <a:grpSpLocks/>
          </p:cNvGrpSpPr>
          <p:nvPr/>
        </p:nvGrpSpPr>
        <p:grpSpPr bwMode="auto">
          <a:xfrm>
            <a:off x="30164" y="670868"/>
            <a:ext cx="6780212" cy="1481782"/>
            <a:chOff x="385" y="736"/>
            <a:chExt cx="4271" cy="920"/>
          </a:xfrm>
        </p:grpSpPr>
        <p:sp>
          <p:nvSpPr>
            <p:cNvPr id="30" name="Rectangle 6"/>
            <p:cNvSpPr>
              <a:spLocks noChangeArrowheads="1"/>
            </p:cNvSpPr>
            <p:nvPr/>
          </p:nvSpPr>
          <p:spPr bwMode="auto">
            <a:xfrm>
              <a:off x="472" y="736"/>
              <a:ext cx="418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lgn="l">
                <a:defRPr kumimoji="1" sz="24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dirty="0">
                  <a:solidFill>
                    <a:srgbClr val="000066"/>
                  </a:solidFill>
                  <a:ea typeface="楷体_GB2312" pitchFamily="49" charset="-122"/>
                  <a:cs typeface="Times New Roman" panose="02020603050405020304" pitchFamily="18" charset="0"/>
                </a:rPr>
                <a:t>将图中电路按以下两种方式</a:t>
              </a:r>
              <a:r>
                <a:rPr lang="zh-CN" altLang="en-US" dirty="0" smtClean="0">
                  <a:solidFill>
                    <a:srgbClr val="000066"/>
                  </a:solidFill>
                  <a:ea typeface="楷体_GB2312" pitchFamily="49" charset="-122"/>
                  <a:cs typeface="Times New Roman" panose="02020603050405020304" pitchFamily="18" charset="0"/>
                </a:rPr>
                <a:t>连接并分析功能：</a:t>
              </a:r>
              <a:endParaRPr lang="zh-CN" altLang="en-US" dirty="0">
                <a:solidFill>
                  <a:srgbClr val="000066"/>
                </a:solidFill>
                <a:ea typeface="楷体_GB2312" pitchFamily="49" charset="-122"/>
                <a:cs typeface="Times New Roman" panose="02020603050405020304" pitchFamily="18" charset="0"/>
              </a:endParaRPr>
            </a:p>
          </p:txBody>
        </p:sp>
        <p:graphicFrame>
          <p:nvGraphicFramePr>
            <p:cNvPr id="32" name="Object 10"/>
            <p:cNvGraphicFramePr>
              <a:graphicFrameLocks noChangeAspect="1"/>
            </p:cNvGraphicFramePr>
            <p:nvPr/>
          </p:nvGraphicFramePr>
          <p:xfrm>
            <a:off x="1066" y="1033"/>
            <a:ext cx="394" cy="305"/>
          </p:xfrm>
          <a:graphic>
            <a:graphicData uri="http://schemas.openxmlformats.org/presentationml/2006/ole">
              <mc:AlternateContent xmlns:mc="http://schemas.openxmlformats.org/markup-compatibility/2006">
                <mc:Choice xmlns:v="urn:schemas-microsoft-com:vml" Requires="v">
                  <p:oleObj spid="_x0000_s736330" name="公式" r:id="rId3" imgW="279360" imgH="215640" progId="Equation.3">
                    <p:embed/>
                  </p:oleObj>
                </mc:Choice>
                <mc:Fallback>
                  <p:oleObj name="公式" r:id="rId3" imgW="27936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 y="1033"/>
                          <a:ext cx="394" cy="3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 name="Object 11"/>
            <p:cNvGraphicFramePr>
              <a:graphicFrameLocks noChangeAspect="1"/>
            </p:cNvGraphicFramePr>
            <p:nvPr/>
          </p:nvGraphicFramePr>
          <p:xfrm>
            <a:off x="3560" y="1045"/>
            <a:ext cx="409" cy="305"/>
          </p:xfrm>
          <a:graphic>
            <a:graphicData uri="http://schemas.openxmlformats.org/presentationml/2006/ole">
              <mc:AlternateContent xmlns:mc="http://schemas.openxmlformats.org/markup-compatibility/2006">
                <mc:Choice xmlns:v="urn:schemas-microsoft-com:vml" Requires="v">
                  <p:oleObj spid="_x0000_s736331" name="公式" r:id="rId5" imgW="266400" imgH="203040" progId="Equation.3">
                    <p:embed/>
                  </p:oleObj>
                </mc:Choice>
                <mc:Fallback>
                  <p:oleObj name="公式" r:id="rId5" imgW="266400" imgH="203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0" y="1045"/>
                          <a:ext cx="409" cy="3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 name="Rectangle 12"/>
            <p:cNvSpPr>
              <a:spLocks noChangeArrowheads="1"/>
            </p:cNvSpPr>
            <p:nvPr/>
          </p:nvSpPr>
          <p:spPr bwMode="auto">
            <a:xfrm>
              <a:off x="1370" y="1033"/>
              <a:ext cx="224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kumimoji="1" lang="zh-CN" altLang="en-US" dirty="0">
                  <a:solidFill>
                    <a:srgbClr val="000066"/>
                  </a:solidFill>
                  <a:latin typeface="Times New Roman" panose="02020603050405020304" pitchFamily="18" charset="0"/>
                  <a:ea typeface="楷体_GB2312" pitchFamily="49" charset="-122"/>
                  <a:cs typeface="Times New Roman" panose="02020603050405020304" pitchFamily="18" charset="0"/>
                </a:rPr>
                <a:t>接计数脉冲信号，将</a:t>
              </a:r>
              <a:r>
                <a:rPr kumimoji="1" lang="en-US" altLang="zh-CN" i="1" dirty="0">
                  <a:solidFill>
                    <a:srgbClr val="000066"/>
                  </a:solidFill>
                  <a:latin typeface="Times New Roman" panose="02020603050405020304" pitchFamily="18" charset="0"/>
                  <a:ea typeface="楷体_GB2312" pitchFamily="49" charset="-122"/>
                  <a:cs typeface="Times New Roman" panose="02020603050405020304" pitchFamily="18" charset="0"/>
                </a:rPr>
                <a:t>Q</a:t>
              </a:r>
              <a:r>
                <a:rPr kumimoji="1" lang="en-US" altLang="zh-CN" baseline="-30000" dirty="0">
                  <a:solidFill>
                    <a:srgbClr val="000066"/>
                  </a:solidFill>
                  <a:latin typeface="Times New Roman" panose="02020603050405020304" pitchFamily="18" charset="0"/>
                  <a:ea typeface="楷体_GB2312" pitchFamily="49" charset="-122"/>
                  <a:cs typeface="Times New Roman" panose="02020603050405020304" pitchFamily="18" charset="0"/>
                </a:rPr>
                <a:t>0</a:t>
              </a:r>
              <a:r>
                <a:rPr kumimoji="1" lang="zh-CN" altLang="en-US" dirty="0">
                  <a:solidFill>
                    <a:srgbClr val="000066"/>
                  </a:solidFill>
                  <a:latin typeface="Times New Roman" panose="02020603050405020304" pitchFamily="18" charset="0"/>
                  <a:ea typeface="楷体_GB2312" pitchFamily="49" charset="-122"/>
                  <a:cs typeface="Times New Roman" panose="02020603050405020304" pitchFamily="18" charset="0"/>
                </a:rPr>
                <a:t>与</a:t>
              </a:r>
            </a:p>
          </p:txBody>
        </p:sp>
        <p:sp>
          <p:nvSpPr>
            <p:cNvPr id="35" name="Rectangle 13"/>
            <p:cNvSpPr>
              <a:spLocks noChangeArrowheads="1"/>
            </p:cNvSpPr>
            <p:nvPr/>
          </p:nvSpPr>
          <p:spPr bwMode="auto">
            <a:xfrm>
              <a:off x="3741" y="1033"/>
              <a:ext cx="86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lgn="l">
                <a:defRPr kumimoji="1" sz="24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dirty="0">
                  <a:solidFill>
                    <a:srgbClr val="000066"/>
                  </a:solidFill>
                  <a:ea typeface="楷体_GB2312" pitchFamily="49" charset="-122"/>
                  <a:cs typeface="Times New Roman" panose="02020603050405020304" pitchFamily="18" charset="0"/>
                </a:rPr>
                <a:t>相连；</a:t>
              </a:r>
            </a:p>
          </p:txBody>
        </p:sp>
        <p:sp>
          <p:nvSpPr>
            <p:cNvPr id="36" name="Rectangle 14"/>
            <p:cNvSpPr>
              <a:spLocks noChangeArrowheads="1"/>
            </p:cNvSpPr>
            <p:nvPr/>
          </p:nvSpPr>
          <p:spPr bwMode="auto">
            <a:xfrm>
              <a:off x="385" y="1033"/>
              <a:ext cx="76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lgn="l">
                <a:defRPr kumimoji="1" sz="24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a:solidFill>
                    <a:srgbClr val="000066"/>
                  </a:solidFill>
                  <a:ea typeface="楷体_GB2312" pitchFamily="49" charset="-122"/>
                  <a:cs typeface="Times New Roman" panose="02020603050405020304" pitchFamily="18" charset="0"/>
                </a:rPr>
                <a:t>（</a:t>
              </a:r>
              <a:r>
                <a:rPr lang="en-US" altLang="zh-CN">
                  <a:solidFill>
                    <a:srgbClr val="000066"/>
                  </a:solidFill>
                  <a:ea typeface="楷体_GB2312" pitchFamily="49" charset="-122"/>
                  <a:cs typeface="Times New Roman" panose="02020603050405020304" pitchFamily="18" charset="0"/>
                </a:rPr>
                <a:t>1</a:t>
              </a:r>
              <a:r>
                <a:rPr lang="zh-CN" altLang="en-US">
                  <a:solidFill>
                    <a:srgbClr val="000066"/>
                  </a:solidFill>
                  <a:ea typeface="楷体_GB2312" pitchFamily="49" charset="-122"/>
                  <a:cs typeface="Times New Roman" panose="02020603050405020304" pitchFamily="18" charset="0"/>
                </a:rPr>
                <a:t>）</a:t>
              </a:r>
            </a:p>
          </p:txBody>
        </p:sp>
        <p:graphicFrame>
          <p:nvGraphicFramePr>
            <p:cNvPr id="37" name="Object 17"/>
            <p:cNvGraphicFramePr>
              <a:graphicFrameLocks noChangeAspect="1"/>
            </p:cNvGraphicFramePr>
            <p:nvPr/>
          </p:nvGraphicFramePr>
          <p:xfrm>
            <a:off x="1066" y="1305"/>
            <a:ext cx="408" cy="305"/>
          </p:xfrm>
          <a:graphic>
            <a:graphicData uri="http://schemas.openxmlformats.org/presentationml/2006/ole">
              <mc:AlternateContent xmlns:mc="http://schemas.openxmlformats.org/markup-compatibility/2006">
                <mc:Choice xmlns:v="urn:schemas-microsoft-com:vml" Requires="v">
                  <p:oleObj spid="_x0000_s736332" name="公式" r:id="rId7" imgW="266400" imgH="203040" progId="Equation.3">
                    <p:embed/>
                  </p:oleObj>
                </mc:Choice>
                <mc:Fallback>
                  <p:oleObj name="公式" r:id="rId7" imgW="26640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6" y="1305"/>
                          <a:ext cx="408" cy="3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 name="Object 18"/>
            <p:cNvGraphicFramePr>
              <a:graphicFrameLocks noChangeAspect="1"/>
            </p:cNvGraphicFramePr>
            <p:nvPr/>
          </p:nvGraphicFramePr>
          <p:xfrm>
            <a:off x="3560" y="1339"/>
            <a:ext cx="394" cy="305"/>
          </p:xfrm>
          <a:graphic>
            <a:graphicData uri="http://schemas.openxmlformats.org/presentationml/2006/ole">
              <mc:AlternateContent xmlns:mc="http://schemas.openxmlformats.org/markup-compatibility/2006">
                <mc:Choice xmlns:v="urn:schemas-microsoft-com:vml" Requires="v">
                  <p:oleObj spid="_x0000_s736333" name="公式" r:id="rId9" imgW="279360" imgH="215640" progId="Equation.3">
                    <p:embed/>
                  </p:oleObj>
                </mc:Choice>
                <mc:Fallback>
                  <p:oleObj name="公式" r:id="rId9" imgW="279360" imgH="215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60" y="1339"/>
                          <a:ext cx="394" cy="3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9" name="Rectangle 19"/>
            <p:cNvSpPr>
              <a:spLocks noChangeArrowheads="1"/>
            </p:cNvSpPr>
            <p:nvPr/>
          </p:nvSpPr>
          <p:spPr bwMode="auto">
            <a:xfrm>
              <a:off x="1402" y="1339"/>
              <a:ext cx="224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kumimoji="1" lang="zh-CN" altLang="en-US">
                  <a:solidFill>
                    <a:srgbClr val="000066"/>
                  </a:solidFill>
                  <a:latin typeface="Times New Roman" panose="02020603050405020304" pitchFamily="18" charset="0"/>
                  <a:ea typeface="楷体_GB2312" pitchFamily="49" charset="-122"/>
                  <a:cs typeface="Times New Roman" panose="02020603050405020304" pitchFamily="18" charset="0"/>
                </a:rPr>
                <a:t>接计数脉冲信号，将</a:t>
              </a:r>
              <a:r>
                <a:rPr kumimoji="1" lang="en-US" altLang="zh-CN" i="1">
                  <a:solidFill>
                    <a:srgbClr val="000066"/>
                  </a:solidFill>
                  <a:latin typeface="Times New Roman" panose="02020603050405020304" pitchFamily="18" charset="0"/>
                  <a:ea typeface="楷体_GB2312" pitchFamily="49" charset="-122"/>
                  <a:cs typeface="Times New Roman" panose="02020603050405020304" pitchFamily="18" charset="0"/>
                </a:rPr>
                <a:t>Q</a:t>
              </a:r>
              <a:r>
                <a:rPr kumimoji="1" lang="en-US" altLang="zh-CN" baseline="-30000">
                  <a:solidFill>
                    <a:srgbClr val="000066"/>
                  </a:solidFill>
                  <a:latin typeface="Times New Roman" panose="02020603050405020304" pitchFamily="18" charset="0"/>
                  <a:ea typeface="楷体_GB2312" pitchFamily="49" charset="-122"/>
                  <a:cs typeface="Times New Roman" panose="02020603050405020304" pitchFamily="18" charset="0"/>
                </a:rPr>
                <a:t>3</a:t>
              </a:r>
              <a:r>
                <a:rPr kumimoji="1" lang="zh-CN" altLang="en-US">
                  <a:solidFill>
                    <a:srgbClr val="000066"/>
                  </a:solidFill>
                  <a:latin typeface="Times New Roman" panose="02020603050405020304" pitchFamily="18" charset="0"/>
                  <a:ea typeface="楷体_GB2312" pitchFamily="49" charset="-122"/>
                  <a:cs typeface="Times New Roman" panose="02020603050405020304" pitchFamily="18" charset="0"/>
                </a:rPr>
                <a:t>与</a:t>
              </a:r>
            </a:p>
          </p:txBody>
        </p:sp>
        <p:sp>
          <p:nvSpPr>
            <p:cNvPr id="40" name="Rectangle 20"/>
            <p:cNvSpPr>
              <a:spLocks noChangeArrowheads="1"/>
            </p:cNvSpPr>
            <p:nvPr/>
          </p:nvSpPr>
          <p:spPr bwMode="auto">
            <a:xfrm>
              <a:off x="3741" y="1368"/>
              <a:ext cx="67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lgn="l">
                <a:defRPr kumimoji="1" sz="24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a:solidFill>
                    <a:srgbClr val="000066"/>
                  </a:solidFill>
                  <a:ea typeface="楷体_GB2312" pitchFamily="49" charset="-122"/>
                  <a:cs typeface="Times New Roman" panose="02020603050405020304" pitchFamily="18" charset="0"/>
                </a:rPr>
                <a:t>相连</a:t>
              </a:r>
            </a:p>
          </p:txBody>
        </p:sp>
        <p:sp>
          <p:nvSpPr>
            <p:cNvPr id="41" name="Rectangle 21"/>
            <p:cNvSpPr>
              <a:spLocks noChangeArrowheads="1"/>
            </p:cNvSpPr>
            <p:nvPr/>
          </p:nvSpPr>
          <p:spPr bwMode="auto">
            <a:xfrm>
              <a:off x="385" y="1339"/>
              <a:ext cx="76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lgn="l">
                <a:defRPr kumimoji="1" sz="24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a:solidFill>
                    <a:srgbClr val="000066"/>
                  </a:solidFill>
                  <a:ea typeface="楷体_GB2312" pitchFamily="49" charset="-122"/>
                  <a:cs typeface="Times New Roman" panose="02020603050405020304" pitchFamily="18" charset="0"/>
                </a:rPr>
                <a:t>（</a:t>
              </a:r>
              <a:r>
                <a:rPr lang="en-US" altLang="zh-CN">
                  <a:solidFill>
                    <a:srgbClr val="000066"/>
                  </a:solidFill>
                  <a:ea typeface="楷体_GB2312" pitchFamily="49" charset="-122"/>
                  <a:cs typeface="Times New Roman" panose="02020603050405020304" pitchFamily="18" charset="0"/>
                </a:rPr>
                <a:t>2</a:t>
              </a:r>
              <a:r>
                <a:rPr lang="zh-CN" altLang="en-US">
                  <a:solidFill>
                    <a:srgbClr val="000066"/>
                  </a:solidFill>
                  <a:ea typeface="楷体_GB2312" pitchFamily="49" charset="-122"/>
                  <a:cs typeface="Times New Roman" panose="02020603050405020304" pitchFamily="18" charset="0"/>
                </a:rPr>
                <a:t>）</a:t>
              </a:r>
            </a:p>
          </p:txBody>
        </p:sp>
      </p:grpSp>
      <p:graphicFrame>
        <p:nvGraphicFramePr>
          <p:cNvPr id="19" name="Object 41"/>
          <p:cNvGraphicFramePr>
            <a:graphicFrameLocks noChangeAspect="1"/>
          </p:cNvGraphicFramePr>
          <p:nvPr/>
        </p:nvGraphicFramePr>
        <p:xfrm>
          <a:off x="518318" y="4471283"/>
          <a:ext cx="5933667" cy="2303385"/>
        </p:xfrm>
        <a:graphic>
          <a:graphicData uri="http://schemas.openxmlformats.org/presentationml/2006/ole">
            <mc:AlternateContent xmlns:mc="http://schemas.openxmlformats.org/markup-compatibility/2006">
              <mc:Choice xmlns:v="urn:schemas-microsoft-com:vml" Requires="v">
                <p:oleObj spid="_x0000_s736334" name="Picture" r:id="rId11" imgW="5229360" imgH="1552680" progId="Word.Picture.8">
                  <p:embed/>
                </p:oleObj>
              </mc:Choice>
              <mc:Fallback>
                <p:oleObj name="Picture" r:id="rId11" imgW="5229360" imgH="1552680" progId="Word.Picture.8">
                  <p:embed/>
                  <p:pic>
                    <p:nvPicPr>
                      <p:cNvPr id="0" name=""/>
                      <p:cNvPicPr>
                        <a:picLocks noChangeAspect="1" noChangeArrowheads="1"/>
                      </p:cNvPicPr>
                      <p:nvPr/>
                    </p:nvPicPr>
                    <p:blipFill>
                      <a:blip r:embed="rId12"/>
                      <a:srcRect/>
                      <a:stretch>
                        <a:fillRect/>
                      </a:stretch>
                    </p:blipFill>
                    <p:spPr bwMode="auto">
                      <a:xfrm>
                        <a:off x="518318" y="4471283"/>
                        <a:ext cx="5933667" cy="2303385"/>
                      </a:xfrm>
                      <a:prstGeom prst="rect">
                        <a:avLst/>
                      </a:prstGeom>
                      <a:solidFill>
                        <a:schemeClr val="bg1"/>
                      </a:solidFill>
                    </p:spPr>
                  </p:pic>
                </p:oleObj>
              </mc:Fallback>
            </mc:AlternateContent>
          </a:graphicData>
        </a:graphic>
      </p:graphicFrame>
      <p:sp>
        <p:nvSpPr>
          <p:cNvPr id="21" name="Rectangle 13"/>
          <p:cNvSpPr>
            <a:spLocks noChangeArrowheads="1"/>
          </p:cNvSpPr>
          <p:nvPr/>
        </p:nvSpPr>
        <p:spPr bwMode="auto">
          <a:xfrm>
            <a:off x="6484939" y="4828621"/>
            <a:ext cx="245745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zh-CN" altLang="en-US" sz="2400" dirty="0" smtClean="0">
                <a:solidFill>
                  <a:srgbClr val="000066"/>
                </a:solidFill>
                <a:latin typeface="Times New Roman" panose="02020603050405020304" pitchFamily="18" charset="0"/>
                <a:ea typeface="楷体_GB2312" pitchFamily="49" charset="-122"/>
              </a:rPr>
              <a:t>异步</a:t>
            </a:r>
            <a:r>
              <a:rPr lang="zh-CN" altLang="en-US" sz="2400" dirty="0">
                <a:solidFill>
                  <a:srgbClr val="000066"/>
                </a:solidFill>
                <a:latin typeface="Times New Roman" panose="02020603050405020304" pitchFamily="18" charset="0"/>
                <a:ea typeface="楷体_GB2312" pitchFamily="49" charset="-122"/>
              </a:rPr>
              <a:t>五进制加计数</a:t>
            </a:r>
            <a:r>
              <a:rPr lang="zh-CN" altLang="en-US" sz="2400" dirty="0" smtClean="0">
                <a:solidFill>
                  <a:srgbClr val="000066"/>
                </a:solidFill>
                <a:latin typeface="Times New Roman" panose="02020603050405020304" pitchFamily="18" charset="0"/>
                <a:ea typeface="楷体_GB2312" pitchFamily="49" charset="-122"/>
              </a:rPr>
              <a:t>电路</a:t>
            </a:r>
            <a:r>
              <a:rPr lang="zh-CN" altLang="en-US" sz="2400" dirty="0" smtClean="0">
                <a:solidFill>
                  <a:srgbClr val="FF0000"/>
                </a:solidFill>
                <a:latin typeface="Times New Roman" panose="02020603050405020304" pitchFamily="18" charset="0"/>
                <a:ea typeface="楷体_GB2312" pitchFamily="49" charset="-122"/>
              </a:rPr>
              <a:t>（↑）</a:t>
            </a:r>
            <a:r>
              <a:rPr lang="en-US" altLang="zh-CN" sz="2400" dirty="0" smtClean="0">
                <a:solidFill>
                  <a:srgbClr val="0000FF"/>
                </a:solidFill>
                <a:latin typeface="Times New Roman" panose="02020603050405020304" pitchFamily="18" charset="0"/>
                <a:ea typeface="楷体_GB2312" pitchFamily="49" charset="-122"/>
              </a:rPr>
              <a:t>000</a:t>
            </a:r>
            <a:r>
              <a:rPr lang="zh-CN" altLang="en-US" sz="2400" dirty="0" smtClean="0">
                <a:solidFill>
                  <a:srgbClr val="0000FF"/>
                </a:solidFill>
                <a:latin typeface="Times New Roman" panose="02020603050405020304" pitchFamily="18" charset="0"/>
                <a:ea typeface="楷体_GB2312" pitchFamily="49" charset="-122"/>
              </a:rPr>
              <a:t>→</a:t>
            </a:r>
            <a:r>
              <a:rPr lang="en-US" altLang="zh-CN" dirty="0" smtClean="0">
                <a:solidFill>
                  <a:srgbClr val="0000FF"/>
                </a:solidFill>
                <a:latin typeface="Times New Roman" panose="02020603050405020304" pitchFamily="18" charset="0"/>
                <a:ea typeface="楷体_GB2312" pitchFamily="49" charset="-122"/>
              </a:rPr>
              <a:t>001</a:t>
            </a:r>
            <a:r>
              <a:rPr lang="zh-CN" altLang="en-US" dirty="0">
                <a:solidFill>
                  <a:srgbClr val="0000FF"/>
                </a:solidFill>
                <a:latin typeface="Times New Roman" panose="02020603050405020304" pitchFamily="18" charset="0"/>
                <a:ea typeface="楷体_GB2312" pitchFamily="49" charset="-122"/>
              </a:rPr>
              <a:t>→</a:t>
            </a:r>
            <a:r>
              <a:rPr lang="en-US" altLang="zh-CN" dirty="0" smtClean="0">
                <a:solidFill>
                  <a:srgbClr val="0000FF"/>
                </a:solidFill>
                <a:latin typeface="Times New Roman" panose="02020603050405020304" pitchFamily="18" charset="0"/>
                <a:ea typeface="楷体_GB2312" pitchFamily="49" charset="-122"/>
              </a:rPr>
              <a:t>010</a:t>
            </a:r>
            <a:r>
              <a:rPr lang="zh-CN" altLang="en-US" dirty="0" smtClean="0">
                <a:solidFill>
                  <a:srgbClr val="0000FF"/>
                </a:solidFill>
                <a:latin typeface="Times New Roman" panose="02020603050405020304" pitchFamily="18" charset="0"/>
                <a:ea typeface="楷体_GB2312" pitchFamily="49" charset="-122"/>
              </a:rPr>
              <a:t>→</a:t>
            </a:r>
            <a:r>
              <a:rPr lang="en-US" altLang="zh-CN" dirty="0" smtClean="0">
                <a:solidFill>
                  <a:srgbClr val="0000FF"/>
                </a:solidFill>
                <a:latin typeface="Times New Roman" panose="02020603050405020304" pitchFamily="18" charset="0"/>
                <a:ea typeface="楷体_GB2312" pitchFamily="49" charset="-122"/>
              </a:rPr>
              <a:t>011</a:t>
            </a:r>
            <a:r>
              <a:rPr lang="zh-CN" altLang="en-US" dirty="0" smtClean="0">
                <a:solidFill>
                  <a:srgbClr val="0000FF"/>
                </a:solidFill>
                <a:latin typeface="Times New Roman" panose="02020603050405020304" pitchFamily="18" charset="0"/>
                <a:ea typeface="楷体_GB2312" pitchFamily="49" charset="-122"/>
              </a:rPr>
              <a:t>→</a:t>
            </a:r>
            <a:r>
              <a:rPr lang="en-US" altLang="zh-CN" dirty="0" smtClean="0">
                <a:solidFill>
                  <a:srgbClr val="0000FF"/>
                </a:solidFill>
                <a:latin typeface="Times New Roman" panose="02020603050405020304" pitchFamily="18" charset="0"/>
                <a:ea typeface="楷体_GB2312" pitchFamily="49" charset="-122"/>
              </a:rPr>
              <a:t>100</a:t>
            </a:r>
            <a:r>
              <a:rPr lang="zh-CN" altLang="en-US" dirty="0" smtClean="0">
                <a:solidFill>
                  <a:srgbClr val="0000FF"/>
                </a:solidFill>
                <a:latin typeface="Times New Roman" panose="02020603050405020304" pitchFamily="18" charset="0"/>
                <a:ea typeface="楷体_GB2312" pitchFamily="49" charset="-122"/>
              </a:rPr>
              <a:t>→</a:t>
            </a:r>
            <a:r>
              <a:rPr lang="en-US" altLang="zh-CN" dirty="0" smtClean="0">
                <a:solidFill>
                  <a:srgbClr val="0000FF"/>
                </a:solidFill>
                <a:latin typeface="Times New Roman" panose="02020603050405020304" pitchFamily="18" charset="0"/>
                <a:ea typeface="楷体_GB2312" pitchFamily="49" charset="-122"/>
              </a:rPr>
              <a:t>000</a:t>
            </a:r>
            <a:endParaRPr lang="zh-CN" altLang="en-US" sz="2400" dirty="0">
              <a:solidFill>
                <a:srgbClr val="0000FF"/>
              </a:solidFill>
              <a:latin typeface="Times New Roman" panose="02020603050405020304" pitchFamily="18" charset="0"/>
              <a:ea typeface="楷体_GB2312" pitchFamily="49" charset="-122"/>
            </a:endParaRPr>
          </a:p>
        </p:txBody>
      </p:sp>
      <p:graphicFrame>
        <p:nvGraphicFramePr>
          <p:cNvPr id="31" name="Object 23"/>
          <p:cNvGraphicFramePr>
            <a:graphicFrameLocks noChangeAspect="1"/>
          </p:cNvGraphicFramePr>
          <p:nvPr>
            <p:extLst>
              <p:ext uri="{D42A27DB-BD31-4B8C-83A1-F6EECF244321}">
                <p14:modId xmlns:p14="http://schemas.microsoft.com/office/powerpoint/2010/main" val="4105624202"/>
              </p:ext>
            </p:extLst>
          </p:nvPr>
        </p:nvGraphicFramePr>
        <p:xfrm>
          <a:off x="518318" y="2097888"/>
          <a:ext cx="7747000" cy="2330450"/>
        </p:xfrm>
        <a:graphic>
          <a:graphicData uri="http://schemas.openxmlformats.org/presentationml/2006/ole">
            <mc:AlternateContent xmlns:mc="http://schemas.openxmlformats.org/markup-compatibility/2006">
              <mc:Choice xmlns:v="urn:schemas-microsoft-com:vml" Requires="v">
                <p:oleObj spid="_x0000_s736335" name="Picture" r:id="rId13" imgW="3958560" imgH="1185480" progId="Word.Picture.8">
                  <p:embed/>
                </p:oleObj>
              </mc:Choice>
              <mc:Fallback>
                <p:oleObj name="Picture" r:id="rId13" imgW="3958560" imgH="1185480" progId="Word.Picture.8">
                  <p:embed/>
                  <p:pic>
                    <p:nvPicPr>
                      <p:cNvPr id="0" name=""/>
                      <p:cNvPicPr>
                        <a:picLocks noChangeAspect="1" noChangeArrowheads="1"/>
                      </p:cNvPicPr>
                      <p:nvPr/>
                    </p:nvPicPr>
                    <p:blipFill>
                      <a:blip r:embed="rId14"/>
                      <a:srcRect/>
                      <a:stretch>
                        <a:fillRect/>
                      </a:stretch>
                    </p:blipFill>
                    <p:spPr bwMode="auto">
                      <a:xfrm>
                        <a:off x="518318" y="2097888"/>
                        <a:ext cx="7747000" cy="2330450"/>
                      </a:xfrm>
                      <a:prstGeom prst="rect">
                        <a:avLst/>
                      </a:prstGeom>
                      <a:solidFill>
                        <a:schemeClr val="bg1"/>
                      </a:solidFill>
                    </p:spPr>
                  </p:pic>
                </p:oleObj>
              </mc:Fallback>
            </mc:AlternateContent>
          </a:graphicData>
        </a:graphic>
      </p:graphicFrame>
      <p:sp>
        <p:nvSpPr>
          <p:cNvPr id="22" name="Rectangle 3"/>
          <p:cNvSpPr>
            <a:spLocks noChangeArrowheads="1"/>
          </p:cNvSpPr>
          <p:nvPr/>
        </p:nvSpPr>
        <p:spPr bwMode="auto">
          <a:xfrm>
            <a:off x="4794251" y="123975"/>
            <a:ext cx="27876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en-US" altLang="zh-CN" dirty="0">
                <a:latin typeface="仿宋" panose="02010609060101010101" pitchFamily="49" charset="-122"/>
                <a:ea typeface="仿宋" panose="02010609060101010101" pitchFamily="49" charset="-122"/>
                <a:cs typeface="Times New Roman" panose="02020603050405020304" pitchFamily="18" charset="0"/>
              </a:rPr>
              <a:t>(1</a:t>
            </a:r>
            <a:r>
              <a:rPr lang="en-US" altLang="zh-CN" dirty="0" smtClean="0">
                <a:latin typeface="仿宋" panose="02010609060101010101" pitchFamily="49" charset="-122"/>
                <a:ea typeface="仿宋" panose="02010609060101010101" pitchFamily="49" charset="-122"/>
                <a:cs typeface="Times New Roman" panose="02020603050405020304" pitchFamily="18" charset="0"/>
              </a:rPr>
              <a:t>)</a:t>
            </a:r>
            <a:r>
              <a:rPr lang="zh-CN" altLang="en-US" dirty="0" smtClean="0">
                <a:latin typeface="仿宋" panose="02010609060101010101" pitchFamily="49" charset="-122"/>
                <a:ea typeface="仿宋" panose="02010609060101010101" pitchFamily="49" charset="-122"/>
                <a:cs typeface="Times New Roman" panose="02020603050405020304" pitchFamily="18" charset="0"/>
              </a:rPr>
              <a:t>异步</a:t>
            </a:r>
            <a:r>
              <a:rPr lang="en-US" altLang="zh-CN" dirty="0">
                <a:latin typeface="仿宋" panose="02010609060101010101" pitchFamily="49" charset="-122"/>
                <a:ea typeface="仿宋" panose="02010609060101010101" pitchFamily="49" charset="-122"/>
                <a:cs typeface="Times New Roman" panose="02020603050405020304" pitchFamily="18" charset="0"/>
              </a:rPr>
              <a:t>BCD</a:t>
            </a:r>
            <a:r>
              <a:rPr lang="zh-CN" altLang="en-US" dirty="0">
                <a:latin typeface="仿宋" panose="02010609060101010101" pitchFamily="49" charset="-122"/>
                <a:ea typeface="仿宋" panose="02010609060101010101" pitchFamily="49" charset="-122"/>
                <a:cs typeface="Times New Roman" panose="02020603050405020304" pitchFamily="18" charset="0"/>
              </a:rPr>
              <a:t>计数器</a:t>
            </a:r>
          </a:p>
        </p:txBody>
      </p:sp>
      <p:grpSp>
        <p:nvGrpSpPr>
          <p:cNvPr id="3" name="组合 2"/>
          <p:cNvGrpSpPr/>
          <p:nvPr/>
        </p:nvGrpSpPr>
        <p:grpSpPr>
          <a:xfrm>
            <a:off x="6645497" y="710462"/>
            <a:ext cx="2457450" cy="1676400"/>
            <a:chOff x="6645497" y="710462"/>
            <a:chExt cx="2457450" cy="1676400"/>
          </a:xfrm>
        </p:grpSpPr>
        <p:sp>
          <p:nvSpPr>
            <p:cNvPr id="2" name="圆角矩形标注 1"/>
            <p:cNvSpPr/>
            <p:nvPr/>
          </p:nvSpPr>
          <p:spPr bwMode="auto">
            <a:xfrm>
              <a:off x="6713971" y="710462"/>
              <a:ext cx="2388976" cy="1676400"/>
            </a:xfrm>
            <a:prstGeom prst="wedgeRoundRectCallout">
              <a:avLst>
                <a:gd name="adj1" fmla="val -57418"/>
                <a:gd name="adj2" fmla="val 53409"/>
                <a:gd name="adj3" fmla="val 16667"/>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dirty="0" smtClean="0">
                <a:ln>
                  <a:noFill/>
                </a:ln>
                <a:solidFill>
                  <a:schemeClr val="tx1"/>
                </a:solidFill>
                <a:effectLst/>
                <a:latin typeface="Arial Narrow" panose="020B0606020202030204" pitchFamily="34" charset="0"/>
                <a:ea typeface="宋体" panose="02010600030101010101" pitchFamily="2" charset="-122"/>
              </a:endParaRPr>
            </a:p>
          </p:txBody>
        </p:sp>
        <p:sp>
          <p:nvSpPr>
            <p:cNvPr id="24" name="Rectangle 13"/>
            <p:cNvSpPr>
              <a:spLocks noChangeArrowheads="1"/>
            </p:cNvSpPr>
            <p:nvPr/>
          </p:nvSpPr>
          <p:spPr bwMode="auto">
            <a:xfrm>
              <a:off x="6645497" y="712433"/>
              <a:ext cx="2457450" cy="1569660"/>
            </a:xfrm>
            <a:prstGeom prst="rect">
              <a:avLst/>
            </a:prstGeom>
            <a:noFill/>
            <a:ln>
              <a:noFill/>
            </a:ln>
            <a:effectLst/>
            <a:extLst/>
          </p:spPr>
          <p:txBody>
            <a:bodyPr wrap="square" anchor="ctr">
              <a:spAutoFit/>
            </a:bodyPr>
            <a:lstStyle/>
            <a:p>
              <a:r>
                <a:rPr lang="zh-CN" altLang="en-US" dirty="0">
                  <a:latin typeface="Times New Roman" panose="02020603050405020304" pitchFamily="18" charset="0"/>
                  <a:ea typeface="楷体_GB2312" pitchFamily="49" charset="-122"/>
                </a:rPr>
                <a:t>异步五进制加计数电路</a:t>
              </a:r>
              <a:r>
                <a:rPr lang="zh-CN" altLang="en-US" dirty="0" smtClean="0">
                  <a:solidFill>
                    <a:srgbClr val="FF0000"/>
                  </a:solidFill>
                  <a:latin typeface="Times New Roman" panose="02020603050405020304" pitchFamily="18" charset="0"/>
                  <a:ea typeface="楷体_GB2312" pitchFamily="49" charset="-122"/>
                </a:rPr>
                <a:t>（↓）</a:t>
              </a:r>
              <a:r>
                <a:rPr lang="en-US" altLang="zh-CN" dirty="0">
                  <a:solidFill>
                    <a:srgbClr val="0000FF"/>
                  </a:solidFill>
                  <a:latin typeface="Times New Roman" panose="02020603050405020304" pitchFamily="18" charset="0"/>
                  <a:ea typeface="楷体_GB2312" pitchFamily="49" charset="-122"/>
                </a:rPr>
                <a:t>000</a:t>
              </a:r>
              <a:r>
                <a:rPr lang="zh-CN" altLang="en-US" dirty="0">
                  <a:solidFill>
                    <a:srgbClr val="0000FF"/>
                  </a:solidFill>
                  <a:latin typeface="Times New Roman" panose="02020603050405020304" pitchFamily="18" charset="0"/>
                  <a:ea typeface="楷体_GB2312" pitchFamily="49" charset="-122"/>
                </a:rPr>
                <a:t>→</a:t>
              </a:r>
              <a:r>
                <a:rPr lang="en-US" altLang="zh-CN" dirty="0">
                  <a:solidFill>
                    <a:srgbClr val="0000FF"/>
                  </a:solidFill>
                  <a:latin typeface="Times New Roman" panose="02020603050405020304" pitchFamily="18" charset="0"/>
                  <a:ea typeface="楷体_GB2312" pitchFamily="49" charset="-122"/>
                </a:rPr>
                <a:t>001</a:t>
              </a:r>
              <a:r>
                <a:rPr lang="zh-CN" altLang="en-US" dirty="0">
                  <a:solidFill>
                    <a:srgbClr val="0000FF"/>
                  </a:solidFill>
                  <a:latin typeface="Times New Roman" panose="02020603050405020304" pitchFamily="18" charset="0"/>
                  <a:ea typeface="楷体_GB2312" pitchFamily="49" charset="-122"/>
                </a:rPr>
                <a:t>→</a:t>
              </a:r>
              <a:r>
                <a:rPr lang="en-US" altLang="zh-CN" dirty="0">
                  <a:solidFill>
                    <a:srgbClr val="0000FF"/>
                  </a:solidFill>
                  <a:latin typeface="Times New Roman" panose="02020603050405020304" pitchFamily="18" charset="0"/>
                  <a:ea typeface="楷体_GB2312" pitchFamily="49" charset="-122"/>
                </a:rPr>
                <a:t>010</a:t>
              </a:r>
              <a:r>
                <a:rPr lang="zh-CN" altLang="en-US" dirty="0">
                  <a:solidFill>
                    <a:srgbClr val="0000FF"/>
                  </a:solidFill>
                  <a:latin typeface="Times New Roman" panose="02020603050405020304" pitchFamily="18" charset="0"/>
                  <a:ea typeface="楷体_GB2312" pitchFamily="49" charset="-122"/>
                </a:rPr>
                <a:t>→</a:t>
              </a:r>
              <a:r>
                <a:rPr lang="en-US" altLang="zh-CN" dirty="0">
                  <a:solidFill>
                    <a:srgbClr val="0000FF"/>
                  </a:solidFill>
                  <a:latin typeface="Times New Roman" panose="02020603050405020304" pitchFamily="18" charset="0"/>
                  <a:ea typeface="楷体_GB2312" pitchFamily="49" charset="-122"/>
                </a:rPr>
                <a:t>011</a:t>
              </a:r>
              <a:r>
                <a:rPr lang="zh-CN" altLang="en-US" dirty="0">
                  <a:solidFill>
                    <a:srgbClr val="0000FF"/>
                  </a:solidFill>
                  <a:latin typeface="Times New Roman" panose="02020603050405020304" pitchFamily="18" charset="0"/>
                  <a:ea typeface="楷体_GB2312" pitchFamily="49" charset="-122"/>
                </a:rPr>
                <a:t>→</a:t>
              </a:r>
              <a:r>
                <a:rPr lang="en-US" altLang="zh-CN" dirty="0">
                  <a:solidFill>
                    <a:srgbClr val="0000FF"/>
                  </a:solidFill>
                  <a:latin typeface="Times New Roman" panose="02020603050405020304" pitchFamily="18" charset="0"/>
                  <a:ea typeface="楷体_GB2312" pitchFamily="49" charset="-122"/>
                </a:rPr>
                <a:t>100</a:t>
              </a:r>
              <a:r>
                <a:rPr lang="zh-CN" altLang="en-US" dirty="0">
                  <a:solidFill>
                    <a:srgbClr val="0000FF"/>
                  </a:solidFill>
                  <a:latin typeface="Times New Roman" panose="02020603050405020304" pitchFamily="18" charset="0"/>
                  <a:ea typeface="楷体_GB2312" pitchFamily="49" charset="-122"/>
                </a:rPr>
                <a:t>→</a:t>
              </a:r>
              <a:r>
                <a:rPr lang="en-US" altLang="zh-CN" dirty="0">
                  <a:solidFill>
                    <a:srgbClr val="0000FF"/>
                  </a:solidFill>
                  <a:latin typeface="Times New Roman" panose="02020603050405020304" pitchFamily="18" charset="0"/>
                  <a:ea typeface="楷体_GB2312" pitchFamily="49" charset="-122"/>
                </a:rPr>
                <a:t>000</a:t>
              </a:r>
              <a:endParaRPr lang="zh-CN" altLang="en-US" dirty="0">
                <a:solidFill>
                  <a:srgbClr val="0000FF"/>
                </a:solidFill>
                <a:latin typeface="Times New Roman" panose="02020603050405020304" pitchFamily="18" charset="0"/>
                <a:ea typeface="楷体_GB2312" pitchFamily="49" charset="-122"/>
              </a:endParaRPr>
            </a:p>
          </p:txBody>
        </p:sp>
      </p:grpSp>
    </p:spTree>
    <p:extLst>
      <p:ext uri="{BB962C8B-B14F-4D97-AF65-F5344CB8AC3E}">
        <p14:creationId xmlns:p14="http://schemas.microsoft.com/office/powerpoint/2010/main" val="1486040731"/>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6"/>
          <p:cNvSpPr>
            <a:spLocks noChangeArrowheads="1"/>
          </p:cNvSpPr>
          <p:nvPr/>
        </p:nvSpPr>
        <p:spPr bwMode="auto">
          <a:xfrm>
            <a:off x="30164" y="122239"/>
            <a:ext cx="18557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600">
                <a:solidFill>
                  <a:srgbClr val="FF0066"/>
                </a:solidFill>
                <a:latin typeface="Times New Roman" panose="02020603050405020304" pitchFamily="18" charset="0"/>
                <a:ea typeface="楷体_GB2312" pitchFamily="49" charset="-122"/>
                <a:cs typeface="Times New Roman" panose="02020603050405020304" pitchFamily="18" charset="0"/>
              </a:rPr>
              <a:t>6.5.2</a:t>
            </a:r>
            <a:r>
              <a:rPr lang="zh-CN" altLang="en-US" sz="2600">
                <a:solidFill>
                  <a:srgbClr val="FF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28" name="Rectangle 3"/>
          <p:cNvSpPr>
            <a:spLocks noChangeArrowheads="1"/>
          </p:cNvSpPr>
          <p:nvPr/>
        </p:nvSpPr>
        <p:spPr bwMode="auto">
          <a:xfrm>
            <a:off x="1584324" y="121836"/>
            <a:ext cx="3203575"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2.</a:t>
            </a:r>
            <a:r>
              <a:rPr lang="zh-CN" altLang="en-US"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其它模数计数器</a:t>
            </a:r>
            <a:endParaRPr lang="zh-CN" altLang="en-US" sz="2500" dirty="0">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grpSp>
        <p:nvGrpSpPr>
          <p:cNvPr id="20" name="Group 26"/>
          <p:cNvGrpSpPr>
            <a:grpSpLocks/>
          </p:cNvGrpSpPr>
          <p:nvPr/>
        </p:nvGrpSpPr>
        <p:grpSpPr bwMode="auto">
          <a:xfrm>
            <a:off x="30164" y="670868"/>
            <a:ext cx="6780212" cy="1481782"/>
            <a:chOff x="385" y="736"/>
            <a:chExt cx="4271" cy="920"/>
          </a:xfrm>
        </p:grpSpPr>
        <p:sp>
          <p:nvSpPr>
            <p:cNvPr id="30" name="Rectangle 6"/>
            <p:cNvSpPr>
              <a:spLocks noChangeArrowheads="1"/>
            </p:cNvSpPr>
            <p:nvPr/>
          </p:nvSpPr>
          <p:spPr bwMode="auto">
            <a:xfrm>
              <a:off x="472" y="736"/>
              <a:ext cx="418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lgn="l">
                <a:defRPr kumimoji="1" sz="24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dirty="0">
                  <a:solidFill>
                    <a:srgbClr val="000066"/>
                  </a:solidFill>
                  <a:ea typeface="楷体_GB2312" pitchFamily="49" charset="-122"/>
                  <a:cs typeface="Times New Roman" panose="02020603050405020304" pitchFamily="18" charset="0"/>
                </a:rPr>
                <a:t>将图中电路按以下两种方式</a:t>
              </a:r>
              <a:r>
                <a:rPr lang="zh-CN" altLang="en-US" dirty="0" smtClean="0">
                  <a:solidFill>
                    <a:srgbClr val="000066"/>
                  </a:solidFill>
                  <a:ea typeface="楷体_GB2312" pitchFamily="49" charset="-122"/>
                  <a:cs typeface="Times New Roman" panose="02020603050405020304" pitchFamily="18" charset="0"/>
                </a:rPr>
                <a:t>连接并分析功能：</a:t>
              </a:r>
              <a:endParaRPr lang="zh-CN" altLang="en-US" dirty="0">
                <a:solidFill>
                  <a:srgbClr val="000066"/>
                </a:solidFill>
                <a:ea typeface="楷体_GB2312" pitchFamily="49" charset="-122"/>
                <a:cs typeface="Times New Roman" panose="02020603050405020304" pitchFamily="18" charset="0"/>
              </a:endParaRPr>
            </a:p>
          </p:txBody>
        </p:sp>
        <p:graphicFrame>
          <p:nvGraphicFramePr>
            <p:cNvPr id="32" name="Object 10"/>
            <p:cNvGraphicFramePr>
              <a:graphicFrameLocks noChangeAspect="1"/>
            </p:cNvGraphicFramePr>
            <p:nvPr/>
          </p:nvGraphicFramePr>
          <p:xfrm>
            <a:off x="1066" y="1033"/>
            <a:ext cx="394" cy="305"/>
          </p:xfrm>
          <a:graphic>
            <a:graphicData uri="http://schemas.openxmlformats.org/presentationml/2006/ole">
              <mc:AlternateContent xmlns:mc="http://schemas.openxmlformats.org/markup-compatibility/2006">
                <mc:Choice xmlns:v="urn:schemas-microsoft-com:vml" Requires="v">
                  <p:oleObj spid="_x0000_s737342" name="公式" r:id="rId3" imgW="279360" imgH="215640" progId="Equation.3">
                    <p:embed/>
                  </p:oleObj>
                </mc:Choice>
                <mc:Fallback>
                  <p:oleObj name="公式" r:id="rId3" imgW="27936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 y="1033"/>
                          <a:ext cx="394" cy="3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 name="Object 11"/>
            <p:cNvGraphicFramePr>
              <a:graphicFrameLocks noChangeAspect="1"/>
            </p:cNvGraphicFramePr>
            <p:nvPr/>
          </p:nvGraphicFramePr>
          <p:xfrm>
            <a:off x="3560" y="1045"/>
            <a:ext cx="409" cy="305"/>
          </p:xfrm>
          <a:graphic>
            <a:graphicData uri="http://schemas.openxmlformats.org/presentationml/2006/ole">
              <mc:AlternateContent xmlns:mc="http://schemas.openxmlformats.org/markup-compatibility/2006">
                <mc:Choice xmlns:v="urn:schemas-microsoft-com:vml" Requires="v">
                  <p:oleObj spid="_x0000_s737343" name="公式" r:id="rId5" imgW="266400" imgH="203040" progId="Equation.3">
                    <p:embed/>
                  </p:oleObj>
                </mc:Choice>
                <mc:Fallback>
                  <p:oleObj name="公式" r:id="rId5" imgW="266400" imgH="203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0" y="1045"/>
                          <a:ext cx="409" cy="3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 name="Rectangle 12"/>
            <p:cNvSpPr>
              <a:spLocks noChangeArrowheads="1"/>
            </p:cNvSpPr>
            <p:nvPr/>
          </p:nvSpPr>
          <p:spPr bwMode="auto">
            <a:xfrm>
              <a:off x="1370" y="1033"/>
              <a:ext cx="224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kumimoji="1" lang="zh-CN" altLang="en-US" dirty="0">
                  <a:solidFill>
                    <a:srgbClr val="000066"/>
                  </a:solidFill>
                  <a:latin typeface="Times New Roman" panose="02020603050405020304" pitchFamily="18" charset="0"/>
                  <a:ea typeface="楷体_GB2312" pitchFamily="49" charset="-122"/>
                  <a:cs typeface="Times New Roman" panose="02020603050405020304" pitchFamily="18" charset="0"/>
                </a:rPr>
                <a:t>接计数脉冲信号，将</a:t>
              </a:r>
              <a:r>
                <a:rPr kumimoji="1" lang="en-US" altLang="zh-CN" i="1" dirty="0">
                  <a:solidFill>
                    <a:srgbClr val="000066"/>
                  </a:solidFill>
                  <a:latin typeface="Times New Roman" panose="02020603050405020304" pitchFamily="18" charset="0"/>
                  <a:ea typeface="楷体_GB2312" pitchFamily="49" charset="-122"/>
                  <a:cs typeface="Times New Roman" panose="02020603050405020304" pitchFamily="18" charset="0"/>
                </a:rPr>
                <a:t>Q</a:t>
              </a:r>
              <a:r>
                <a:rPr kumimoji="1" lang="en-US" altLang="zh-CN" baseline="-30000" dirty="0">
                  <a:solidFill>
                    <a:srgbClr val="000066"/>
                  </a:solidFill>
                  <a:latin typeface="Times New Roman" panose="02020603050405020304" pitchFamily="18" charset="0"/>
                  <a:ea typeface="楷体_GB2312" pitchFamily="49" charset="-122"/>
                  <a:cs typeface="Times New Roman" panose="02020603050405020304" pitchFamily="18" charset="0"/>
                </a:rPr>
                <a:t>0</a:t>
              </a:r>
              <a:r>
                <a:rPr kumimoji="1" lang="zh-CN" altLang="en-US" dirty="0">
                  <a:solidFill>
                    <a:srgbClr val="000066"/>
                  </a:solidFill>
                  <a:latin typeface="Times New Roman" panose="02020603050405020304" pitchFamily="18" charset="0"/>
                  <a:ea typeface="楷体_GB2312" pitchFamily="49" charset="-122"/>
                  <a:cs typeface="Times New Roman" panose="02020603050405020304" pitchFamily="18" charset="0"/>
                </a:rPr>
                <a:t>与</a:t>
              </a:r>
            </a:p>
          </p:txBody>
        </p:sp>
        <p:sp>
          <p:nvSpPr>
            <p:cNvPr id="35" name="Rectangle 13"/>
            <p:cNvSpPr>
              <a:spLocks noChangeArrowheads="1"/>
            </p:cNvSpPr>
            <p:nvPr/>
          </p:nvSpPr>
          <p:spPr bwMode="auto">
            <a:xfrm>
              <a:off x="3741" y="1033"/>
              <a:ext cx="86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lgn="l">
                <a:defRPr kumimoji="1" sz="24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dirty="0">
                  <a:solidFill>
                    <a:srgbClr val="000066"/>
                  </a:solidFill>
                  <a:ea typeface="楷体_GB2312" pitchFamily="49" charset="-122"/>
                  <a:cs typeface="Times New Roman" panose="02020603050405020304" pitchFamily="18" charset="0"/>
                </a:rPr>
                <a:t>相连；</a:t>
              </a:r>
            </a:p>
          </p:txBody>
        </p:sp>
        <p:sp>
          <p:nvSpPr>
            <p:cNvPr id="36" name="Rectangle 14"/>
            <p:cNvSpPr>
              <a:spLocks noChangeArrowheads="1"/>
            </p:cNvSpPr>
            <p:nvPr/>
          </p:nvSpPr>
          <p:spPr bwMode="auto">
            <a:xfrm>
              <a:off x="385" y="1033"/>
              <a:ext cx="76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lgn="l">
                <a:defRPr kumimoji="1" sz="24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a:solidFill>
                    <a:srgbClr val="000066"/>
                  </a:solidFill>
                  <a:ea typeface="楷体_GB2312" pitchFamily="49" charset="-122"/>
                  <a:cs typeface="Times New Roman" panose="02020603050405020304" pitchFamily="18" charset="0"/>
                </a:rPr>
                <a:t>（</a:t>
              </a:r>
              <a:r>
                <a:rPr lang="en-US" altLang="zh-CN">
                  <a:solidFill>
                    <a:srgbClr val="000066"/>
                  </a:solidFill>
                  <a:ea typeface="楷体_GB2312" pitchFamily="49" charset="-122"/>
                  <a:cs typeface="Times New Roman" panose="02020603050405020304" pitchFamily="18" charset="0"/>
                </a:rPr>
                <a:t>1</a:t>
              </a:r>
              <a:r>
                <a:rPr lang="zh-CN" altLang="en-US">
                  <a:solidFill>
                    <a:srgbClr val="000066"/>
                  </a:solidFill>
                  <a:ea typeface="楷体_GB2312" pitchFamily="49" charset="-122"/>
                  <a:cs typeface="Times New Roman" panose="02020603050405020304" pitchFamily="18" charset="0"/>
                </a:rPr>
                <a:t>）</a:t>
              </a:r>
            </a:p>
          </p:txBody>
        </p:sp>
        <p:graphicFrame>
          <p:nvGraphicFramePr>
            <p:cNvPr id="37" name="Object 17"/>
            <p:cNvGraphicFramePr>
              <a:graphicFrameLocks noChangeAspect="1"/>
            </p:cNvGraphicFramePr>
            <p:nvPr/>
          </p:nvGraphicFramePr>
          <p:xfrm>
            <a:off x="1066" y="1305"/>
            <a:ext cx="408" cy="305"/>
          </p:xfrm>
          <a:graphic>
            <a:graphicData uri="http://schemas.openxmlformats.org/presentationml/2006/ole">
              <mc:AlternateContent xmlns:mc="http://schemas.openxmlformats.org/markup-compatibility/2006">
                <mc:Choice xmlns:v="urn:schemas-microsoft-com:vml" Requires="v">
                  <p:oleObj spid="_x0000_s737344" name="公式" r:id="rId7" imgW="266400" imgH="203040" progId="Equation.3">
                    <p:embed/>
                  </p:oleObj>
                </mc:Choice>
                <mc:Fallback>
                  <p:oleObj name="公式" r:id="rId7" imgW="26640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6" y="1305"/>
                          <a:ext cx="408" cy="3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 name="Object 18"/>
            <p:cNvGraphicFramePr>
              <a:graphicFrameLocks noChangeAspect="1"/>
            </p:cNvGraphicFramePr>
            <p:nvPr/>
          </p:nvGraphicFramePr>
          <p:xfrm>
            <a:off x="3560" y="1339"/>
            <a:ext cx="394" cy="305"/>
          </p:xfrm>
          <a:graphic>
            <a:graphicData uri="http://schemas.openxmlformats.org/presentationml/2006/ole">
              <mc:AlternateContent xmlns:mc="http://schemas.openxmlformats.org/markup-compatibility/2006">
                <mc:Choice xmlns:v="urn:schemas-microsoft-com:vml" Requires="v">
                  <p:oleObj spid="_x0000_s737345" name="公式" r:id="rId9" imgW="279360" imgH="215640" progId="Equation.3">
                    <p:embed/>
                  </p:oleObj>
                </mc:Choice>
                <mc:Fallback>
                  <p:oleObj name="公式" r:id="rId9" imgW="279360" imgH="215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60" y="1339"/>
                          <a:ext cx="394" cy="3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9" name="Rectangle 19"/>
            <p:cNvSpPr>
              <a:spLocks noChangeArrowheads="1"/>
            </p:cNvSpPr>
            <p:nvPr/>
          </p:nvSpPr>
          <p:spPr bwMode="auto">
            <a:xfrm>
              <a:off x="1402" y="1339"/>
              <a:ext cx="224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kumimoji="1" lang="zh-CN" altLang="en-US" dirty="0">
                  <a:solidFill>
                    <a:srgbClr val="000066"/>
                  </a:solidFill>
                  <a:latin typeface="Times New Roman" panose="02020603050405020304" pitchFamily="18" charset="0"/>
                  <a:ea typeface="楷体_GB2312" pitchFamily="49" charset="-122"/>
                  <a:cs typeface="Times New Roman" panose="02020603050405020304" pitchFamily="18" charset="0"/>
                </a:rPr>
                <a:t>接计数脉冲信号，将</a:t>
              </a:r>
              <a:r>
                <a:rPr kumimoji="1" lang="en-US" altLang="zh-CN" i="1" dirty="0">
                  <a:solidFill>
                    <a:srgbClr val="000066"/>
                  </a:solidFill>
                  <a:latin typeface="Times New Roman" panose="02020603050405020304" pitchFamily="18" charset="0"/>
                  <a:ea typeface="楷体_GB2312" pitchFamily="49" charset="-122"/>
                  <a:cs typeface="Times New Roman" panose="02020603050405020304" pitchFamily="18" charset="0"/>
                </a:rPr>
                <a:t>Q</a:t>
              </a:r>
              <a:r>
                <a:rPr kumimoji="1" lang="en-US" altLang="zh-CN" baseline="-30000" dirty="0">
                  <a:solidFill>
                    <a:srgbClr val="000066"/>
                  </a:solidFill>
                  <a:latin typeface="Times New Roman" panose="02020603050405020304" pitchFamily="18" charset="0"/>
                  <a:ea typeface="楷体_GB2312" pitchFamily="49" charset="-122"/>
                  <a:cs typeface="Times New Roman" panose="02020603050405020304" pitchFamily="18" charset="0"/>
                </a:rPr>
                <a:t>3</a:t>
              </a:r>
              <a:r>
                <a:rPr kumimoji="1" lang="zh-CN" altLang="en-US" dirty="0">
                  <a:solidFill>
                    <a:srgbClr val="000066"/>
                  </a:solidFill>
                  <a:latin typeface="Times New Roman" panose="02020603050405020304" pitchFamily="18" charset="0"/>
                  <a:ea typeface="楷体_GB2312" pitchFamily="49" charset="-122"/>
                  <a:cs typeface="Times New Roman" panose="02020603050405020304" pitchFamily="18" charset="0"/>
                </a:rPr>
                <a:t>与</a:t>
              </a:r>
            </a:p>
          </p:txBody>
        </p:sp>
        <p:sp>
          <p:nvSpPr>
            <p:cNvPr id="40" name="Rectangle 20"/>
            <p:cNvSpPr>
              <a:spLocks noChangeArrowheads="1"/>
            </p:cNvSpPr>
            <p:nvPr/>
          </p:nvSpPr>
          <p:spPr bwMode="auto">
            <a:xfrm>
              <a:off x="3741" y="1368"/>
              <a:ext cx="67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lgn="l">
                <a:defRPr kumimoji="1" sz="24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a:solidFill>
                    <a:srgbClr val="000066"/>
                  </a:solidFill>
                  <a:ea typeface="楷体_GB2312" pitchFamily="49" charset="-122"/>
                  <a:cs typeface="Times New Roman" panose="02020603050405020304" pitchFamily="18" charset="0"/>
                </a:rPr>
                <a:t>相连</a:t>
              </a:r>
            </a:p>
          </p:txBody>
        </p:sp>
        <p:sp>
          <p:nvSpPr>
            <p:cNvPr id="41" name="Rectangle 21"/>
            <p:cNvSpPr>
              <a:spLocks noChangeArrowheads="1"/>
            </p:cNvSpPr>
            <p:nvPr/>
          </p:nvSpPr>
          <p:spPr bwMode="auto">
            <a:xfrm>
              <a:off x="385" y="1339"/>
              <a:ext cx="76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lgn="l">
                <a:defRPr kumimoji="1" sz="24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a:solidFill>
                    <a:srgbClr val="000066"/>
                  </a:solidFill>
                  <a:ea typeface="楷体_GB2312" pitchFamily="49" charset="-122"/>
                  <a:cs typeface="Times New Roman" panose="02020603050405020304" pitchFamily="18" charset="0"/>
                </a:rPr>
                <a:t>（</a:t>
              </a:r>
              <a:r>
                <a:rPr lang="en-US" altLang="zh-CN">
                  <a:solidFill>
                    <a:srgbClr val="000066"/>
                  </a:solidFill>
                  <a:ea typeface="楷体_GB2312" pitchFamily="49" charset="-122"/>
                  <a:cs typeface="Times New Roman" panose="02020603050405020304" pitchFamily="18" charset="0"/>
                </a:rPr>
                <a:t>2</a:t>
              </a:r>
              <a:r>
                <a:rPr lang="zh-CN" altLang="en-US">
                  <a:solidFill>
                    <a:srgbClr val="000066"/>
                  </a:solidFill>
                  <a:ea typeface="楷体_GB2312" pitchFamily="49" charset="-122"/>
                  <a:cs typeface="Times New Roman" panose="02020603050405020304" pitchFamily="18" charset="0"/>
                </a:rPr>
                <a:t>）</a:t>
              </a:r>
            </a:p>
          </p:txBody>
        </p:sp>
      </p:grpSp>
      <p:sp>
        <p:nvSpPr>
          <p:cNvPr id="21" name="Rectangle 13"/>
          <p:cNvSpPr>
            <a:spLocks noChangeArrowheads="1"/>
          </p:cNvSpPr>
          <p:nvPr/>
        </p:nvSpPr>
        <p:spPr bwMode="auto">
          <a:xfrm>
            <a:off x="814390" y="5901932"/>
            <a:ext cx="4546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en-US" altLang="zh-CN" sz="2400" i="1" dirty="0" smtClean="0">
                <a:latin typeface="Times New Roman" panose="02020603050405020304" pitchFamily="18" charset="0"/>
                <a:ea typeface="楷体_GB2312" pitchFamily="49" charset="-122"/>
              </a:rPr>
              <a:t>Q</a:t>
            </a:r>
            <a:r>
              <a:rPr lang="en-US" altLang="zh-CN" sz="2400" baseline="-25000" dirty="0" smtClean="0">
                <a:latin typeface="Times New Roman" panose="02020603050405020304" pitchFamily="18" charset="0"/>
                <a:ea typeface="楷体_GB2312" pitchFamily="49" charset="-122"/>
              </a:rPr>
              <a:t>3</a:t>
            </a:r>
            <a:r>
              <a:rPr lang="en-US" altLang="zh-CN" sz="2400" i="1" dirty="0" smtClean="0">
                <a:latin typeface="Times New Roman" panose="02020603050405020304" pitchFamily="18" charset="0"/>
                <a:ea typeface="楷体_GB2312" pitchFamily="49" charset="-122"/>
              </a:rPr>
              <a:t>Q</a:t>
            </a:r>
            <a:r>
              <a:rPr lang="en-US" altLang="zh-CN" sz="2400" baseline="-25000" dirty="0" smtClean="0">
                <a:latin typeface="Times New Roman" panose="02020603050405020304" pitchFamily="18" charset="0"/>
                <a:ea typeface="楷体_GB2312" pitchFamily="49" charset="-122"/>
              </a:rPr>
              <a:t>2</a:t>
            </a:r>
            <a:r>
              <a:rPr lang="en-US" altLang="zh-CN" sz="2400" i="1" dirty="0" smtClean="0">
                <a:latin typeface="Times New Roman" panose="02020603050405020304" pitchFamily="18" charset="0"/>
                <a:ea typeface="楷体_GB2312" pitchFamily="49" charset="-122"/>
              </a:rPr>
              <a:t>Q</a:t>
            </a:r>
            <a:r>
              <a:rPr lang="en-US" altLang="zh-CN" sz="2400" baseline="-25000" dirty="0" smtClean="0">
                <a:latin typeface="Times New Roman" panose="02020603050405020304" pitchFamily="18" charset="0"/>
                <a:ea typeface="楷体_GB2312" pitchFamily="49" charset="-122"/>
              </a:rPr>
              <a:t>1</a:t>
            </a:r>
            <a:r>
              <a:rPr lang="zh-CN" altLang="en-US" sz="2400" dirty="0" smtClean="0">
                <a:latin typeface="Times New Roman" panose="02020603050405020304" pitchFamily="18" charset="0"/>
                <a:ea typeface="楷体_GB2312" pitchFamily="49" charset="-122"/>
              </a:rPr>
              <a:t>：</a:t>
            </a:r>
            <a:r>
              <a:rPr lang="en-US" altLang="zh-CN" sz="2400" dirty="0" smtClean="0">
                <a:solidFill>
                  <a:srgbClr val="0000FF"/>
                </a:solidFill>
                <a:latin typeface="Times New Roman" panose="02020603050405020304" pitchFamily="18" charset="0"/>
                <a:ea typeface="楷体_GB2312" pitchFamily="49" charset="-122"/>
              </a:rPr>
              <a:t>000</a:t>
            </a:r>
            <a:r>
              <a:rPr lang="zh-CN" altLang="en-US" sz="2400" dirty="0" smtClean="0">
                <a:solidFill>
                  <a:srgbClr val="0000FF"/>
                </a:solidFill>
                <a:latin typeface="Times New Roman" panose="02020603050405020304" pitchFamily="18" charset="0"/>
                <a:ea typeface="楷体_GB2312" pitchFamily="49" charset="-122"/>
              </a:rPr>
              <a:t>→</a:t>
            </a:r>
            <a:r>
              <a:rPr lang="en-US" altLang="zh-CN" dirty="0" smtClean="0">
                <a:solidFill>
                  <a:srgbClr val="0000FF"/>
                </a:solidFill>
                <a:latin typeface="Times New Roman" panose="02020603050405020304" pitchFamily="18" charset="0"/>
                <a:ea typeface="楷体_GB2312" pitchFamily="49" charset="-122"/>
              </a:rPr>
              <a:t>001</a:t>
            </a:r>
            <a:r>
              <a:rPr lang="zh-CN" altLang="en-US" dirty="0" smtClean="0">
                <a:solidFill>
                  <a:srgbClr val="0000FF"/>
                </a:solidFill>
                <a:latin typeface="Times New Roman" panose="02020603050405020304" pitchFamily="18" charset="0"/>
                <a:ea typeface="楷体_GB2312" pitchFamily="49" charset="-122"/>
              </a:rPr>
              <a:t>→</a:t>
            </a:r>
            <a:r>
              <a:rPr lang="en-US" altLang="zh-CN" dirty="0" smtClean="0">
                <a:solidFill>
                  <a:srgbClr val="0000FF"/>
                </a:solidFill>
                <a:latin typeface="Times New Roman" panose="02020603050405020304" pitchFamily="18" charset="0"/>
                <a:ea typeface="楷体_GB2312" pitchFamily="49" charset="-122"/>
              </a:rPr>
              <a:t>010</a:t>
            </a:r>
            <a:r>
              <a:rPr lang="zh-CN" altLang="en-US" dirty="0" smtClean="0">
                <a:solidFill>
                  <a:srgbClr val="0000FF"/>
                </a:solidFill>
                <a:latin typeface="Times New Roman" panose="02020603050405020304" pitchFamily="18" charset="0"/>
                <a:ea typeface="楷体_GB2312" pitchFamily="49" charset="-122"/>
              </a:rPr>
              <a:t>→</a:t>
            </a:r>
            <a:r>
              <a:rPr lang="en-US" altLang="zh-CN" dirty="0" smtClean="0">
                <a:solidFill>
                  <a:srgbClr val="0000FF"/>
                </a:solidFill>
                <a:latin typeface="Times New Roman" panose="02020603050405020304" pitchFamily="18" charset="0"/>
                <a:ea typeface="楷体_GB2312" pitchFamily="49" charset="-122"/>
              </a:rPr>
              <a:t>011</a:t>
            </a:r>
            <a:r>
              <a:rPr lang="zh-CN" altLang="en-US" dirty="0" smtClean="0">
                <a:solidFill>
                  <a:srgbClr val="0000FF"/>
                </a:solidFill>
                <a:latin typeface="Times New Roman" panose="02020603050405020304" pitchFamily="18" charset="0"/>
                <a:ea typeface="楷体_GB2312" pitchFamily="49" charset="-122"/>
              </a:rPr>
              <a:t>→</a:t>
            </a:r>
            <a:endParaRPr lang="en-US" altLang="zh-CN" dirty="0" smtClean="0">
              <a:solidFill>
                <a:srgbClr val="0000FF"/>
              </a:solidFill>
              <a:latin typeface="Times New Roman" panose="02020603050405020304" pitchFamily="18" charset="0"/>
              <a:ea typeface="楷体_GB2312" pitchFamily="49" charset="-122"/>
            </a:endParaRPr>
          </a:p>
          <a:p>
            <a:pPr algn="l"/>
            <a:r>
              <a:rPr lang="en-US" altLang="zh-CN" dirty="0" smtClean="0">
                <a:solidFill>
                  <a:srgbClr val="0000FF"/>
                </a:solidFill>
                <a:latin typeface="Times New Roman" panose="02020603050405020304" pitchFamily="18" charset="0"/>
                <a:ea typeface="楷体_GB2312" pitchFamily="49" charset="-122"/>
              </a:rPr>
              <a:t>100</a:t>
            </a:r>
            <a:r>
              <a:rPr lang="zh-CN" altLang="en-US" dirty="0" smtClean="0">
                <a:solidFill>
                  <a:srgbClr val="0000FF"/>
                </a:solidFill>
                <a:latin typeface="Times New Roman" panose="02020603050405020304" pitchFamily="18" charset="0"/>
                <a:ea typeface="楷体_GB2312" pitchFamily="49" charset="-122"/>
              </a:rPr>
              <a:t>→</a:t>
            </a:r>
            <a:r>
              <a:rPr lang="en-US" altLang="zh-CN" dirty="0" smtClean="0">
                <a:solidFill>
                  <a:srgbClr val="0000FF"/>
                </a:solidFill>
                <a:latin typeface="Times New Roman" panose="02020603050405020304" pitchFamily="18" charset="0"/>
                <a:ea typeface="楷体_GB2312" pitchFamily="49" charset="-122"/>
              </a:rPr>
              <a:t>000</a:t>
            </a:r>
            <a:r>
              <a:rPr lang="zh-CN" altLang="en-US" dirty="0">
                <a:solidFill>
                  <a:srgbClr val="0000FF"/>
                </a:solidFill>
                <a:latin typeface="Times New Roman" panose="02020603050405020304" pitchFamily="18" charset="0"/>
                <a:ea typeface="楷体_GB2312" pitchFamily="49" charset="-122"/>
              </a:rPr>
              <a:t> </a:t>
            </a:r>
            <a:r>
              <a:rPr lang="zh-CN" altLang="en-US" dirty="0" smtClean="0">
                <a:solidFill>
                  <a:srgbClr val="0000FF"/>
                </a:solidFill>
                <a:latin typeface="Times New Roman" panose="02020603050405020304" pitchFamily="18" charset="0"/>
                <a:ea typeface="楷体_GB2312" pitchFamily="49" charset="-122"/>
              </a:rPr>
              <a:t>→</a:t>
            </a:r>
            <a:r>
              <a:rPr lang="en-US" altLang="zh-CN" dirty="0" smtClean="0">
                <a:solidFill>
                  <a:srgbClr val="0000FF"/>
                </a:solidFill>
                <a:latin typeface="Times New Roman" panose="02020603050405020304" pitchFamily="18" charset="0"/>
                <a:ea typeface="楷体_GB2312" pitchFamily="49" charset="-122"/>
              </a:rPr>
              <a:t>…</a:t>
            </a:r>
            <a:r>
              <a:rPr lang="zh-CN" altLang="en-US" dirty="0" smtClean="0">
                <a:latin typeface="Times New Roman" panose="02020603050405020304" pitchFamily="18" charset="0"/>
                <a:ea typeface="楷体_GB2312" pitchFamily="49" charset="-122"/>
              </a:rPr>
              <a:t>五进制计数器</a:t>
            </a:r>
            <a:endParaRPr lang="zh-CN" altLang="en-US" sz="2400" dirty="0">
              <a:latin typeface="Times New Roman" panose="02020603050405020304" pitchFamily="18" charset="0"/>
              <a:ea typeface="楷体_GB2312" pitchFamily="49" charset="-122"/>
            </a:endParaRPr>
          </a:p>
        </p:txBody>
      </p:sp>
      <p:sp>
        <p:nvSpPr>
          <p:cNvPr id="22" name="Rectangle 13"/>
          <p:cNvSpPr>
            <a:spLocks noChangeArrowheads="1"/>
          </p:cNvSpPr>
          <p:nvPr/>
        </p:nvSpPr>
        <p:spPr bwMode="auto">
          <a:xfrm>
            <a:off x="5929314" y="5901932"/>
            <a:ext cx="266858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en-US" altLang="zh-CN" sz="2400" i="1" dirty="0" smtClean="0">
                <a:solidFill>
                  <a:srgbClr val="FF00FF"/>
                </a:solidFill>
                <a:latin typeface="Times New Roman" panose="02020603050405020304" pitchFamily="18" charset="0"/>
                <a:ea typeface="楷体_GB2312" pitchFamily="49" charset="-122"/>
              </a:rPr>
              <a:t>Q</a:t>
            </a:r>
            <a:r>
              <a:rPr lang="en-US" altLang="zh-CN" sz="2400" baseline="-25000" dirty="0" smtClean="0">
                <a:solidFill>
                  <a:srgbClr val="FF00FF"/>
                </a:solidFill>
                <a:latin typeface="Times New Roman" panose="02020603050405020304" pitchFamily="18" charset="0"/>
                <a:ea typeface="楷体_GB2312" pitchFamily="49" charset="-122"/>
              </a:rPr>
              <a:t>0</a:t>
            </a:r>
            <a:r>
              <a:rPr lang="zh-CN" altLang="en-US" sz="2400" dirty="0" smtClean="0">
                <a:latin typeface="Times New Roman" panose="02020603050405020304" pitchFamily="18" charset="0"/>
                <a:ea typeface="楷体_GB2312" pitchFamily="49" charset="-122"/>
              </a:rPr>
              <a:t>：</a:t>
            </a:r>
            <a:r>
              <a:rPr lang="en-US" altLang="zh-CN" sz="2400" dirty="0" smtClean="0">
                <a:solidFill>
                  <a:srgbClr val="0000FF"/>
                </a:solidFill>
                <a:latin typeface="Times New Roman" panose="02020603050405020304" pitchFamily="18" charset="0"/>
                <a:ea typeface="楷体_GB2312" pitchFamily="49" charset="-122"/>
              </a:rPr>
              <a:t>0</a:t>
            </a:r>
            <a:r>
              <a:rPr lang="zh-CN" altLang="en-US" sz="2400" dirty="0" smtClean="0">
                <a:solidFill>
                  <a:srgbClr val="0000FF"/>
                </a:solidFill>
                <a:latin typeface="Times New Roman" panose="02020603050405020304" pitchFamily="18" charset="0"/>
                <a:ea typeface="楷体_GB2312" pitchFamily="49" charset="-122"/>
              </a:rPr>
              <a:t>→</a:t>
            </a:r>
            <a:r>
              <a:rPr lang="en-US" altLang="zh-CN" dirty="0" smtClean="0">
                <a:solidFill>
                  <a:srgbClr val="0000FF"/>
                </a:solidFill>
                <a:latin typeface="Times New Roman" panose="02020603050405020304" pitchFamily="18" charset="0"/>
                <a:ea typeface="楷体_GB2312" pitchFamily="49" charset="-122"/>
              </a:rPr>
              <a:t>1</a:t>
            </a:r>
            <a:r>
              <a:rPr lang="zh-CN" altLang="en-US" dirty="0">
                <a:solidFill>
                  <a:srgbClr val="0000FF"/>
                </a:solidFill>
                <a:latin typeface="Times New Roman" panose="02020603050405020304" pitchFamily="18" charset="0"/>
                <a:ea typeface="楷体_GB2312" pitchFamily="49" charset="-122"/>
              </a:rPr>
              <a:t>→</a:t>
            </a:r>
            <a:r>
              <a:rPr lang="en-US" altLang="zh-CN" dirty="0" smtClean="0">
                <a:solidFill>
                  <a:srgbClr val="0000FF"/>
                </a:solidFill>
                <a:latin typeface="Times New Roman" panose="02020603050405020304" pitchFamily="18" charset="0"/>
                <a:ea typeface="楷体_GB2312" pitchFamily="49" charset="-122"/>
              </a:rPr>
              <a:t>0</a:t>
            </a:r>
            <a:r>
              <a:rPr lang="zh-CN" altLang="en-US" dirty="0" smtClean="0">
                <a:solidFill>
                  <a:srgbClr val="0000FF"/>
                </a:solidFill>
                <a:latin typeface="Times New Roman" panose="02020603050405020304" pitchFamily="18" charset="0"/>
                <a:ea typeface="楷体_GB2312" pitchFamily="49" charset="-122"/>
              </a:rPr>
              <a:t>→</a:t>
            </a:r>
            <a:r>
              <a:rPr lang="en-US" altLang="zh-CN" dirty="0" smtClean="0">
                <a:solidFill>
                  <a:srgbClr val="0000FF"/>
                </a:solidFill>
                <a:latin typeface="Times New Roman" panose="02020603050405020304" pitchFamily="18" charset="0"/>
                <a:ea typeface="楷体_GB2312" pitchFamily="49" charset="-122"/>
              </a:rPr>
              <a:t>…</a:t>
            </a:r>
          </a:p>
          <a:p>
            <a:pPr algn="l"/>
            <a:r>
              <a:rPr lang="zh-CN" altLang="en-US" dirty="0" smtClean="0">
                <a:latin typeface="Times New Roman" panose="02020603050405020304" pitchFamily="18" charset="0"/>
                <a:ea typeface="楷体_GB2312" pitchFamily="49" charset="-122"/>
              </a:rPr>
              <a:t>二进制计数器</a:t>
            </a:r>
            <a:endParaRPr lang="zh-CN" altLang="en-US" sz="2400" dirty="0">
              <a:latin typeface="Times New Roman" panose="02020603050405020304" pitchFamily="18" charset="0"/>
              <a:ea typeface="楷体_GB2312" pitchFamily="49" charset="-122"/>
            </a:endParaRPr>
          </a:p>
        </p:txBody>
      </p:sp>
      <p:sp>
        <p:nvSpPr>
          <p:cNvPr id="24" name="Rectangle 3"/>
          <p:cNvSpPr>
            <a:spLocks noChangeArrowheads="1"/>
          </p:cNvSpPr>
          <p:nvPr/>
        </p:nvSpPr>
        <p:spPr bwMode="auto">
          <a:xfrm>
            <a:off x="4794251" y="123975"/>
            <a:ext cx="27876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en-US" altLang="zh-CN" dirty="0">
                <a:latin typeface="仿宋" panose="02010609060101010101" pitchFamily="49" charset="-122"/>
                <a:ea typeface="仿宋" panose="02010609060101010101" pitchFamily="49" charset="-122"/>
                <a:cs typeface="Times New Roman" panose="02020603050405020304" pitchFamily="18" charset="0"/>
              </a:rPr>
              <a:t>(1</a:t>
            </a:r>
            <a:r>
              <a:rPr lang="en-US" altLang="zh-CN" dirty="0" smtClean="0">
                <a:latin typeface="仿宋" panose="02010609060101010101" pitchFamily="49" charset="-122"/>
                <a:ea typeface="仿宋" panose="02010609060101010101" pitchFamily="49" charset="-122"/>
                <a:cs typeface="Times New Roman" panose="02020603050405020304" pitchFamily="18" charset="0"/>
              </a:rPr>
              <a:t>)</a:t>
            </a:r>
            <a:r>
              <a:rPr lang="zh-CN" altLang="en-US" dirty="0" smtClean="0">
                <a:latin typeface="仿宋" panose="02010609060101010101" pitchFamily="49" charset="-122"/>
                <a:ea typeface="仿宋" panose="02010609060101010101" pitchFamily="49" charset="-122"/>
                <a:cs typeface="Times New Roman" panose="02020603050405020304" pitchFamily="18" charset="0"/>
              </a:rPr>
              <a:t>异步</a:t>
            </a:r>
            <a:r>
              <a:rPr lang="en-US" altLang="zh-CN" dirty="0">
                <a:latin typeface="仿宋" panose="02010609060101010101" pitchFamily="49" charset="-122"/>
                <a:ea typeface="仿宋" panose="02010609060101010101" pitchFamily="49" charset="-122"/>
                <a:cs typeface="Times New Roman" panose="02020603050405020304" pitchFamily="18" charset="0"/>
              </a:rPr>
              <a:t>BCD</a:t>
            </a:r>
            <a:r>
              <a:rPr lang="zh-CN" altLang="en-US" dirty="0">
                <a:latin typeface="仿宋" panose="02010609060101010101" pitchFamily="49" charset="-122"/>
                <a:ea typeface="仿宋" panose="02010609060101010101" pitchFamily="49" charset="-122"/>
                <a:cs typeface="Times New Roman" panose="02020603050405020304" pitchFamily="18" charset="0"/>
              </a:rPr>
              <a:t>计数器</a:t>
            </a:r>
          </a:p>
        </p:txBody>
      </p:sp>
      <p:grpSp>
        <p:nvGrpSpPr>
          <p:cNvPr id="25" name="组合 24"/>
          <p:cNvGrpSpPr/>
          <p:nvPr/>
        </p:nvGrpSpPr>
        <p:grpSpPr>
          <a:xfrm>
            <a:off x="6645497" y="710462"/>
            <a:ext cx="2457450" cy="1676400"/>
            <a:chOff x="6645497" y="710462"/>
            <a:chExt cx="2457450" cy="1676400"/>
          </a:xfrm>
        </p:grpSpPr>
        <p:sp>
          <p:nvSpPr>
            <p:cNvPr id="26" name="圆角矩形标注 25"/>
            <p:cNvSpPr/>
            <p:nvPr/>
          </p:nvSpPr>
          <p:spPr bwMode="auto">
            <a:xfrm>
              <a:off x="6713971" y="710462"/>
              <a:ext cx="2388976" cy="1676400"/>
            </a:xfrm>
            <a:prstGeom prst="wedgeRoundRectCallout">
              <a:avLst>
                <a:gd name="adj1" fmla="val -57418"/>
                <a:gd name="adj2" fmla="val 53409"/>
                <a:gd name="adj3" fmla="val 16667"/>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dirty="0" smtClean="0">
                <a:ln>
                  <a:noFill/>
                </a:ln>
                <a:solidFill>
                  <a:schemeClr val="tx1"/>
                </a:solidFill>
                <a:effectLst/>
                <a:latin typeface="Arial Narrow" panose="020B0606020202030204" pitchFamily="34" charset="0"/>
                <a:ea typeface="宋体" panose="02010600030101010101" pitchFamily="2" charset="-122"/>
              </a:endParaRPr>
            </a:p>
          </p:txBody>
        </p:sp>
        <p:sp>
          <p:nvSpPr>
            <p:cNvPr id="29" name="Rectangle 13"/>
            <p:cNvSpPr>
              <a:spLocks noChangeArrowheads="1"/>
            </p:cNvSpPr>
            <p:nvPr/>
          </p:nvSpPr>
          <p:spPr bwMode="auto">
            <a:xfrm>
              <a:off x="6645497" y="712433"/>
              <a:ext cx="2457450" cy="1569660"/>
            </a:xfrm>
            <a:prstGeom prst="rect">
              <a:avLst/>
            </a:prstGeom>
            <a:noFill/>
            <a:ln>
              <a:noFill/>
            </a:ln>
            <a:effectLst/>
            <a:extLst/>
          </p:spPr>
          <p:txBody>
            <a:bodyPr wrap="square" anchor="ctr">
              <a:spAutoFit/>
            </a:bodyPr>
            <a:lstStyle/>
            <a:p>
              <a:r>
                <a:rPr lang="zh-CN" altLang="en-US" dirty="0">
                  <a:latin typeface="Times New Roman" panose="02020603050405020304" pitchFamily="18" charset="0"/>
                  <a:ea typeface="楷体_GB2312" pitchFamily="49" charset="-122"/>
                </a:rPr>
                <a:t>异步五进制加计数电路</a:t>
              </a:r>
              <a:r>
                <a:rPr lang="zh-CN" altLang="en-US" dirty="0">
                  <a:solidFill>
                    <a:srgbClr val="FF0000"/>
                  </a:solidFill>
                  <a:latin typeface="Times New Roman" panose="02020603050405020304" pitchFamily="18" charset="0"/>
                  <a:ea typeface="楷体_GB2312" pitchFamily="49" charset="-122"/>
                </a:rPr>
                <a:t>（↑）</a:t>
              </a:r>
              <a:r>
                <a:rPr lang="en-US" altLang="zh-CN" dirty="0">
                  <a:solidFill>
                    <a:srgbClr val="0000FF"/>
                  </a:solidFill>
                  <a:latin typeface="Times New Roman" panose="02020603050405020304" pitchFamily="18" charset="0"/>
                  <a:ea typeface="楷体_GB2312" pitchFamily="49" charset="-122"/>
                </a:rPr>
                <a:t>000</a:t>
              </a:r>
              <a:r>
                <a:rPr lang="zh-CN" altLang="en-US" dirty="0">
                  <a:solidFill>
                    <a:srgbClr val="0000FF"/>
                  </a:solidFill>
                  <a:latin typeface="Times New Roman" panose="02020603050405020304" pitchFamily="18" charset="0"/>
                  <a:ea typeface="楷体_GB2312" pitchFamily="49" charset="-122"/>
                </a:rPr>
                <a:t>→</a:t>
              </a:r>
              <a:r>
                <a:rPr lang="en-US" altLang="zh-CN" dirty="0">
                  <a:solidFill>
                    <a:srgbClr val="0000FF"/>
                  </a:solidFill>
                  <a:latin typeface="Times New Roman" panose="02020603050405020304" pitchFamily="18" charset="0"/>
                  <a:ea typeface="楷体_GB2312" pitchFamily="49" charset="-122"/>
                </a:rPr>
                <a:t>001</a:t>
              </a:r>
              <a:r>
                <a:rPr lang="zh-CN" altLang="en-US" dirty="0">
                  <a:solidFill>
                    <a:srgbClr val="0000FF"/>
                  </a:solidFill>
                  <a:latin typeface="Times New Roman" panose="02020603050405020304" pitchFamily="18" charset="0"/>
                  <a:ea typeface="楷体_GB2312" pitchFamily="49" charset="-122"/>
                </a:rPr>
                <a:t>→</a:t>
              </a:r>
              <a:r>
                <a:rPr lang="en-US" altLang="zh-CN" dirty="0">
                  <a:solidFill>
                    <a:srgbClr val="0000FF"/>
                  </a:solidFill>
                  <a:latin typeface="Times New Roman" panose="02020603050405020304" pitchFamily="18" charset="0"/>
                  <a:ea typeface="楷体_GB2312" pitchFamily="49" charset="-122"/>
                </a:rPr>
                <a:t>010</a:t>
              </a:r>
              <a:r>
                <a:rPr lang="zh-CN" altLang="en-US" dirty="0">
                  <a:solidFill>
                    <a:srgbClr val="0000FF"/>
                  </a:solidFill>
                  <a:latin typeface="Times New Roman" panose="02020603050405020304" pitchFamily="18" charset="0"/>
                  <a:ea typeface="楷体_GB2312" pitchFamily="49" charset="-122"/>
                </a:rPr>
                <a:t>→</a:t>
              </a:r>
              <a:r>
                <a:rPr lang="en-US" altLang="zh-CN" dirty="0">
                  <a:solidFill>
                    <a:srgbClr val="0000FF"/>
                  </a:solidFill>
                  <a:latin typeface="Times New Roman" panose="02020603050405020304" pitchFamily="18" charset="0"/>
                  <a:ea typeface="楷体_GB2312" pitchFamily="49" charset="-122"/>
                </a:rPr>
                <a:t>011</a:t>
              </a:r>
              <a:r>
                <a:rPr lang="zh-CN" altLang="en-US" dirty="0">
                  <a:solidFill>
                    <a:srgbClr val="0000FF"/>
                  </a:solidFill>
                  <a:latin typeface="Times New Roman" panose="02020603050405020304" pitchFamily="18" charset="0"/>
                  <a:ea typeface="楷体_GB2312" pitchFamily="49" charset="-122"/>
                </a:rPr>
                <a:t>→</a:t>
              </a:r>
              <a:r>
                <a:rPr lang="en-US" altLang="zh-CN" dirty="0">
                  <a:solidFill>
                    <a:srgbClr val="0000FF"/>
                  </a:solidFill>
                  <a:latin typeface="Times New Roman" panose="02020603050405020304" pitchFamily="18" charset="0"/>
                  <a:ea typeface="楷体_GB2312" pitchFamily="49" charset="-122"/>
                </a:rPr>
                <a:t>100</a:t>
              </a:r>
              <a:r>
                <a:rPr lang="zh-CN" altLang="en-US" dirty="0">
                  <a:solidFill>
                    <a:srgbClr val="0000FF"/>
                  </a:solidFill>
                  <a:latin typeface="Times New Roman" panose="02020603050405020304" pitchFamily="18" charset="0"/>
                  <a:ea typeface="楷体_GB2312" pitchFamily="49" charset="-122"/>
                </a:rPr>
                <a:t>→</a:t>
              </a:r>
              <a:r>
                <a:rPr lang="en-US" altLang="zh-CN" dirty="0">
                  <a:solidFill>
                    <a:srgbClr val="0000FF"/>
                  </a:solidFill>
                  <a:latin typeface="Times New Roman" panose="02020603050405020304" pitchFamily="18" charset="0"/>
                  <a:ea typeface="楷体_GB2312" pitchFamily="49" charset="-122"/>
                </a:rPr>
                <a:t>000</a:t>
              </a:r>
              <a:endParaRPr lang="zh-CN" altLang="en-US" dirty="0">
                <a:solidFill>
                  <a:srgbClr val="0000FF"/>
                </a:solidFill>
                <a:latin typeface="Times New Roman" panose="02020603050405020304" pitchFamily="18" charset="0"/>
                <a:ea typeface="楷体_GB2312" pitchFamily="49" charset="-122"/>
              </a:endParaRPr>
            </a:p>
          </p:txBody>
        </p:sp>
      </p:grpSp>
      <p:graphicFrame>
        <p:nvGraphicFramePr>
          <p:cNvPr id="31" name="Object 23"/>
          <p:cNvGraphicFramePr>
            <a:graphicFrameLocks noChangeAspect="1"/>
          </p:cNvGraphicFramePr>
          <p:nvPr>
            <p:extLst>
              <p:ext uri="{D42A27DB-BD31-4B8C-83A1-F6EECF244321}">
                <p14:modId xmlns:p14="http://schemas.microsoft.com/office/powerpoint/2010/main" val="44368277"/>
              </p:ext>
            </p:extLst>
          </p:nvPr>
        </p:nvGraphicFramePr>
        <p:xfrm>
          <a:off x="518318" y="2097888"/>
          <a:ext cx="7747000" cy="2330450"/>
        </p:xfrm>
        <a:graphic>
          <a:graphicData uri="http://schemas.openxmlformats.org/presentationml/2006/ole">
            <mc:AlternateContent xmlns:mc="http://schemas.openxmlformats.org/markup-compatibility/2006">
              <mc:Choice xmlns:v="urn:schemas-microsoft-com:vml" Requires="v">
                <p:oleObj spid="_x0000_s737346" name="Picture" r:id="rId11" imgW="3958560" imgH="1185480" progId="Word.Picture.8">
                  <p:embed/>
                </p:oleObj>
              </mc:Choice>
              <mc:Fallback>
                <p:oleObj name="Picture" r:id="rId11" imgW="3958560" imgH="1185480" progId="Word.Picture.8">
                  <p:embed/>
                  <p:pic>
                    <p:nvPicPr>
                      <p:cNvPr id="0" name=""/>
                      <p:cNvPicPr>
                        <a:picLocks noChangeAspect="1" noChangeArrowheads="1"/>
                      </p:cNvPicPr>
                      <p:nvPr/>
                    </p:nvPicPr>
                    <p:blipFill>
                      <a:blip r:embed="rId12"/>
                      <a:srcRect/>
                      <a:stretch>
                        <a:fillRect/>
                      </a:stretch>
                    </p:blipFill>
                    <p:spPr bwMode="auto">
                      <a:xfrm>
                        <a:off x="518318" y="2097888"/>
                        <a:ext cx="7747000" cy="2330450"/>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194958190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6"/>
          <p:cNvSpPr>
            <a:spLocks noChangeArrowheads="1"/>
          </p:cNvSpPr>
          <p:nvPr/>
        </p:nvSpPr>
        <p:spPr bwMode="auto">
          <a:xfrm>
            <a:off x="30164" y="122239"/>
            <a:ext cx="18557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600">
                <a:solidFill>
                  <a:srgbClr val="FF0066"/>
                </a:solidFill>
                <a:latin typeface="Times New Roman" panose="02020603050405020304" pitchFamily="18" charset="0"/>
                <a:ea typeface="楷体_GB2312" pitchFamily="49" charset="-122"/>
                <a:cs typeface="Times New Roman" panose="02020603050405020304" pitchFamily="18" charset="0"/>
              </a:rPr>
              <a:t>6.5.2</a:t>
            </a:r>
            <a:r>
              <a:rPr lang="zh-CN" altLang="en-US" sz="2600">
                <a:solidFill>
                  <a:srgbClr val="FF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28" name="Rectangle 3"/>
          <p:cNvSpPr>
            <a:spLocks noChangeArrowheads="1"/>
          </p:cNvSpPr>
          <p:nvPr/>
        </p:nvSpPr>
        <p:spPr bwMode="auto">
          <a:xfrm>
            <a:off x="1584324" y="121836"/>
            <a:ext cx="3203575"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2.</a:t>
            </a:r>
            <a:r>
              <a:rPr lang="zh-CN" altLang="en-US"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其它模数计数器</a:t>
            </a:r>
            <a:endParaRPr lang="zh-CN" altLang="en-US" sz="2500" dirty="0">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graphicFrame>
        <p:nvGraphicFramePr>
          <p:cNvPr id="19" name="Object 23"/>
          <p:cNvGraphicFramePr>
            <a:graphicFrameLocks noChangeAspect="1"/>
          </p:cNvGraphicFramePr>
          <p:nvPr/>
        </p:nvGraphicFramePr>
        <p:xfrm>
          <a:off x="518318" y="2233619"/>
          <a:ext cx="8107363" cy="2620963"/>
        </p:xfrm>
        <a:graphic>
          <a:graphicData uri="http://schemas.openxmlformats.org/presentationml/2006/ole">
            <mc:AlternateContent xmlns:mc="http://schemas.openxmlformats.org/markup-compatibility/2006">
              <mc:Choice xmlns:v="urn:schemas-microsoft-com:vml" Requires="v">
                <p:oleObj spid="_x0000_s738361" name="Picture" r:id="rId3" imgW="4143240" imgH="1333440" progId="Word.Picture.8">
                  <p:embed/>
                </p:oleObj>
              </mc:Choice>
              <mc:Fallback>
                <p:oleObj name="Picture" r:id="rId3" imgW="4143240" imgH="1333440" progId="Word.Picture.8">
                  <p:embed/>
                  <p:pic>
                    <p:nvPicPr>
                      <p:cNvPr id="0" name=""/>
                      <p:cNvPicPr>
                        <a:picLocks noChangeAspect="1" noChangeArrowheads="1"/>
                      </p:cNvPicPr>
                      <p:nvPr/>
                    </p:nvPicPr>
                    <p:blipFill>
                      <a:blip r:embed="rId4"/>
                      <a:srcRect/>
                      <a:stretch>
                        <a:fillRect/>
                      </a:stretch>
                    </p:blipFill>
                    <p:spPr bwMode="auto">
                      <a:xfrm>
                        <a:off x="518318" y="2233619"/>
                        <a:ext cx="8107363" cy="2620963"/>
                      </a:xfrm>
                      <a:prstGeom prst="rect">
                        <a:avLst/>
                      </a:prstGeom>
                      <a:solidFill>
                        <a:schemeClr val="bg1"/>
                      </a:solidFill>
                    </p:spPr>
                  </p:pic>
                </p:oleObj>
              </mc:Fallback>
            </mc:AlternateContent>
          </a:graphicData>
        </a:graphic>
      </p:graphicFrame>
      <p:grpSp>
        <p:nvGrpSpPr>
          <p:cNvPr id="45" name="组合 44"/>
          <p:cNvGrpSpPr/>
          <p:nvPr/>
        </p:nvGrpSpPr>
        <p:grpSpPr>
          <a:xfrm>
            <a:off x="1142206" y="2498732"/>
            <a:ext cx="2000250" cy="747712"/>
            <a:chOff x="1281113" y="3652838"/>
            <a:chExt cx="2000250" cy="747712"/>
          </a:xfrm>
        </p:grpSpPr>
        <p:cxnSp>
          <p:nvCxnSpPr>
            <p:cNvPr id="15" name="直接连接符 14"/>
            <p:cNvCxnSpPr/>
            <p:nvPr/>
          </p:nvCxnSpPr>
          <p:spPr bwMode="auto">
            <a:xfrm flipV="1">
              <a:off x="3271838" y="3924300"/>
              <a:ext cx="0" cy="476250"/>
            </a:xfrm>
            <a:prstGeom prst="line">
              <a:avLst/>
            </a:prstGeom>
            <a:solidFill>
              <a:schemeClr val="accent1"/>
            </a:solidFill>
            <a:ln w="2857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接连接符 41"/>
            <p:cNvCxnSpPr/>
            <p:nvPr/>
          </p:nvCxnSpPr>
          <p:spPr bwMode="auto">
            <a:xfrm flipH="1">
              <a:off x="1281113" y="3924300"/>
              <a:ext cx="2000250" cy="0"/>
            </a:xfrm>
            <a:prstGeom prst="line">
              <a:avLst/>
            </a:prstGeom>
            <a:solidFill>
              <a:schemeClr val="accent1"/>
            </a:solidFill>
            <a:ln w="2857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直接连接符 43"/>
            <p:cNvCxnSpPr/>
            <p:nvPr/>
          </p:nvCxnSpPr>
          <p:spPr bwMode="auto">
            <a:xfrm flipV="1">
              <a:off x="1281113" y="3652838"/>
              <a:ext cx="0" cy="271462"/>
            </a:xfrm>
            <a:prstGeom prst="line">
              <a:avLst/>
            </a:prstGeom>
            <a:solidFill>
              <a:schemeClr val="accent1"/>
            </a:solidFill>
            <a:ln w="2857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6" name="矩形 45"/>
          <p:cNvSpPr/>
          <p:nvPr/>
        </p:nvSpPr>
        <p:spPr>
          <a:xfrm>
            <a:off x="168275" y="3147521"/>
            <a:ext cx="793749" cy="461665"/>
          </a:xfrm>
          <a:prstGeom prst="rect">
            <a:avLst/>
          </a:prstGeom>
          <a:solidFill>
            <a:schemeClr val="bg1"/>
          </a:solidFill>
        </p:spPr>
        <p:txBody>
          <a:bodyPr wrap="square">
            <a:spAutoFit/>
          </a:bodyPr>
          <a:lstStyle/>
          <a:p>
            <a:r>
              <a:rPr lang="en-US" altLang="zh-CN" i="1" dirty="0" smtClean="0">
                <a:solidFill>
                  <a:srgbClr val="0000FF"/>
                </a:solidFill>
                <a:latin typeface="Times New Roman" panose="02020603050405020304" pitchFamily="18" charset="0"/>
                <a:cs typeface="Times New Roman" panose="02020603050405020304" pitchFamily="18" charset="0"/>
              </a:rPr>
              <a:t>CLK</a:t>
            </a:r>
            <a:endParaRPr lang="zh-CN" altLang="en-US" i="1" dirty="0">
              <a:solidFill>
                <a:srgbClr val="0000FF"/>
              </a:solidFill>
              <a:latin typeface="Times New Roman" panose="02020603050405020304" pitchFamily="18" charset="0"/>
              <a:cs typeface="Times New Roman" panose="02020603050405020304" pitchFamily="18" charset="0"/>
            </a:endParaRPr>
          </a:p>
        </p:txBody>
      </p:sp>
      <p:sp>
        <p:nvSpPr>
          <p:cNvPr id="52" name="矩形 51"/>
          <p:cNvSpPr/>
          <p:nvPr/>
        </p:nvSpPr>
        <p:spPr>
          <a:xfrm>
            <a:off x="478770" y="2239970"/>
            <a:ext cx="653118" cy="461665"/>
          </a:xfrm>
          <a:prstGeom prst="rect">
            <a:avLst/>
          </a:prstGeom>
          <a:solidFill>
            <a:schemeClr val="bg1"/>
          </a:solidFill>
        </p:spPr>
        <p:txBody>
          <a:bodyPr wrap="square">
            <a:spAutoFit/>
          </a:bodyPr>
          <a:lstStyle/>
          <a:p>
            <a:r>
              <a:rPr lang="en-US" altLang="zh-CN" i="1" dirty="0" smtClean="0">
                <a:solidFill>
                  <a:srgbClr val="0000FF"/>
                </a:solidFill>
                <a:latin typeface="Times New Roman" panose="02020603050405020304" pitchFamily="18" charset="0"/>
                <a:cs typeface="Times New Roman" panose="02020603050405020304" pitchFamily="18" charset="0"/>
              </a:rPr>
              <a:t> </a:t>
            </a:r>
            <a:endParaRPr lang="zh-CN" altLang="en-US" i="1" dirty="0">
              <a:solidFill>
                <a:srgbClr val="0000FF"/>
              </a:solidFill>
              <a:latin typeface="Times New Roman" panose="02020603050405020304" pitchFamily="18" charset="0"/>
              <a:cs typeface="Times New Roman" panose="02020603050405020304" pitchFamily="18" charset="0"/>
            </a:endParaRPr>
          </a:p>
        </p:txBody>
      </p:sp>
      <p:sp>
        <p:nvSpPr>
          <p:cNvPr id="53" name="矩形 52"/>
          <p:cNvSpPr/>
          <p:nvPr/>
        </p:nvSpPr>
        <p:spPr>
          <a:xfrm>
            <a:off x="469105" y="3880947"/>
            <a:ext cx="402432" cy="461665"/>
          </a:xfrm>
          <a:prstGeom prst="rect">
            <a:avLst/>
          </a:prstGeom>
          <a:solidFill>
            <a:schemeClr val="bg1"/>
          </a:solidFill>
        </p:spPr>
        <p:txBody>
          <a:bodyPr wrap="square">
            <a:spAutoFit/>
          </a:bodyPr>
          <a:lstStyle/>
          <a:p>
            <a:r>
              <a:rPr lang="en-US" altLang="zh-CN" dirty="0" smtClean="0">
                <a:solidFill>
                  <a:srgbClr val="FF0000"/>
                </a:solidFill>
                <a:latin typeface="Times New Roman" panose="02020603050405020304" pitchFamily="18" charset="0"/>
                <a:cs typeface="Times New Roman" panose="02020603050405020304" pitchFamily="18" charset="0"/>
              </a:rPr>
              <a:t>0</a:t>
            </a:r>
            <a:endParaRPr lang="zh-CN" altLang="en-US" dirty="0">
              <a:solidFill>
                <a:srgbClr val="FF0000"/>
              </a:solidFill>
              <a:latin typeface="Times New Roman" panose="02020603050405020304" pitchFamily="18" charset="0"/>
              <a:cs typeface="Times New Roman" panose="02020603050405020304" pitchFamily="18" charset="0"/>
            </a:endParaRPr>
          </a:p>
        </p:txBody>
      </p:sp>
      <p:grpSp>
        <p:nvGrpSpPr>
          <p:cNvPr id="47" name="Group 26"/>
          <p:cNvGrpSpPr>
            <a:grpSpLocks/>
          </p:cNvGrpSpPr>
          <p:nvPr/>
        </p:nvGrpSpPr>
        <p:grpSpPr bwMode="auto">
          <a:xfrm>
            <a:off x="30164" y="670868"/>
            <a:ext cx="6780212" cy="1481782"/>
            <a:chOff x="385" y="736"/>
            <a:chExt cx="4271" cy="920"/>
          </a:xfrm>
        </p:grpSpPr>
        <p:sp>
          <p:nvSpPr>
            <p:cNvPr id="48" name="Rectangle 6"/>
            <p:cNvSpPr>
              <a:spLocks noChangeArrowheads="1"/>
            </p:cNvSpPr>
            <p:nvPr/>
          </p:nvSpPr>
          <p:spPr bwMode="auto">
            <a:xfrm>
              <a:off x="472" y="736"/>
              <a:ext cx="418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lgn="l">
                <a:defRPr kumimoji="1" sz="24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dirty="0">
                  <a:solidFill>
                    <a:srgbClr val="000066"/>
                  </a:solidFill>
                  <a:ea typeface="楷体_GB2312" pitchFamily="49" charset="-122"/>
                  <a:cs typeface="Times New Roman" panose="02020603050405020304" pitchFamily="18" charset="0"/>
                </a:rPr>
                <a:t>将图中电路按以下两种方式</a:t>
              </a:r>
              <a:r>
                <a:rPr lang="zh-CN" altLang="en-US" dirty="0" smtClean="0">
                  <a:solidFill>
                    <a:srgbClr val="000066"/>
                  </a:solidFill>
                  <a:ea typeface="楷体_GB2312" pitchFamily="49" charset="-122"/>
                  <a:cs typeface="Times New Roman" panose="02020603050405020304" pitchFamily="18" charset="0"/>
                </a:rPr>
                <a:t>连接并分析功能：</a:t>
              </a:r>
              <a:endParaRPr lang="zh-CN" altLang="en-US" dirty="0">
                <a:solidFill>
                  <a:srgbClr val="000066"/>
                </a:solidFill>
                <a:ea typeface="楷体_GB2312" pitchFamily="49" charset="-122"/>
                <a:cs typeface="Times New Roman" panose="02020603050405020304" pitchFamily="18" charset="0"/>
              </a:endParaRPr>
            </a:p>
          </p:txBody>
        </p:sp>
        <p:graphicFrame>
          <p:nvGraphicFramePr>
            <p:cNvPr id="49" name="Object 10"/>
            <p:cNvGraphicFramePr>
              <a:graphicFrameLocks noChangeAspect="1"/>
            </p:cNvGraphicFramePr>
            <p:nvPr/>
          </p:nvGraphicFramePr>
          <p:xfrm>
            <a:off x="1066" y="1033"/>
            <a:ext cx="394" cy="305"/>
          </p:xfrm>
          <a:graphic>
            <a:graphicData uri="http://schemas.openxmlformats.org/presentationml/2006/ole">
              <mc:AlternateContent xmlns:mc="http://schemas.openxmlformats.org/markup-compatibility/2006">
                <mc:Choice xmlns:v="urn:schemas-microsoft-com:vml" Requires="v">
                  <p:oleObj spid="_x0000_s738362" name="公式" r:id="rId5" imgW="279360" imgH="215640" progId="Equation.3">
                    <p:embed/>
                  </p:oleObj>
                </mc:Choice>
                <mc:Fallback>
                  <p:oleObj name="公式" r:id="rId5" imgW="27936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 y="1033"/>
                          <a:ext cx="394" cy="3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 name="Object 11"/>
            <p:cNvGraphicFramePr>
              <a:graphicFrameLocks noChangeAspect="1"/>
            </p:cNvGraphicFramePr>
            <p:nvPr/>
          </p:nvGraphicFramePr>
          <p:xfrm>
            <a:off x="3560" y="1045"/>
            <a:ext cx="409" cy="305"/>
          </p:xfrm>
          <a:graphic>
            <a:graphicData uri="http://schemas.openxmlformats.org/presentationml/2006/ole">
              <mc:AlternateContent xmlns:mc="http://schemas.openxmlformats.org/markup-compatibility/2006">
                <mc:Choice xmlns:v="urn:schemas-microsoft-com:vml" Requires="v">
                  <p:oleObj spid="_x0000_s738363" name="公式" r:id="rId7" imgW="266400" imgH="203040" progId="Equation.3">
                    <p:embed/>
                  </p:oleObj>
                </mc:Choice>
                <mc:Fallback>
                  <p:oleObj name="公式" r:id="rId7" imgW="26640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60" y="1045"/>
                          <a:ext cx="409" cy="3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 name="Rectangle 12"/>
            <p:cNvSpPr>
              <a:spLocks noChangeArrowheads="1"/>
            </p:cNvSpPr>
            <p:nvPr/>
          </p:nvSpPr>
          <p:spPr bwMode="auto">
            <a:xfrm>
              <a:off x="1370" y="1033"/>
              <a:ext cx="224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kumimoji="1" lang="zh-CN" altLang="en-US" dirty="0">
                  <a:solidFill>
                    <a:srgbClr val="000066"/>
                  </a:solidFill>
                  <a:latin typeface="Times New Roman" panose="02020603050405020304" pitchFamily="18" charset="0"/>
                  <a:ea typeface="楷体_GB2312" pitchFamily="49" charset="-122"/>
                  <a:cs typeface="Times New Roman" panose="02020603050405020304" pitchFamily="18" charset="0"/>
                </a:rPr>
                <a:t>接计数脉冲信号，将</a:t>
              </a:r>
              <a:r>
                <a:rPr kumimoji="1" lang="en-US" altLang="zh-CN" i="1" dirty="0">
                  <a:solidFill>
                    <a:srgbClr val="000066"/>
                  </a:solidFill>
                  <a:latin typeface="Times New Roman" panose="02020603050405020304" pitchFamily="18" charset="0"/>
                  <a:ea typeface="楷体_GB2312" pitchFamily="49" charset="-122"/>
                  <a:cs typeface="Times New Roman" panose="02020603050405020304" pitchFamily="18" charset="0"/>
                </a:rPr>
                <a:t>Q</a:t>
              </a:r>
              <a:r>
                <a:rPr kumimoji="1" lang="en-US" altLang="zh-CN" baseline="-30000" dirty="0">
                  <a:solidFill>
                    <a:srgbClr val="000066"/>
                  </a:solidFill>
                  <a:latin typeface="Times New Roman" panose="02020603050405020304" pitchFamily="18" charset="0"/>
                  <a:ea typeface="楷体_GB2312" pitchFamily="49" charset="-122"/>
                  <a:cs typeface="Times New Roman" panose="02020603050405020304" pitchFamily="18" charset="0"/>
                </a:rPr>
                <a:t>0</a:t>
              </a:r>
              <a:r>
                <a:rPr kumimoji="1" lang="zh-CN" altLang="en-US" dirty="0">
                  <a:solidFill>
                    <a:srgbClr val="000066"/>
                  </a:solidFill>
                  <a:latin typeface="Times New Roman" panose="02020603050405020304" pitchFamily="18" charset="0"/>
                  <a:ea typeface="楷体_GB2312" pitchFamily="49" charset="-122"/>
                  <a:cs typeface="Times New Roman" panose="02020603050405020304" pitchFamily="18" charset="0"/>
                </a:rPr>
                <a:t>与</a:t>
              </a:r>
            </a:p>
          </p:txBody>
        </p:sp>
        <p:sp>
          <p:nvSpPr>
            <p:cNvPr id="54" name="Rectangle 13"/>
            <p:cNvSpPr>
              <a:spLocks noChangeArrowheads="1"/>
            </p:cNvSpPr>
            <p:nvPr/>
          </p:nvSpPr>
          <p:spPr bwMode="auto">
            <a:xfrm>
              <a:off x="3741" y="1033"/>
              <a:ext cx="86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lgn="l">
                <a:defRPr kumimoji="1" sz="24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dirty="0">
                  <a:solidFill>
                    <a:srgbClr val="000066"/>
                  </a:solidFill>
                  <a:ea typeface="楷体_GB2312" pitchFamily="49" charset="-122"/>
                  <a:cs typeface="Times New Roman" panose="02020603050405020304" pitchFamily="18" charset="0"/>
                </a:rPr>
                <a:t>相连；</a:t>
              </a:r>
            </a:p>
          </p:txBody>
        </p:sp>
        <p:sp>
          <p:nvSpPr>
            <p:cNvPr id="55" name="Rectangle 14"/>
            <p:cNvSpPr>
              <a:spLocks noChangeArrowheads="1"/>
            </p:cNvSpPr>
            <p:nvPr/>
          </p:nvSpPr>
          <p:spPr bwMode="auto">
            <a:xfrm>
              <a:off x="385" y="1033"/>
              <a:ext cx="76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lgn="l">
                <a:defRPr kumimoji="1" sz="24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a:solidFill>
                    <a:srgbClr val="000066"/>
                  </a:solidFill>
                  <a:ea typeface="楷体_GB2312" pitchFamily="49" charset="-122"/>
                  <a:cs typeface="Times New Roman" panose="02020603050405020304" pitchFamily="18" charset="0"/>
                </a:rPr>
                <a:t>（</a:t>
              </a:r>
              <a:r>
                <a:rPr lang="en-US" altLang="zh-CN">
                  <a:solidFill>
                    <a:srgbClr val="000066"/>
                  </a:solidFill>
                  <a:ea typeface="楷体_GB2312" pitchFamily="49" charset="-122"/>
                  <a:cs typeface="Times New Roman" panose="02020603050405020304" pitchFamily="18" charset="0"/>
                </a:rPr>
                <a:t>1</a:t>
              </a:r>
              <a:r>
                <a:rPr lang="zh-CN" altLang="en-US">
                  <a:solidFill>
                    <a:srgbClr val="000066"/>
                  </a:solidFill>
                  <a:ea typeface="楷体_GB2312" pitchFamily="49" charset="-122"/>
                  <a:cs typeface="Times New Roman" panose="02020603050405020304" pitchFamily="18" charset="0"/>
                </a:rPr>
                <a:t>）</a:t>
              </a:r>
            </a:p>
          </p:txBody>
        </p:sp>
        <p:graphicFrame>
          <p:nvGraphicFramePr>
            <p:cNvPr id="56" name="Object 17"/>
            <p:cNvGraphicFramePr>
              <a:graphicFrameLocks noChangeAspect="1"/>
            </p:cNvGraphicFramePr>
            <p:nvPr/>
          </p:nvGraphicFramePr>
          <p:xfrm>
            <a:off x="1066" y="1305"/>
            <a:ext cx="408" cy="305"/>
          </p:xfrm>
          <a:graphic>
            <a:graphicData uri="http://schemas.openxmlformats.org/presentationml/2006/ole">
              <mc:AlternateContent xmlns:mc="http://schemas.openxmlformats.org/markup-compatibility/2006">
                <mc:Choice xmlns:v="urn:schemas-microsoft-com:vml" Requires="v">
                  <p:oleObj spid="_x0000_s738364" name="公式" r:id="rId9" imgW="266400" imgH="203040" progId="Equation.3">
                    <p:embed/>
                  </p:oleObj>
                </mc:Choice>
                <mc:Fallback>
                  <p:oleObj name="公式" r:id="rId9" imgW="266400" imgH="2030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6" y="1305"/>
                          <a:ext cx="408" cy="3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 name="Object 18"/>
            <p:cNvGraphicFramePr>
              <a:graphicFrameLocks noChangeAspect="1"/>
            </p:cNvGraphicFramePr>
            <p:nvPr/>
          </p:nvGraphicFramePr>
          <p:xfrm>
            <a:off x="3560" y="1339"/>
            <a:ext cx="394" cy="305"/>
          </p:xfrm>
          <a:graphic>
            <a:graphicData uri="http://schemas.openxmlformats.org/presentationml/2006/ole">
              <mc:AlternateContent xmlns:mc="http://schemas.openxmlformats.org/markup-compatibility/2006">
                <mc:Choice xmlns:v="urn:schemas-microsoft-com:vml" Requires="v">
                  <p:oleObj spid="_x0000_s738365" name="公式" r:id="rId11" imgW="279360" imgH="215640" progId="Equation.3">
                    <p:embed/>
                  </p:oleObj>
                </mc:Choice>
                <mc:Fallback>
                  <p:oleObj name="公式" r:id="rId11" imgW="279360" imgH="2156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60" y="1339"/>
                          <a:ext cx="394" cy="3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8" name="Rectangle 19"/>
            <p:cNvSpPr>
              <a:spLocks noChangeArrowheads="1"/>
            </p:cNvSpPr>
            <p:nvPr/>
          </p:nvSpPr>
          <p:spPr bwMode="auto">
            <a:xfrm>
              <a:off x="1402" y="1339"/>
              <a:ext cx="224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kumimoji="1" lang="zh-CN" altLang="en-US" dirty="0">
                  <a:solidFill>
                    <a:srgbClr val="000066"/>
                  </a:solidFill>
                  <a:latin typeface="Times New Roman" panose="02020603050405020304" pitchFamily="18" charset="0"/>
                  <a:ea typeface="楷体_GB2312" pitchFamily="49" charset="-122"/>
                  <a:cs typeface="Times New Roman" panose="02020603050405020304" pitchFamily="18" charset="0"/>
                </a:rPr>
                <a:t>接计数脉冲信号，将</a:t>
              </a:r>
              <a:r>
                <a:rPr kumimoji="1" lang="en-US" altLang="zh-CN" i="1" dirty="0">
                  <a:solidFill>
                    <a:srgbClr val="000066"/>
                  </a:solidFill>
                  <a:latin typeface="Times New Roman" panose="02020603050405020304" pitchFamily="18" charset="0"/>
                  <a:ea typeface="楷体_GB2312" pitchFamily="49" charset="-122"/>
                  <a:cs typeface="Times New Roman" panose="02020603050405020304" pitchFamily="18" charset="0"/>
                </a:rPr>
                <a:t>Q</a:t>
              </a:r>
              <a:r>
                <a:rPr kumimoji="1" lang="en-US" altLang="zh-CN" baseline="-30000" dirty="0">
                  <a:solidFill>
                    <a:srgbClr val="000066"/>
                  </a:solidFill>
                  <a:latin typeface="Times New Roman" panose="02020603050405020304" pitchFamily="18" charset="0"/>
                  <a:ea typeface="楷体_GB2312" pitchFamily="49" charset="-122"/>
                  <a:cs typeface="Times New Roman" panose="02020603050405020304" pitchFamily="18" charset="0"/>
                </a:rPr>
                <a:t>3</a:t>
              </a:r>
              <a:r>
                <a:rPr kumimoji="1" lang="zh-CN" altLang="en-US" dirty="0">
                  <a:solidFill>
                    <a:srgbClr val="000066"/>
                  </a:solidFill>
                  <a:latin typeface="Times New Roman" panose="02020603050405020304" pitchFamily="18" charset="0"/>
                  <a:ea typeface="楷体_GB2312" pitchFamily="49" charset="-122"/>
                  <a:cs typeface="Times New Roman" panose="02020603050405020304" pitchFamily="18" charset="0"/>
                </a:rPr>
                <a:t>与</a:t>
              </a:r>
            </a:p>
          </p:txBody>
        </p:sp>
        <p:sp>
          <p:nvSpPr>
            <p:cNvPr id="59" name="Rectangle 20"/>
            <p:cNvSpPr>
              <a:spLocks noChangeArrowheads="1"/>
            </p:cNvSpPr>
            <p:nvPr/>
          </p:nvSpPr>
          <p:spPr bwMode="auto">
            <a:xfrm>
              <a:off x="3741" y="1368"/>
              <a:ext cx="67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lgn="l">
                <a:defRPr kumimoji="1" sz="24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a:solidFill>
                    <a:srgbClr val="000066"/>
                  </a:solidFill>
                  <a:ea typeface="楷体_GB2312" pitchFamily="49" charset="-122"/>
                  <a:cs typeface="Times New Roman" panose="02020603050405020304" pitchFamily="18" charset="0"/>
                </a:rPr>
                <a:t>相连</a:t>
              </a:r>
            </a:p>
          </p:txBody>
        </p:sp>
        <p:sp>
          <p:nvSpPr>
            <p:cNvPr id="60" name="Rectangle 21"/>
            <p:cNvSpPr>
              <a:spLocks noChangeArrowheads="1"/>
            </p:cNvSpPr>
            <p:nvPr/>
          </p:nvSpPr>
          <p:spPr bwMode="auto">
            <a:xfrm>
              <a:off x="385" y="1339"/>
              <a:ext cx="76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lgn="l">
                <a:defRPr kumimoji="1" sz="24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a:solidFill>
                    <a:srgbClr val="000066"/>
                  </a:solidFill>
                  <a:ea typeface="楷体_GB2312" pitchFamily="49" charset="-122"/>
                  <a:cs typeface="Times New Roman" panose="02020603050405020304" pitchFamily="18" charset="0"/>
                </a:rPr>
                <a:t>（</a:t>
              </a:r>
              <a:r>
                <a:rPr lang="en-US" altLang="zh-CN">
                  <a:solidFill>
                    <a:srgbClr val="000066"/>
                  </a:solidFill>
                  <a:ea typeface="楷体_GB2312" pitchFamily="49" charset="-122"/>
                  <a:cs typeface="Times New Roman" panose="02020603050405020304" pitchFamily="18" charset="0"/>
                </a:rPr>
                <a:t>2</a:t>
              </a:r>
              <a:r>
                <a:rPr lang="zh-CN" altLang="en-US">
                  <a:solidFill>
                    <a:srgbClr val="000066"/>
                  </a:solidFill>
                  <a:ea typeface="楷体_GB2312" pitchFamily="49" charset="-122"/>
                  <a:cs typeface="Times New Roman" panose="02020603050405020304" pitchFamily="18" charset="0"/>
                </a:rPr>
                <a:t>）</a:t>
              </a:r>
            </a:p>
          </p:txBody>
        </p:sp>
      </p:grpSp>
      <p:sp>
        <p:nvSpPr>
          <p:cNvPr id="61" name="Rectangle 13"/>
          <p:cNvSpPr>
            <a:spLocks noChangeArrowheads="1"/>
          </p:cNvSpPr>
          <p:nvPr/>
        </p:nvSpPr>
        <p:spPr bwMode="auto">
          <a:xfrm>
            <a:off x="814390" y="5901932"/>
            <a:ext cx="4546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en-US" altLang="zh-CN" sz="2400" i="1" dirty="0" smtClean="0">
                <a:latin typeface="Times New Roman" panose="02020603050405020304" pitchFamily="18" charset="0"/>
                <a:ea typeface="楷体_GB2312" pitchFamily="49" charset="-122"/>
              </a:rPr>
              <a:t>Q</a:t>
            </a:r>
            <a:r>
              <a:rPr lang="en-US" altLang="zh-CN" sz="2400" baseline="-25000" dirty="0" smtClean="0">
                <a:latin typeface="Times New Roman" panose="02020603050405020304" pitchFamily="18" charset="0"/>
                <a:ea typeface="楷体_GB2312" pitchFamily="49" charset="-122"/>
              </a:rPr>
              <a:t>3</a:t>
            </a:r>
            <a:r>
              <a:rPr lang="en-US" altLang="zh-CN" sz="2400" i="1" dirty="0" smtClean="0">
                <a:latin typeface="Times New Roman" panose="02020603050405020304" pitchFamily="18" charset="0"/>
                <a:ea typeface="楷体_GB2312" pitchFamily="49" charset="-122"/>
              </a:rPr>
              <a:t>Q</a:t>
            </a:r>
            <a:r>
              <a:rPr lang="en-US" altLang="zh-CN" sz="2400" baseline="-25000" dirty="0" smtClean="0">
                <a:latin typeface="Times New Roman" panose="02020603050405020304" pitchFamily="18" charset="0"/>
                <a:ea typeface="楷体_GB2312" pitchFamily="49" charset="-122"/>
              </a:rPr>
              <a:t>2</a:t>
            </a:r>
            <a:r>
              <a:rPr lang="en-US" altLang="zh-CN" sz="2400" i="1" dirty="0" smtClean="0">
                <a:latin typeface="Times New Roman" panose="02020603050405020304" pitchFamily="18" charset="0"/>
                <a:ea typeface="楷体_GB2312" pitchFamily="49" charset="-122"/>
              </a:rPr>
              <a:t>Q</a:t>
            </a:r>
            <a:r>
              <a:rPr lang="en-US" altLang="zh-CN" sz="2400" baseline="-25000" dirty="0" smtClean="0">
                <a:latin typeface="Times New Roman" panose="02020603050405020304" pitchFamily="18" charset="0"/>
                <a:ea typeface="楷体_GB2312" pitchFamily="49" charset="-122"/>
              </a:rPr>
              <a:t>1</a:t>
            </a:r>
            <a:r>
              <a:rPr lang="zh-CN" altLang="en-US" sz="2400" dirty="0" smtClean="0">
                <a:latin typeface="Times New Roman" panose="02020603050405020304" pitchFamily="18" charset="0"/>
                <a:ea typeface="楷体_GB2312" pitchFamily="49" charset="-122"/>
              </a:rPr>
              <a:t>：</a:t>
            </a:r>
            <a:r>
              <a:rPr lang="en-US" altLang="zh-CN" sz="2400" dirty="0" smtClean="0">
                <a:solidFill>
                  <a:srgbClr val="0000FF"/>
                </a:solidFill>
                <a:latin typeface="Times New Roman" panose="02020603050405020304" pitchFamily="18" charset="0"/>
                <a:ea typeface="楷体_GB2312" pitchFamily="49" charset="-122"/>
              </a:rPr>
              <a:t>000</a:t>
            </a:r>
            <a:r>
              <a:rPr lang="zh-CN" altLang="en-US" sz="2400" dirty="0" smtClean="0">
                <a:solidFill>
                  <a:srgbClr val="0000FF"/>
                </a:solidFill>
                <a:latin typeface="Times New Roman" panose="02020603050405020304" pitchFamily="18" charset="0"/>
                <a:ea typeface="楷体_GB2312" pitchFamily="49" charset="-122"/>
              </a:rPr>
              <a:t>→</a:t>
            </a:r>
            <a:r>
              <a:rPr lang="en-US" altLang="zh-CN" dirty="0" smtClean="0">
                <a:solidFill>
                  <a:srgbClr val="0000FF"/>
                </a:solidFill>
                <a:latin typeface="Times New Roman" panose="02020603050405020304" pitchFamily="18" charset="0"/>
                <a:ea typeface="楷体_GB2312" pitchFamily="49" charset="-122"/>
              </a:rPr>
              <a:t>001</a:t>
            </a:r>
            <a:r>
              <a:rPr lang="zh-CN" altLang="en-US" dirty="0" smtClean="0">
                <a:solidFill>
                  <a:srgbClr val="0000FF"/>
                </a:solidFill>
                <a:latin typeface="Times New Roman" panose="02020603050405020304" pitchFamily="18" charset="0"/>
                <a:ea typeface="楷体_GB2312" pitchFamily="49" charset="-122"/>
              </a:rPr>
              <a:t>→</a:t>
            </a:r>
            <a:r>
              <a:rPr lang="en-US" altLang="zh-CN" dirty="0" smtClean="0">
                <a:solidFill>
                  <a:srgbClr val="0000FF"/>
                </a:solidFill>
                <a:latin typeface="Times New Roman" panose="02020603050405020304" pitchFamily="18" charset="0"/>
                <a:ea typeface="楷体_GB2312" pitchFamily="49" charset="-122"/>
              </a:rPr>
              <a:t>010</a:t>
            </a:r>
            <a:r>
              <a:rPr lang="zh-CN" altLang="en-US" dirty="0" smtClean="0">
                <a:solidFill>
                  <a:srgbClr val="0000FF"/>
                </a:solidFill>
                <a:latin typeface="Times New Roman" panose="02020603050405020304" pitchFamily="18" charset="0"/>
                <a:ea typeface="楷体_GB2312" pitchFamily="49" charset="-122"/>
              </a:rPr>
              <a:t>→</a:t>
            </a:r>
            <a:r>
              <a:rPr lang="en-US" altLang="zh-CN" dirty="0" smtClean="0">
                <a:solidFill>
                  <a:srgbClr val="0000FF"/>
                </a:solidFill>
                <a:latin typeface="Times New Roman" panose="02020603050405020304" pitchFamily="18" charset="0"/>
                <a:ea typeface="楷体_GB2312" pitchFamily="49" charset="-122"/>
              </a:rPr>
              <a:t>011</a:t>
            </a:r>
            <a:r>
              <a:rPr lang="zh-CN" altLang="en-US" dirty="0" smtClean="0">
                <a:solidFill>
                  <a:srgbClr val="0000FF"/>
                </a:solidFill>
                <a:latin typeface="Times New Roman" panose="02020603050405020304" pitchFamily="18" charset="0"/>
                <a:ea typeface="楷体_GB2312" pitchFamily="49" charset="-122"/>
              </a:rPr>
              <a:t>→</a:t>
            </a:r>
            <a:endParaRPr lang="en-US" altLang="zh-CN" dirty="0" smtClean="0">
              <a:solidFill>
                <a:srgbClr val="0000FF"/>
              </a:solidFill>
              <a:latin typeface="Times New Roman" panose="02020603050405020304" pitchFamily="18" charset="0"/>
              <a:ea typeface="楷体_GB2312" pitchFamily="49" charset="-122"/>
            </a:endParaRPr>
          </a:p>
          <a:p>
            <a:pPr algn="l"/>
            <a:r>
              <a:rPr lang="en-US" altLang="zh-CN" dirty="0" smtClean="0">
                <a:solidFill>
                  <a:srgbClr val="0000FF"/>
                </a:solidFill>
                <a:latin typeface="Times New Roman" panose="02020603050405020304" pitchFamily="18" charset="0"/>
                <a:ea typeface="楷体_GB2312" pitchFamily="49" charset="-122"/>
              </a:rPr>
              <a:t>100</a:t>
            </a:r>
            <a:r>
              <a:rPr lang="zh-CN" altLang="en-US" dirty="0" smtClean="0">
                <a:solidFill>
                  <a:srgbClr val="0000FF"/>
                </a:solidFill>
                <a:latin typeface="Times New Roman" panose="02020603050405020304" pitchFamily="18" charset="0"/>
                <a:ea typeface="楷体_GB2312" pitchFamily="49" charset="-122"/>
              </a:rPr>
              <a:t>→</a:t>
            </a:r>
            <a:r>
              <a:rPr lang="en-US" altLang="zh-CN" dirty="0" smtClean="0">
                <a:solidFill>
                  <a:srgbClr val="0000FF"/>
                </a:solidFill>
                <a:latin typeface="Times New Roman" panose="02020603050405020304" pitchFamily="18" charset="0"/>
                <a:ea typeface="楷体_GB2312" pitchFamily="49" charset="-122"/>
              </a:rPr>
              <a:t>000</a:t>
            </a:r>
            <a:r>
              <a:rPr lang="zh-CN" altLang="en-US" dirty="0">
                <a:solidFill>
                  <a:srgbClr val="0000FF"/>
                </a:solidFill>
                <a:latin typeface="Times New Roman" panose="02020603050405020304" pitchFamily="18" charset="0"/>
                <a:ea typeface="楷体_GB2312" pitchFamily="49" charset="-122"/>
              </a:rPr>
              <a:t> </a:t>
            </a:r>
            <a:r>
              <a:rPr lang="zh-CN" altLang="en-US" dirty="0" smtClean="0">
                <a:solidFill>
                  <a:srgbClr val="0000FF"/>
                </a:solidFill>
                <a:latin typeface="Times New Roman" panose="02020603050405020304" pitchFamily="18" charset="0"/>
                <a:ea typeface="楷体_GB2312" pitchFamily="49" charset="-122"/>
              </a:rPr>
              <a:t>→</a:t>
            </a:r>
            <a:r>
              <a:rPr lang="en-US" altLang="zh-CN" dirty="0" smtClean="0">
                <a:solidFill>
                  <a:srgbClr val="0000FF"/>
                </a:solidFill>
                <a:latin typeface="Times New Roman" panose="02020603050405020304" pitchFamily="18" charset="0"/>
                <a:ea typeface="楷体_GB2312" pitchFamily="49" charset="-122"/>
              </a:rPr>
              <a:t>…</a:t>
            </a:r>
            <a:r>
              <a:rPr lang="zh-CN" altLang="en-US" dirty="0" smtClean="0">
                <a:latin typeface="Times New Roman" panose="02020603050405020304" pitchFamily="18" charset="0"/>
                <a:ea typeface="楷体_GB2312" pitchFamily="49" charset="-122"/>
              </a:rPr>
              <a:t>五进制计数器</a:t>
            </a:r>
            <a:endParaRPr lang="zh-CN" altLang="en-US" sz="2400" dirty="0">
              <a:latin typeface="Times New Roman" panose="02020603050405020304" pitchFamily="18" charset="0"/>
              <a:ea typeface="楷体_GB2312" pitchFamily="49" charset="-122"/>
            </a:endParaRPr>
          </a:p>
        </p:txBody>
      </p:sp>
      <p:sp>
        <p:nvSpPr>
          <p:cNvPr id="62" name="Rectangle 13"/>
          <p:cNvSpPr>
            <a:spLocks noChangeArrowheads="1"/>
          </p:cNvSpPr>
          <p:nvPr/>
        </p:nvSpPr>
        <p:spPr bwMode="auto">
          <a:xfrm>
            <a:off x="5929314" y="5901932"/>
            <a:ext cx="266858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en-US" altLang="zh-CN" sz="2400" i="1" dirty="0" smtClean="0">
                <a:solidFill>
                  <a:srgbClr val="FF00FF"/>
                </a:solidFill>
                <a:latin typeface="Times New Roman" panose="02020603050405020304" pitchFamily="18" charset="0"/>
                <a:ea typeface="楷体_GB2312" pitchFamily="49" charset="-122"/>
              </a:rPr>
              <a:t>Q</a:t>
            </a:r>
            <a:r>
              <a:rPr lang="en-US" altLang="zh-CN" sz="2400" baseline="-25000" dirty="0" smtClean="0">
                <a:solidFill>
                  <a:srgbClr val="FF00FF"/>
                </a:solidFill>
                <a:latin typeface="Times New Roman" panose="02020603050405020304" pitchFamily="18" charset="0"/>
                <a:ea typeface="楷体_GB2312" pitchFamily="49" charset="-122"/>
              </a:rPr>
              <a:t>0</a:t>
            </a:r>
            <a:r>
              <a:rPr lang="zh-CN" altLang="en-US" sz="2400" dirty="0" smtClean="0">
                <a:latin typeface="Times New Roman" panose="02020603050405020304" pitchFamily="18" charset="0"/>
                <a:ea typeface="楷体_GB2312" pitchFamily="49" charset="-122"/>
              </a:rPr>
              <a:t>：</a:t>
            </a:r>
            <a:r>
              <a:rPr lang="en-US" altLang="zh-CN" sz="2400" dirty="0" smtClean="0">
                <a:solidFill>
                  <a:srgbClr val="0000FF"/>
                </a:solidFill>
                <a:latin typeface="Times New Roman" panose="02020603050405020304" pitchFamily="18" charset="0"/>
                <a:ea typeface="楷体_GB2312" pitchFamily="49" charset="-122"/>
              </a:rPr>
              <a:t>0</a:t>
            </a:r>
            <a:r>
              <a:rPr lang="zh-CN" altLang="en-US" sz="2400" dirty="0" smtClean="0">
                <a:solidFill>
                  <a:srgbClr val="0000FF"/>
                </a:solidFill>
                <a:latin typeface="Times New Roman" panose="02020603050405020304" pitchFamily="18" charset="0"/>
                <a:ea typeface="楷体_GB2312" pitchFamily="49" charset="-122"/>
              </a:rPr>
              <a:t>→</a:t>
            </a:r>
            <a:r>
              <a:rPr lang="en-US" altLang="zh-CN" dirty="0" smtClean="0">
                <a:solidFill>
                  <a:srgbClr val="0000FF"/>
                </a:solidFill>
                <a:latin typeface="Times New Roman" panose="02020603050405020304" pitchFamily="18" charset="0"/>
                <a:ea typeface="楷体_GB2312" pitchFamily="49" charset="-122"/>
              </a:rPr>
              <a:t>1</a:t>
            </a:r>
            <a:r>
              <a:rPr lang="zh-CN" altLang="en-US" dirty="0">
                <a:solidFill>
                  <a:srgbClr val="0000FF"/>
                </a:solidFill>
                <a:latin typeface="Times New Roman" panose="02020603050405020304" pitchFamily="18" charset="0"/>
                <a:ea typeface="楷体_GB2312" pitchFamily="49" charset="-122"/>
              </a:rPr>
              <a:t>→</a:t>
            </a:r>
            <a:r>
              <a:rPr lang="en-US" altLang="zh-CN" dirty="0" smtClean="0">
                <a:solidFill>
                  <a:srgbClr val="0000FF"/>
                </a:solidFill>
                <a:latin typeface="Times New Roman" panose="02020603050405020304" pitchFamily="18" charset="0"/>
                <a:ea typeface="楷体_GB2312" pitchFamily="49" charset="-122"/>
              </a:rPr>
              <a:t>0</a:t>
            </a:r>
            <a:r>
              <a:rPr lang="zh-CN" altLang="en-US" dirty="0" smtClean="0">
                <a:solidFill>
                  <a:srgbClr val="0000FF"/>
                </a:solidFill>
                <a:latin typeface="Times New Roman" panose="02020603050405020304" pitchFamily="18" charset="0"/>
                <a:ea typeface="楷体_GB2312" pitchFamily="49" charset="-122"/>
              </a:rPr>
              <a:t>→</a:t>
            </a:r>
            <a:r>
              <a:rPr lang="en-US" altLang="zh-CN" dirty="0" smtClean="0">
                <a:solidFill>
                  <a:srgbClr val="0000FF"/>
                </a:solidFill>
                <a:latin typeface="Times New Roman" panose="02020603050405020304" pitchFamily="18" charset="0"/>
                <a:ea typeface="楷体_GB2312" pitchFamily="49" charset="-122"/>
              </a:rPr>
              <a:t>…</a:t>
            </a:r>
          </a:p>
          <a:p>
            <a:pPr algn="l"/>
            <a:r>
              <a:rPr lang="zh-CN" altLang="en-US" dirty="0" smtClean="0">
                <a:latin typeface="Times New Roman" panose="02020603050405020304" pitchFamily="18" charset="0"/>
                <a:ea typeface="楷体_GB2312" pitchFamily="49" charset="-122"/>
              </a:rPr>
              <a:t>二进制计数器</a:t>
            </a:r>
            <a:endParaRPr lang="zh-CN" altLang="en-US" sz="2400" dirty="0">
              <a:latin typeface="Times New Roman" panose="02020603050405020304" pitchFamily="18" charset="0"/>
              <a:ea typeface="楷体_GB2312" pitchFamily="49" charset="-122"/>
            </a:endParaRPr>
          </a:p>
        </p:txBody>
      </p:sp>
      <p:sp>
        <p:nvSpPr>
          <p:cNvPr id="63" name="Rectangle 13"/>
          <p:cNvSpPr>
            <a:spLocks noChangeArrowheads="1"/>
          </p:cNvSpPr>
          <p:nvPr/>
        </p:nvSpPr>
        <p:spPr bwMode="auto">
          <a:xfrm>
            <a:off x="795804" y="4818372"/>
            <a:ext cx="817991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en-US" altLang="zh-CN" sz="2400" i="1" dirty="0" smtClean="0">
                <a:latin typeface="Times New Roman" panose="02020603050405020304" pitchFamily="18" charset="0"/>
                <a:ea typeface="楷体_GB2312" pitchFamily="49" charset="-122"/>
              </a:rPr>
              <a:t>Q</a:t>
            </a:r>
            <a:r>
              <a:rPr lang="en-US" altLang="zh-CN" sz="2400" baseline="-25000" dirty="0" smtClean="0">
                <a:latin typeface="Times New Roman" panose="02020603050405020304" pitchFamily="18" charset="0"/>
                <a:ea typeface="楷体_GB2312" pitchFamily="49" charset="-122"/>
              </a:rPr>
              <a:t>3</a:t>
            </a:r>
            <a:r>
              <a:rPr lang="en-US" altLang="zh-CN" sz="2400" i="1" dirty="0" smtClean="0">
                <a:latin typeface="Times New Roman" panose="02020603050405020304" pitchFamily="18" charset="0"/>
                <a:ea typeface="楷体_GB2312" pitchFamily="49" charset="-122"/>
              </a:rPr>
              <a:t>Q</a:t>
            </a:r>
            <a:r>
              <a:rPr lang="en-US" altLang="zh-CN" sz="2400" baseline="-25000" dirty="0" smtClean="0">
                <a:latin typeface="Times New Roman" panose="02020603050405020304" pitchFamily="18" charset="0"/>
                <a:ea typeface="楷体_GB2312" pitchFamily="49" charset="-122"/>
              </a:rPr>
              <a:t>2</a:t>
            </a:r>
            <a:r>
              <a:rPr lang="en-US" altLang="zh-CN" sz="2400" i="1" dirty="0" smtClean="0">
                <a:latin typeface="Times New Roman" panose="02020603050405020304" pitchFamily="18" charset="0"/>
                <a:ea typeface="楷体_GB2312" pitchFamily="49" charset="-122"/>
              </a:rPr>
              <a:t>Q</a:t>
            </a:r>
            <a:r>
              <a:rPr lang="en-US" altLang="zh-CN" sz="2400" baseline="-25000" dirty="0" smtClean="0">
                <a:latin typeface="Times New Roman" panose="02020603050405020304" pitchFamily="18" charset="0"/>
                <a:ea typeface="楷体_GB2312" pitchFamily="49" charset="-122"/>
              </a:rPr>
              <a:t>1</a:t>
            </a:r>
            <a:r>
              <a:rPr lang="en-US" altLang="zh-CN" i="1" dirty="0">
                <a:latin typeface="Times New Roman" panose="02020603050405020304" pitchFamily="18" charset="0"/>
                <a:ea typeface="楷体_GB2312" pitchFamily="49" charset="-122"/>
              </a:rPr>
              <a:t> </a:t>
            </a:r>
            <a:r>
              <a:rPr lang="en-US" altLang="zh-CN" i="1" dirty="0">
                <a:solidFill>
                  <a:srgbClr val="FF00FF"/>
                </a:solidFill>
                <a:latin typeface="Times New Roman" panose="02020603050405020304" pitchFamily="18" charset="0"/>
                <a:ea typeface="楷体_GB2312" pitchFamily="49" charset="-122"/>
              </a:rPr>
              <a:t>Q</a:t>
            </a:r>
            <a:r>
              <a:rPr lang="en-US" altLang="zh-CN" baseline="-25000" dirty="0">
                <a:solidFill>
                  <a:srgbClr val="FF00FF"/>
                </a:solidFill>
                <a:latin typeface="Times New Roman" panose="02020603050405020304" pitchFamily="18" charset="0"/>
                <a:ea typeface="楷体_GB2312" pitchFamily="49" charset="-122"/>
              </a:rPr>
              <a:t>0</a:t>
            </a:r>
            <a:r>
              <a:rPr lang="en-US" altLang="zh-CN" baseline="-25000" dirty="0">
                <a:latin typeface="Times New Roman" panose="02020603050405020304" pitchFamily="18" charset="0"/>
                <a:ea typeface="楷体_GB2312" pitchFamily="49" charset="-122"/>
              </a:rPr>
              <a:t> </a:t>
            </a:r>
            <a:r>
              <a:rPr lang="zh-CN" altLang="en-US" sz="2400" dirty="0" smtClean="0">
                <a:latin typeface="Times New Roman" panose="02020603050405020304" pitchFamily="18" charset="0"/>
                <a:ea typeface="楷体_GB2312" pitchFamily="49" charset="-122"/>
              </a:rPr>
              <a:t>：</a:t>
            </a:r>
            <a:r>
              <a:rPr lang="en-US" altLang="zh-CN" sz="2400" dirty="0" smtClean="0">
                <a:solidFill>
                  <a:srgbClr val="0000FF"/>
                </a:solidFill>
                <a:latin typeface="Times New Roman" panose="02020603050405020304" pitchFamily="18" charset="0"/>
                <a:ea typeface="楷体_GB2312" pitchFamily="49" charset="-122"/>
              </a:rPr>
              <a:t>00</a:t>
            </a:r>
            <a:r>
              <a:rPr lang="en-US" altLang="zh-CN" sz="2400" dirty="0" smtClean="0">
                <a:solidFill>
                  <a:srgbClr val="FF00FF"/>
                </a:solidFill>
                <a:latin typeface="Times New Roman" panose="02020603050405020304" pitchFamily="18" charset="0"/>
                <a:ea typeface="楷体_GB2312" pitchFamily="49" charset="-122"/>
              </a:rPr>
              <a:t>0</a:t>
            </a:r>
            <a:r>
              <a:rPr lang="zh-CN" altLang="en-US" sz="2400" dirty="0" smtClean="0">
                <a:solidFill>
                  <a:srgbClr val="0000FF"/>
                </a:solidFill>
                <a:latin typeface="Times New Roman" panose="02020603050405020304" pitchFamily="18" charset="0"/>
                <a:ea typeface="楷体_GB2312" pitchFamily="49" charset="-122"/>
              </a:rPr>
              <a:t>→</a:t>
            </a:r>
            <a:r>
              <a:rPr lang="en-US" altLang="zh-CN" sz="2400" dirty="0" smtClean="0">
                <a:solidFill>
                  <a:srgbClr val="0000FF"/>
                </a:solidFill>
                <a:latin typeface="Times New Roman" panose="02020603050405020304" pitchFamily="18" charset="0"/>
                <a:ea typeface="楷体_GB2312" pitchFamily="49" charset="-122"/>
              </a:rPr>
              <a:t>0</a:t>
            </a:r>
            <a:r>
              <a:rPr lang="en-US" altLang="zh-CN" dirty="0" smtClean="0">
                <a:solidFill>
                  <a:srgbClr val="0000FF"/>
                </a:solidFill>
                <a:latin typeface="Times New Roman" panose="02020603050405020304" pitchFamily="18" charset="0"/>
                <a:ea typeface="楷体_GB2312" pitchFamily="49" charset="-122"/>
              </a:rPr>
              <a:t>00</a:t>
            </a:r>
            <a:r>
              <a:rPr lang="en-US" altLang="zh-CN" dirty="0" smtClean="0">
                <a:solidFill>
                  <a:srgbClr val="FF00FF"/>
                </a:solidFill>
                <a:latin typeface="Times New Roman" panose="02020603050405020304" pitchFamily="18" charset="0"/>
                <a:ea typeface="楷体_GB2312" pitchFamily="49" charset="-122"/>
              </a:rPr>
              <a:t>1</a:t>
            </a:r>
            <a:r>
              <a:rPr lang="zh-CN" altLang="en-US" dirty="0" smtClean="0">
                <a:solidFill>
                  <a:srgbClr val="0000FF"/>
                </a:solidFill>
                <a:latin typeface="Times New Roman" panose="02020603050405020304" pitchFamily="18" charset="0"/>
                <a:ea typeface="楷体_GB2312" pitchFamily="49" charset="-122"/>
              </a:rPr>
              <a:t>→</a:t>
            </a:r>
            <a:r>
              <a:rPr lang="en-US" altLang="zh-CN" dirty="0" smtClean="0">
                <a:solidFill>
                  <a:srgbClr val="0000FF"/>
                </a:solidFill>
                <a:latin typeface="Times New Roman" panose="02020603050405020304" pitchFamily="18" charset="0"/>
                <a:ea typeface="楷体_GB2312" pitchFamily="49" charset="-122"/>
              </a:rPr>
              <a:t>001</a:t>
            </a:r>
            <a:r>
              <a:rPr lang="en-US" altLang="zh-CN" dirty="0" smtClean="0">
                <a:solidFill>
                  <a:srgbClr val="FF00FF"/>
                </a:solidFill>
                <a:latin typeface="Times New Roman" panose="02020603050405020304" pitchFamily="18" charset="0"/>
                <a:ea typeface="楷体_GB2312" pitchFamily="49" charset="-122"/>
              </a:rPr>
              <a:t>0</a:t>
            </a:r>
            <a:r>
              <a:rPr lang="zh-CN" altLang="en-US" dirty="0" smtClean="0">
                <a:solidFill>
                  <a:srgbClr val="0000FF"/>
                </a:solidFill>
                <a:latin typeface="Times New Roman" panose="02020603050405020304" pitchFamily="18" charset="0"/>
                <a:ea typeface="楷体_GB2312" pitchFamily="49" charset="-122"/>
              </a:rPr>
              <a:t>→</a:t>
            </a:r>
            <a:r>
              <a:rPr lang="en-US" altLang="zh-CN" dirty="0" smtClean="0">
                <a:solidFill>
                  <a:srgbClr val="0000FF"/>
                </a:solidFill>
                <a:latin typeface="Times New Roman" panose="02020603050405020304" pitchFamily="18" charset="0"/>
                <a:ea typeface="楷体_GB2312" pitchFamily="49" charset="-122"/>
              </a:rPr>
              <a:t>001</a:t>
            </a:r>
            <a:r>
              <a:rPr lang="en-US" altLang="zh-CN" dirty="0" smtClean="0">
                <a:solidFill>
                  <a:srgbClr val="FF00FF"/>
                </a:solidFill>
                <a:latin typeface="Times New Roman" panose="02020603050405020304" pitchFamily="18" charset="0"/>
                <a:ea typeface="楷体_GB2312" pitchFamily="49" charset="-122"/>
              </a:rPr>
              <a:t>1</a:t>
            </a:r>
            <a:r>
              <a:rPr lang="zh-CN" altLang="en-US" dirty="0" smtClean="0">
                <a:solidFill>
                  <a:srgbClr val="0000FF"/>
                </a:solidFill>
                <a:latin typeface="Times New Roman" panose="02020603050405020304" pitchFamily="18" charset="0"/>
                <a:ea typeface="楷体_GB2312" pitchFamily="49" charset="-122"/>
              </a:rPr>
              <a:t>→</a:t>
            </a:r>
            <a:r>
              <a:rPr lang="en-US" altLang="zh-CN" dirty="0" smtClean="0">
                <a:solidFill>
                  <a:srgbClr val="0000FF"/>
                </a:solidFill>
                <a:latin typeface="Times New Roman" panose="02020603050405020304" pitchFamily="18" charset="0"/>
                <a:ea typeface="楷体_GB2312" pitchFamily="49" charset="-122"/>
              </a:rPr>
              <a:t>010</a:t>
            </a:r>
            <a:r>
              <a:rPr lang="en-US" altLang="zh-CN" dirty="0" smtClean="0">
                <a:solidFill>
                  <a:srgbClr val="FF00FF"/>
                </a:solidFill>
                <a:latin typeface="Times New Roman" panose="02020603050405020304" pitchFamily="18" charset="0"/>
                <a:ea typeface="楷体_GB2312" pitchFamily="49" charset="-122"/>
              </a:rPr>
              <a:t>0</a:t>
            </a:r>
            <a:r>
              <a:rPr lang="zh-CN" altLang="en-US" dirty="0" smtClean="0">
                <a:solidFill>
                  <a:srgbClr val="0000FF"/>
                </a:solidFill>
                <a:latin typeface="Times New Roman" panose="02020603050405020304" pitchFamily="18" charset="0"/>
                <a:ea typeface="楷体_GB2312" pitchFamily="49" charset="-122"/>
              </a:rPr>
              <a:t>→</a:t>
            </a:r>
            <a:r>
              <a:rPr lang="en-US" altLang="zh-CN" dirty="0" smtClean="0">
                <a:solidFill>
                  <a:srgbClr val="0000FF"/>
                </a:solidFill>
                <a:latin typeface="Times New Roman" panose="02020603050405020304" pitchFamily="18" charset="0"/>
                <a:ea typeface="楷体_GB2312" pitchFamily="49" charset="-122"/>
              </a:rPr>
              <a:t>010</a:t>
            </a:r>
            <a:r>
              <a:rPr lang="en-US" altLang="zh-CN" dirty="0" smtClean="0">
                <a:solidFill>
                  <a:srgbClr val="FF00FF"/>
                </a:solidFill>
                <a:latin typeface="Times New Roman" panose="02020603050405020304" pitchFamily="18" charset="0"/>
                <a:ea typeface="楷体_GB2312" pitchFamily="49" charset="-122"/>
              </a:rPr>
              <a:t>1</a:t>
            </a:r>
            <a:r>
              <a:rPr lang="zh-CN" altLang="en-US" dirty="0" smtClean="0">
                <a:solidFill>
                  <a:srgbClr val="0000FF"/>
                </a:solidFill>
                <a:latin typeface="Times New Roman" panose="02020603050405020304" pitchFamily="18" charset="0"/>
                <a:ea typeface="楷体_GB2312" pitchFamily="49" charset="-122"/>
              </a:rPr>
              <a:t>→</a:t>
            </a:r>
            <a:r>
              <a:rPr lang="en-US" altLang="zh-CN" dirty="0" smtClean="0">
                <a:solidFill>
                  <a:srgbClr val="0000FF"/>
                </a:solidFill>
                <a:latin typeface="Times New Roman" panose="02020603050405020304" pitchFamily="18" charset="0"/>
                <a:ea typeface="楷体_GB2312" pitchFamily="49" charset="-122"/>
              </a:rPr>
              <a:t>011</a:t>
            </a:r>
            <a:r>
              <a:rPr lang="en-US" altLang="zh-CN" dirty="0" smtClean="0">
                <a:solidFill>
                  <a:srgbClr val="FF00FF"/>
                </a:solidFill>
                <a:latin typeface="Times New Roman" panose="02020603050405020304" pitchFamily="18" charset="0"/>
                <a:ea typeface="楷体_GB2312" pitchFamily="49" charset="-122"/>
              </a:rPr>
              <a:t>0</a:t>
            </a:r>
            <a:r>
              <a:rPr lang="zh-CN" altLang="en-US" dirty="0" smtClean="0">
                <a:solidFill>
                  <a:srgbClr val="0000FF"/>
                </a:solidFill>
                <a:latin typeface="Times New Roman" panose="02020603050405020304" pitchFamily="18" charset="0"/>
                <a:ea typeface="楷体_GB2312" pitchFamily="49" charset="-122"/>
              </a:rPr>
              <a:t>→</a:t>
            </a:r>
            <a:r>
              <a:rPr lang="en-US" altLang="zh-CN" dirty="0">
                <a:solidFill>
                  <a:srgbClr val="0000FF"/>
                </a:solidFill>
                <a:latin typeface="Times New Roman" panose="02020603050405020304" pitchFamily="18" charset="0"/>
                <a:ea typeface="楷体_GB2312" pitchFamily="49" charset="-122"/>
              </a:rPr>
              <a:t> 011</a:t>
            </a:r>
            <a:r>
              <a:rPr lang="en-US" altLang="zh-CN" dirty="0">
                <a:solidFill>
                  <a:srgbClr val="FF00FF"/>
                </a:solidFill>
                <a:latin typeface="Times New Roman" panose="02020603050405020304" pitchFamily="18" charset="0"/>
                <a:ea typeface="楷体_GB2312" pitchFamily="49" charset="-122"/>
              </a:rPr>
              <a:t>1</a:t>
            </a:r>
            <a:r>
              <a:rPr lang="zh-CN" altLang="en-US" dirty="0">
                <a:solidFill>
                  <a:srgbClr val="0000FF"/>
                </a:solidFill>
                <a:latin typeface="Times New Roman" panose="02020603050405020304" pitchFamily="18" charset="0"/>
                <a:ea typeface="楷体_GB2312" pitchFamily="49" charset="-122"/>
              </a:rPr>
              <a:t>→ </a:t>
            </a:r>
            <a:r>
              <a:rPr lang="en-US" altLang="zh-CN" dirty="0" smtClean="0">
                <a:solidFill>
                  <a:srgbClr val="0000FF"/>
                </a:solidFill>
                <a:latin typeface="Times New Roman" panose="02020603050405020304" pitchFamily="18" charset="0"/>
                <a:ea typeface="楷体_GB2312" pitchFamily="49" charset="-122"/>
              </a:rPr>
              <a:t>100</a:t>
            </a:r>
            <a:r>
              <a:rPr lang="en-US" altLang="zh-CN" dirty="0" smtClean="0">
                <a:solidFill>
                  <a:srgbClr val="FF00FF"/>
                </a:solidFill>
                <a:latin typeface="Times New Roman" panose="02020603050405020304" pitchFamily="18" charset="0"/>
                <a:ea typeface="楷体_GB2312" pitchFamily="49" charset="-122"/>
              </a:rPr>
              <a:t>0</a:t>
            </a:r>
            <a:r>
              <a:rPr lang="zh-CN" altLang="en-US" dirty="0" smtClean="0">
                <a:solidFill>
                  <a:srgbClr val="0000FF"/>
                </a:solidFill>
                <a:latin typeface="Times New Roman" panose="02020603050405020304" pitchFamily="18" charset="0"/>
                <a:ea typeface="楷体_GB2312" pitchFamily="49" charset="-122"/>
              </a:rPr>
              <a:t>→ </a:t>
            </a:r>
            <a:r>
              <a:rPr lang="en-US" altLang="zh-CN" dirty="0" smtClean="0">
                <a:solidFill>
                  <a:srgbClr val="0000FF"/>
                </a:solidFill>
                <a:latin typeface="Times New Roman" panose="02020603050405020304" pitchFamily="18" charset="0"/>
                <a:ea typeface="楷体_GB2312" pitchFamily="49" charset="-122"/>
              </a:rPr>
              <a:t>100</a:t>
            </a:r>
            <a:r>
              <a:rPr lang="en-US" altLang="zh-CN" dirty="0" smtClean="0">
                <a:solidFill>
                  <a:srgbClr val="FF00FF"/>
                </a:solidFill>
                <a:latin typeface="Times New Roman" panose="02020603050405020304" pitchFamily="18" charset="0"/>
                <a:ea typeface="楷体_GB2312" pitchFamily="49" charset="-122"/>
              </a:rPr>
              <a:t>1</a:t>
            </a:r>
            <a:r>
              <a:rPr lang="zh-CN" altLang="en-US" dirty="0">
                <a:solidFill>
                  <a:srgbClr val="0000FF"/>
                </a:solidFill>
                <a:latin typeface="Times New Roman" panose="02020603050405020304" pitchFamily="18" charset="0"/>
                <a:ea typeface="楷体_GB2312" pitchFamily="49" charset="-122"/>
              </a:rPr>
              <a:t>→ </a:t>
            </a:r>
            <a:r>
              <a:rPr lang="en-US" altLang="zh-CN" dirty="0" smtClean="0">
                <a:solidFill>
                  <a:srgbClr val="0000FF"/>
                </a:solidFill>
                <a:latin typeface="Times New Roman" panose="02020603050405020304" pitchFamily="18" charset="0"/>
                <a:ea typeface="楷体_GB2312" pitchFamily="49" charset="-122"/>
              </a:rPr>
              <a:t>000</a:t>
            </a:r>
            <a:r>
              <a:rPr lang="en-US" altLang="zh-CN" dirty="0" smtClean="0">
                <a:solidFill>
                  <a:srgbClr val="FF00FF"/>
                </a:solidFill>
                <a:latin typeface="Times New Roman" panose="02020603050405020304" pitchFamily="18" charset="0"/>
                <a:ea typeface="楷体_GB2312" pitchFamily="49" charset="-122"/>
              </a:rPr>
              <a:t>0</a:t>
            </a:r>
            <a:r>
              <a:rPr lang="zh-CN" altLang="en-US" dirty="0">
                <a:solidFill>
                  <a:srgbClr val="0000FF"/>
                </a:solidFill>
                <a:latin typeface="Times New Roman" panose="02020603050405020304" pitchFamily="18" charset="0"/>
                <a:ea typeface="楷体_GB2312" pitchFamily="49" charset="-122"/>
              </a:rPr>
              <a:t> →</a:t>
            </a:r>
            <a:r>
              <a:rPr lang="en-US" altLang="zh-CN" dirty="0">
                <a:solidFill>
                  <a:srgbClr val="0000FF"/>
                </a:solidFill>
                <a:latin typeface="Times New Roman" panose="02020603050405020304" pitchFamily="18" charset="0"/>
                <a:ea typeface="楷体_GB2312" pitchFamily="49" charset="-122"/>
              </a:rPr>
              <a:t>000</a:t>
            </a:r>
            <a:r>
              <a:rPr lang="en-US" altLang="zh-CN" dirty="0">
                <a:solidFill>
                  <a:srgbClr val="FF00FF"/>
                </a:solidFill>
                <a:latin typeface="Times New Roman" panose="02020603050405020304" pitchFamily="18" charset="0"/>
                <a:ea typeface="楷体_GB2312" pitchFamily="49" charset="-122"/>
              </a:rPr>
              <a:t>1</a:t>
            </a:r>
            <a:r>
              <a:rPr lang="zh-CN" altLang="en-US" dirty="0">
                <a:solidFill>
                  <a:srgbClr val="0000FF"/>
                </a:solidFill>
                <a:latin typeface="Times New Roman" panose="02020603050405020304" pitchFamily="18" charset="0"/>
                <a:ea typeface="楷体_GB2312" pitchFamily="49" charset="-122"/>
              </a:rPr>
              <a:t>→</a:t>
            </a:r>
            <a:r>
              <a:rPr lang="en-US" altLang="zh-CN" dirty="0" smtClean="0">
                <a:solidFill>
                  <a:srgbClr val="FF00FF"/>
                </a:solidFill>
                <a:latin typeface="Times New Roman" panose="02020603050405020304" pitchFamily="18" charset="0"/>
                <a:ea typeface="楷体_GB2312" pitchFamily="49" charset="-122"/>
              </a:rPr>
              <a:t> </a:t>
            </a:r>
            <a:r>
              <a:rPr lang="en-US" altLang="zh-CN" dirty="0" smtClean="0">
                <a:solidFill>
                  <a:srgbClr val="0000FF"/>
                </a:solidFill>
                <a:latin typeface="Times New Roman" panose="02020603050405020304" pitchFamily="18" charset="0"/>
                <a:ea typeface="楷体_GB2312" pitchFamily="49" charset="-122"/>
              </a:rPr>
              <a:t>…</a:t>
            </a:r>
            <a:endParaRPr lang="en-US" altLang="zh-CN" dirty="0" smtClean="0">
              <a:solidFill>
                <a:srgbClr val="0000FF"/>
              </a:solidFill>
              <a:latin typeface="Times New Roman" panose="02020603050405020304" pitchFamily="18" charset="0"/>
              <a:ea typeface="楷体_GB2312" pitchFamily="49" charset="-122"/>
            </a:endParaRPr>
          </a:p>
          <a:p>
            <a:pPr algn="l"/>
            <a:r>
              <a:rPr lang="zh-CN" altLang="en-US" dirty="0" smtClean="0">
                <a:latin typeface="Times New Roman" panose="02020603050405020304" pitchFamily="18" charset="0"/>
                <a:ea typeface="楷体_GB2312" pitchFamily="49" charset="-122"/>
              </a:rPr>
              <a:t>十进制计数器</a:t>
            </a:r>
            <a:r>
              <a:rPr lang="en-US" altLang="zh-CN" dirty="0" smtClean="0">
                <a:latin typeface="Times New Roman" panose="02020603050405020304" pitchFamily="18" charset="0"/>
                <a:ea typeface="楷体_GB2312" pitchFamily="49" charset="-122"/>
              </a:rPr>
              <a:t>.</a:t>
            </a:r>
            <a:r>
              <a:rPr lang="zh-CN" altLang="en-US" dirty="0" smtClean="0">
                <a:latin typeface="Times New Roman" panose="02020603050405020304" pitchFamily="18" charset="0"/>
                <a:ea typeface="楷体_GB2312" pitchFamily="49" charset="-122"/>
              </a:rPr>
              <a:t>也可以看作是</a:t>
            </a:r>
            <a:r>
              <a:rPr lang="en-US" altLang="zh-CN" dirty="0" smtClean="0">
                <a:latin typeface="Times New Roman" panose="02020603050405020304" pitchFamily="18" charset="0"/>
                <a:ea typeface="楷体_GB2312" pitchFamily="49" charset="-122"/>
              </a:rPr>
              <a:t>8421BCD</a:t>
            </a:r>
            <a:r>
              <a:rPr lang="zh-CN" altLang="en-US" dirty="0" smtClean="0">
                <a:latin typeface="Times New Roman" panose="02020603050405020304" pitchFamily="18" charset="0"/>
                <a:ea typeface="楷体_GB2312" pitchFamily="49" charset="-122"/>
              </a:rPr>
              <a:t>码输出器</a:t>
            </a:r>
            <a:endParaRPr lang="zh-CN" altLang="en-US" sz="2400" dirty="0">
              <a:latin typeface="Times New Roman" panose="02020603050405020304" pitchFamily="18" charset="0"/>
              <a:ea typeface="楷体_GB2312" pitchFamily="49" charset="-122"/>
            </a:endParaRPr>
          </a:p>
        </p:txBody>
      </p:sp>
      <p:sp>
        <p:nvSpPr>
          <p:cNvPr id="30" name="Rectangle 3"/>
          <p:cNvSpPr>
            <a:spLocks noChangeArrowheads="1"/>
          </p:cNvSpPr>
          <p:nvPr/>
        </p:nvSpPr>
        <p:spPr bwMode="auto">
          <a:xfrm>
            <a:off x="4794251" y="123975"/>
            <a:ext cx="27876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en-US" altLang="zh-CN" dirty="0">
                <a:latin typeface="仿宋" panose="02010609060101010101" pitchFamily="49" charset="-122"/>
                <a:ea typeface="仿宋" panose="02010609060101010101" pitchFamily="49" charset="-122"/>
                <a:cs typeface="Times New Roman" panose="02020603050405020304" pitchFamily="18" charset="0"/>
              </a:rPr>
              <a:t>(1</a:t>
            </a:r>
            <a:r>
              <a:rPr lang="en-US" altLang="zh-CN" dirty="0" smtClean="0">
                <a:latin typeface="仿宋" panose="02010609060101010101" pitchFamily="49" charset="-122"/>
                <a:ea typeface="仿宋" panose="02010609060101010101" pitchFamily="49" charset="-122"/>
                <a:cs typeface="Times New Roman" panose="02020603050405020304" pitchFamily="18" charset="0"/>
              </a:rPr>
              <a:t>)</a:t>
            </a:r>
            <a:r>
              <a:rPr lang="zh-CN" altLang="en-US" dirty="0" smtClean="0">
                <a:latin typeface="仿宋" panose="02010609060101010101" pitchFamily="49" charset="-122"/>
                <a:ea typeface="仿宋" panose="02010609060101010101" pitchFamily="49" charset="-122"/>
                <a:cs typeface="Times New Roman" panose="02020603050405020304" pitchFamily="18" charset="0"/>
              </a:rPr>
              <a:t>异步</a:t>
            </a:r>
            <a:r>
              <a:rPr lang="en-US" altLang="zh-CN" dirty="0">
                <a:latin typeface="仿宋" panose="02010609060101010101" pitchFamily="49" charset="-122"/>
                <a:ea typeface="仿宋" panose="02010609060101010101" pitchFamily="49" charset="-122"/>
                <a:cs typeface="Times New Roman" panose="02020603050405020304" pitchFamily="18" charset="0"/>
              </a:rPr>
              <a:t>BCD</a:t>
            </a:r>
            <a:r>
              <a:rPr lang="zh-CN" altLang="en-US" dirty="0">
                <a:latin typeface="仿宋" panose="02010609060101010101" pitchFamily="49" charset="-122"/>
                <a:ea typeface="仿宋" panose="02010609060101010101" pitchFamily="49" charset="-122"/>
                <a:cs typeface="Times New Roman" panose="02020603050405020304" pitchFamily="18" charset="0"/>
              </a:rPr>
              <a:t>计数器</a:t>
            </a:r>
          </a:p>
        </p:txBody>
      </p:sp>
      <p:grpSp>
        <p:nvGrpSpPr>
          <p:cNvPr id="29" name="组合 28"/>
          <p:cNvGrpSpPr/>
          <p:nvPr/>
        </p:nvGrpSpPr>
        <p:grpSpPr>
          <a:xfrm>
            <a:off x="6645497" y="710462"/>
            <a:ext cx="2457450" cy="1676400"/>
            <a:chOff x="6645497" y="710462"/>
            <a:chExt cx="2457450" cy="1676400"/>
          </a:xfrm>
        </p:grpSpPr>
        <p:sp>
          <p:nvSpPr>
            <p:cNvPr id="31" name="圆角矩形标注 30"/>
            <p:cNvSpPr/>
            <p:nvPr/>
          </p:nvSpPr>
          <p:spPr bwMode="auto">
            <a:xfrm>
              <a:off x="6713971" y="710462"/>
              <a:ext cx="2388976" cy="1676400"/>
            </a:xfrm>
            <a:prstGeom prst="wedgeRoundRectCallout">
              <a:avLst>
                <a:gd name="adj1" fmla="val -57418"/>
                <a:gd name="adj2" fmla="val 53409"/>
                <a:gd name="adj3" fmla="val 16667"/>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dirty="0" smtClean="0">
                <a:ln>
                  <a:noFill/>
                </a:ln>
                <a:solidFill>
                  <a:schemeClr val="tx1"/>
                </a:solidFill>
                <a:effectLst/>
                <a:latin typeface="Arial Narrow" panose="020B0606020202030204" pitchFamily="34" charset="0"/>
                <a:ea typeface="宋体" panose="02010600030101010101" pitchFamily="2" charset="-122"/>
              </a:endParaRPr>
            </a:p>
          </p:txBody>
        </p:sp>
        <p:sp>
          <p:nvSpPr>
            <p:cNvPr id="32" name="Rectangle 13"/>
            <p:cNvSpPr>
              <a:spLocks noChangeArrowheads="1"/>
            </p:cNvSpPr>
            <p:nvPr/>
          </p:nvSpPr>
          <p:spPr bwMode="auto">
            <a:xfrm>
              <a:off x="6645497" y="712433"/>
              <a:ext cx="2457450" cy="1569660"/>
            </a:xfrm>
            <a:prstGeom prst="rect">
              <a:avLst/>
            </a:prstGeom>
            <a:noFill/>
            <a:ln>
              <a:noFill/>
            </a:ln>
            <a:effectLst/>
            <a:extLst/>
          </p:spPr>
          <p:txBody>
            <a:bodyPr wrap="square" anchor="ctr">
              <a:spAutoFit/>
            </a:bodyPr>
            <a:lstStyle/>
            <a:p>
              <a:r>
                <a:rPr lang="zh-CN" altLang="en-US" dirty="0">
                  <a:latin typeface="Times New Roman" panose="02020603050405020304" pitchFamily="18" charset="0"/>
                  <a:ea typeface="楷体_GB2312" pitchFamily="49" charset="-122"/>
                </a:rPr>
                <a:t>异步五进制加计数电路</a:t>
              </a:r>
              <a:r>
                <a:rPr lang="zh-CN" altLang="en-US" dirty="0">
                  <a:solidFill>
                    <a:srgbClr val="FF0000"/>
                  </a:solidFill>
                  <a:latin typeface="Times New Roman" panose="02020603050405020304" pitchFamily="18" charset="0"/>
                  <a:ea typeface="楷体_GB2312" pitchFamily="49" charset="-122"/>
                </a:rPr>
                <a:t>（↑）</a:t>
              </a:r>
              <a:r>
                <a:rPr lang="en-US" altLang="zh-CN" dirty="0">
                  <a:solidFill>
                    <a:srgbClr val="0000FF"/>
                  </a:solidFill>
                  <a:latin typeface="Times New Roman" panose="02020603050405020304" pitchFamily="18" charset="0"/>
                  <a:ea typeface="楷体_GB2312" pitchFamily="49" charset="-122"/>
                </a:rPr>
                <a:t>000</a:t>
              </a:r>
              <a:r>
                <a:rPr lang="zh-CN" altLang="en-US" dirty="0">
                  <a:solidFill>
                    <a:srgbClr val="0000FF"/>
                  </a:solidFill>
                  <a:latin typeface="Times New Roman" panose="02020603050405020304" pitchFamily="18" charset="0"/>
                  <a:ea typeface="楷体_GB2312" pitchFamily="49" charset="-122"/>
                </a:rPr>
                <a:t>→</a:t>
              </a:r>
              <a:r>
                <a:rPr lang="en-US" altLang="zh-CN" dirty="0">
                  <a:solidFill>
                    <a:srgbClr val="0000FF"/>
                  </a:solidFill>
                  <a:latin typeface="Times New Roman" panose="02020603050405020304" pitchFamily="18" charset="0"/>
                  <a:ea typeface="楷体_GB2312" pitchFamily="49" charset="-122"/>
                </a:rPr>
                <a:t>001</a:t>
              </a:r>
              <a:r>
                <a:rPr lang="zh-CN" altLang="en-US" dirty="0">
                  <a:solidFill>
                    <a:srgbClr val="0000FF"/>
                  </a:solidFill>
                  <a:latin typeface="Times New Roman" panose="02020603050405020304" pitchFamily="18" charset="0"/>
                  <a:ea typeface="楷体_GB2312" pitchFamily="49" charset="-122"/>
                </a:rPr>
                <a:t>→</a:t>
              </a:r>
              <a:r>
                <a:rPr lang="en-US" altLang="zh-CN" dirty="0">
                  <a:solidFill>
                    <a:srgbClr val="0000FF"/>
                  </a:solidFill>
                  <a:latin typeface="Times New Roman" panose="02020603050405020304" pitchFamily="18" charset="0"/>
                  <a:ea typeface="楷体_GB2312" pitchFamily="49" charset="-122"/>
                </a:rPr>
                <a:t>010</a:t>
              </a:r>
              <a:r>
                <a:rPr lang="zh-CN" altLang="en-US" dirty="0">
                  <a:solidFill>
                    <a:srgbClr val="0000FF"/>
                  </a:solidFill>
                  <a:latin typeface="Times New Roman" panose="02020603050405020304" pitchFamily="18" charset="0"/>
                  <a:ea typeface="楷体_GB2312" pitchFamily="49" charset="-122"/>
                </a:rPr>
                <a:t>→</a:t>
              </a:r>
              <a:r>
                <a:rPr lang="en-US" altLang="zh-CN" dirty="0">
                  <a:solidFill>
                    <a:srgbClr val="0000FF"/>
                  </a:solidFill>
                  <a:latin typeface="Times New Roman" panose="02020603050405020304" pitchFamily="18" charset="0"/>
                  <a:ea typeface="楷体_GB2312" pitchFamily="49" charset="-122"/>
                </a:rPr>
                <a:t>011</a:t>
              </a:r>
              <a:r>
                <a:rPr lang="zh-CN" altLang="en-US" dirty="0">
                  <a:solidFill>
                    <a:srgbClr val="0000FF"/>
                  </a:solidFill>
                  <a:latin typeface="Times New Roman" panose="02020603050405020304" pitchFamily="18" charset="0"/>
                  <a:ea typeface="楷体_GB2312" pitchFamily="49" charset="-122"/>
                </a:rPr>
                <a:t>→</a:t>
              </a:r>
              <a:r>
                <a:rPr lang="en-US" altLang="zh-CN" dirty="0">
                  <a:solidFill>
                    <a:srgbClr val="0000FF"/>
                  </a:solidFill>
                  <a:latin typeface="Times New Roman" panose="02020603050405020304" pitchFamily="18" charset="0"/>
                  <a:ea typeface="楷体_GB2312" pitchFamily="49" charset="-122"/>
                </a:rPr>
                <a:t>100</a:t>
              </a:r>
              <a:r>
                <a:rPr lang="zh-CN" altLang="en-US" dirty="0">
                  <a:solidFill>
                    <a:srgbClr val="0000FF"/>
                  </a:solidFill>
                  <a:latin typeface="Times New Roman" panose="02020603050405020304" pitchFamily="18" charset="0"/>
                  <a:ea typeface="楷体_GB2312" pitchFamily="49" charset="-122"/>
                </a:rPr>
                <a:t>→</a:t>
              </a:r>
              <a:r>
                <a:rPr lang="en-US" altLang="zh-CN" dirty="0">
                  <a:solidFill>
                    <a:srgbClr val="0000FF"/>
                  </a:solidFill>
                  <a:latin typeface="Times New Roman" panose="02020603050405020304" pitchFamily="18" charset="0"/>
                  <a:ea typeface="楷体_GB2312" pitchFamily="49" charset="-122"/>
                </a:rPr>
                <a:t>000</a:t>
              </a:r>
              <a:endParaRPr lang="zh-CN" altLang="en-US" dirty="0">
                <a:solidFill>
                  <a:srgbClr val="0000FF"/>
                </a:solidFill>
                <a:latin typeface="Times New Roman" panose="02020603050405020304" pitchFamily="18" charset="0"/>
                <a:ea typeface="楷体_GB2312" pitchFamily="49" charset="-122"/>
              </a:endParaRPr>
            </a:p>
          </p:txBody>
        </p:sp>
      </p:grpSp>
    </p:spTree>
    <p:extLst>
      <p:ext uri="{BB962C8B-B14F-4D97-AF65-F5344CB8AC3E}">
        <p14:creationId xmlns:p14="http://schemas.microsoft.com/office/powerpoint/2010/main" val="2497329247"/>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9"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strips(upLeft)">
                                      <p:cBhvr>
                                        <p:cTn id="7" dur="500"/>
                                        <p:tgtEl>
                                          <p:spTgt spid="4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left)">
                                      <p:cBhvr>
                                        <p:cTn id="11" dur="500"/>
                                        <p:tgtEl>
                                          <p:spTgt spid="46"/>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52"/>
                                        </p:tgtEl>
                                        <p:attrNameLst>
                                          <p:attrName>style.visibility</p:attrName>
                                        </p:attrNameLst>
                                      </p:cBhvr>
                                      <p:to>
                                        <p:strVal val="visible"/>
                                      </p:to>
                                    </p:set>
                                    <p:animEffect transition="in" filter="wipe(left)">
                                      <p:cBhvr>
                                        <p:cTn id="14" dur="500"/>
                                        <p:tgtEl>
                                          <p:spTgt spid="52"/>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53"/>
                                        </p:tgtEl>
                                        <p:attrNameLst>
                                          <p:attrName>style.visibility</p:attrName>
                                        </p:attrNameLst>
                                      </p:cBhvr>
                                      <p:to>
                                        <p:strVal val="visible"/>
                                      </p:to>
                                    </p:set>
                                    <p:animEffect transition="in" filter="wipe(left)">
                                      <p:cBhvr>
                                        <p:cTn id="18" dur="500"/>
                                        <p:tgtEl>
                                          <p:spTgt spid="53"/>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63"/>
                                        </p:tgtEl>
                                        <p:attrNameLst>
                                          <p:attrName>style.visibility</p:attrName>
                                        </p:attrNameLst>
                                      </p:cBhvr>
                                      <p:to>
                                        <p:strVal val="visible"/>
                                      </p:to>
                                    </p:set>
                                    <p:anim calcmode="lin" valueType="num">
                                      <p:cBhvr>
                                        <p:cTn id="23" dur="500" fill="hold"/>
                                        <p:tgtEl>
                                          <p:spTgt spid="63"/>
                                        </p:tgtEl>
                                        <p:attrNameLst>
                                          <p:attrName>ppt_w</p:attrName>
                                        </p:attrNameLst>
                                      </p:cBhvr>
                                      <p:tavLst>
                                        <p:tav tm="0">
                                          <p:val>
                                            <p:fltVal val="0"/>
                                          </p:val>
                                        </p:tav>
                                        <p:tav tm="100000">
                                          <p:val>
                                            <p:strVal val="#ppt_w"/>
                                          </p:val>
                                        </p:tav>
                                      </p:tavLst>
                                    </p:anim>
                                    <p:anim calcmode="lin" valueType="num">
                                      <p:cBhvr>
                                        <p:cTn id="24" dur="500" fill="hold"/>
                                        <p:tgtEl>
                                          <p:spTgt spid="63"/>
                                        </p:tgtEl>
                                        <p:attrNameLst>
                                          <p:attrName>ppt_h</p:attrName>
                                        </p:attrNameLst>
                                      </p:cBhvr>
                                      <p:tavLst>
                                        <p:tav tm="0">
                                          <p:val>
                                            <p:fltVal val="0"/>
                                          </p:val>
                                        </p:tav>
                                        <p:tav tm="100000">
                                          <p:val>
                                            <p:strVal val="#ppt_h"/>
                                          </p:val>
                                        </p:tav>
                                      </p:tavLst>
                                    </p:anim>
                                    <p:animEffect transition="in" filter="fade">
                                      <p:cBhvr>
                                        <p:cTn id="25"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2" grpId="0" animBg="1"/>
      <p:bldP spid="53" grpId="0" animBg="1"/>
      <p:bldP spid="6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98"/>
          <p:cNvGraphicFramePr>
            <a:graphicFrameLocks noChangeAspect="1"/>
          </p:cNvGraphicFramePr>
          <p:nvPr>
            <p:extLst>
              <p:ext uri="{D42A27DB-BD31-4B8C-83A1-F6EECF244321}">
                <p14:modId xmlns:p14="http://schemas.microsoft.com/office/powerpoint/2010/main" val="2149316640"/>
              </p:ext>
            </p:extLst>
          </p:nvPr>
        </p:nvGraphicFramePr>
        <p:xfrm>
          <a:off x="4873853" y="2438627"/>
          <a:ext cx="3771900" cy="4176712"/>
        </p:xfrm>
        <a:graphic>
          <a:graphicData uri="http://schemas.openxmlformats.org/presentationml/2006/ole">
            <mc:AlternateContent xmlns:mc="http://schemas.openxmlformats.org/markup-compatibility/2006">
              <mc:Choice xmlns:v="urn:schemas-microsoft-com:vml" Requires="v">
                <p:oleObj spid="_x0000_s649312" name="图片" r:id="rId3" imgW="1731505" imgH="2035670" progId="Word.Picture.8">
                  <p:embed/>
                </p:oleObj>
              </mc:Choice>
              <mc:Fallback>
                <p:oleObj name="图片" r:id="rId3" imgW="1731505" imgH="203567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3853" y="2438627"/>
                        <a:ext cx="3771900" cy="4176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Rectangle 100"/>
          <p:cNvSpPr>
            <a:spLocks noChangeArrowheads="1"/>
          </p:cNvSpPr>
          <p:nvPr/>
        </p:nvSpPr>
        <p:spPr bwMode="auto">
          <a:xfrm>
            <a:off x="698728" y="1719489"/>
            <a:ext cx="76215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zh-CN" altLang="en-US" dirty="0">
                <a:solidFill>
                  <a:srgbClr val="000066"/>
                </a:solidFill>
                <a:latin typeface="Arial" panose="020B0604020202020204" pitchFamily="34" charset="0"/>
                <a:ea typeface="楷体_GB2312" pitchFamily="49" charset="-122"/>
                <a:cs typeface="Arial" panose="020B0604020202020204" pitchFamily="34" charset="0"/>
              </a:rPr>
              <a:t>米利型输出标在方向线</a:t>
            </a:r>
            <a:r>
              <a:rPr lang="zh-CN" altLang="en-US" dirty="0" smtClean="0">
                <a:solidFill>
                  <a:srgbClr val="000066"/>
                </a:solidFill>
                <a:latin typeface="Arial" panose="020B0604020202020204" pitchFamily="34" charset="0"/>
                <a:ea typeface="楷体_GB2312" pitchFamily="49" charset="-122"/>
                <a:cs typeface="Arial" panose="020B0604020202020204" pitchFamily="34" charset="0"/>
              </a:rPr>
              <a:t>旁；穆</a:t>
            </a:r>
            <a:r>
              <a:rPr lang="zh-CN" altLang="en-US" dirty="0">
                <a:solidFill>
                  <a:srgbClr val="000066"/>
                </a:solidFill>
                <a:latin typeface="Arial" panose="020B0604020202020204" pitchFamily="34" charset="0"/>
                <a:ea typeface="楷体_GB2312" pitchFamily="49" charset="-122"/>
                <a:cs typeface="Arial" panose="020B0604020202020204" pitchFamily="34" charset="0"/>
              </a:rPr>
              <a:t>尔型标在圆圈状态名旁。 </a:t>
            </a:r>
          </a:p>
        </p:txBody>
      </p:sp>
      <p:graphicFrame>
        <p:nvGraphicFramePr>
          <p:cNvPr id="4" name="Object 101"/>
          <p:cNvGraphicFramePr>
            <a:graphicFrameLocks noChangeAspect="1"/>
          </p:cNvGraphicFramePr>
          <p:nvPr>
            <p:extLst>
              <p:ext uri="{D42A27DB-BD31-4B8C-83A1-F6EECF244321}">
                <p14:modId xmlns:p14="http://schemas.microsoft.com/office/powerpoint/2010/main" val="1034209623"/>
              </p:ext>
            </p:extLst>
          </p:nvPr>
        </p:nvGraphicFramePr>
        <p:xfrm>
          <a:off x="266928" y="2583089"/>
          <a:ext cx="4751387" cy="3787775"/>
        </p:xfrm>
        <a:graphic>
          <a:graphicData uri="http://schemas.openxmlformats.org/presentationml/2006/ole">
            <mc:AlternateContent xmlns:mc="http://schemas.openxmlformats.org/markup-compatibility/2006">
              <mc:Choice xmlns:v="urn:schemas-microsoft-com:vml" Requires="v">
                <p:oleObj spid="_x0000_s649313" name="图片" r:id="rId5" imgW="2388283" imgH="2016612" progId="Word.Picture.8">
                  <p:embed/>
                </p:oleObj>
              </mc:Choice>
              <mc:Fallback>
                <p:oleObj name="图片" r:id="rId5" imgW="2388283" imgH="2016612" progId="Word.Picture.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928" y="2583089"/>
                        <a:ext cx="4751387" cy="3787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21"/>
          <p:cNvSpPr>
            <a:spLocks noChangeArrowheads="1"/>
          </p:cNvSpPr>
          <p:nvPr/>
        </p:nvSpPr>
        <p:spPr bwMode="auto">
          <a:xfrm>
            <a:off x="7938" y="44780"/>
            <a:ext cx="5823519" cy="547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gn="l">
              <a:defRPr sz="3800" b="1">
                <a:solidFill>
                  <a:schemeClr val="tx2"/>
                </a:solidFill>
                <a:latin typeface="Arial Narrow" panose="020B0606020202030204" pitchFamily="34" charset="0"/>
                <a:ea typeface="楷体_GB2312" pitchFamily="49" charset="-122"/>
              </a:defRPr>
            </a:lvl1pPr>
            <a:lvl2pPr algn="l">
              <a:defRPr sz="3800" b="1">
                <a:solidFill>
                  <a:schemeClr val="tx2"/>
                </a:solidFill>
                <a:latin typeface="Arial Narrow" panose="020B0606020202030204" pitchFamily="34" charset="0"/>
                <a:ea typeface="楷体_GB2312" pitchFamily="49" charset="-122"/>
              </a:defRPr>
            </a:lvl2pPr>
            <a:lvl3pPr algn="l">
              <a:defRPr sz="3800" b="1">
                <a:solidFill>
                  <a:schemeClr val="tx2"/>
                </a:solidFill>
                <a:latin typeface="Arial Narrow" panose="020B0606020202030204" pitchFamily="34" charset="0"/>
                <a:ea typeface="楷体_GB2312" pitchFamily="49" charset="-122"/>
              </a:defRPr>
            </a:lvl3pPr>
            <a:lvl4pPr algn="l">
              <a:defRPr sz="3800" b="1">
                <a:solidFill>
                  <a:schemeClr val="tx2"/>
                </a:solidFill>
                <a:latin typeface="Arial Narrow" panose="020B0606020202030204" pitchFamily="34" charset="0"/>
                <a:ea typeface="楷体_GB2312" pitchFamily="49" charset="-122"/>
              </a:defRPr>
            </a:lvl4pPr>
            <a:lvl5pPr algn="l">
              <a:defRPr sz="3800" b="1">
                <a:solidFill>
                  <a:schemeClr val="tx2"/>
                </a:solidFill>
                <a:latin typeface="Arial Narrow" panose="020B0606020202030204" pitchFamily="34" charset="0"/>
                <a:ea typeface="楷体_GB2312" pitchFamily="49" charset="-122"/>
              </a:defRPr>
            </a:lvl5pPr>
            <a:lvl6pPr marL="457200" fontAlgn="base">
              <a:spcBef>
                <a:spcPct val="0"/>
              </a:spcBef>
              <a:spcAft>
                <a:spcPct val="0"/>
              </a:spcAft>
              <a:defRPr sz="3800" b="1">
                <a:solidFill>
                  <a:schemeClr val="tx2"/>
                </a:solidFill>
                <a:latin typeface="Arial Narrow" panose="020B0606020202030204" pitchFamily="34" charset="0"/>
                <a:ea typeface="楷体_GB2312" pitchFamily="49" charset="-122"/>
              </a:defRPr>
            </a:lvl6pPr>
            <a:lvl7pPr marL="914400" fontAlgn="base">
              <a:spcBef>
                <a:spcPct val="0"/>
              </a:spcBef>
              <a:spcAft>
                <a:spcPct val="0"/>
              </a:spcAft>
              <a:defRPr sz="3800" b="1">
                <a:solidFill>
                  <a:schemeClr val="tx2"/>
                </a:solidFill>
                <a:latin typeface="Arial Narrow" panose="020B0606020202030204" pitchFamily="34" charset="0"/>
                <a:ea typeface="楷体_GB2312" pitchFamily="49" charset="-122"/>
              </a:defRPr>
            </a:lvl7pPr>
            <a:lvl8pPr marL="1371600" fontAlgn="base">
              <a:spcBef>
                <a:spcPct val="0"/>
              </a:spcBef>
              <a:spcAft>
                <a:spcPct val="0"/>
              </a:spcAft>
              <a:defRPr sz="3800" b="1">
                <a:solidFill>
                  <a:schemeClr val="tx2"/>
                </a:solidFill>
                <a:latin typeface="Arial Narrow" panose="020B0606020202030204" pitchFamily="34" charset="0"/>
                <a:ea typeface="楷体_GB2312" pitchFamily="49" charset="-122"/>
              </a:defRPr>
            </a:lvl8pPr>
            <a:lvl9pPr marL="1828800" fontAlgn="base">
              <a:spcBef>
                <a:spcPct val="0"/>
              </a:spcBef>
              <a:spcAft>
                <a:spcPct val="0"/>
              </a:spcAft>
              <a:defRPr sz="3800" b="1">
                <a:solidFill>
                  <a:schemeClr val="tx2"/>
                </a:solidFill>
                <a:latin typeface="Arial Narrow" panose="020B0606020202030204" pitchFamily="34" charset="0"/>
                <a:ea typeface="楷体_GB2312" pitchFamily="49" charset="-122"/>
              </a:defRPr>
            </a:lvl9pPr>
          </a:lstStyle>
          <a:p>
            <a:r>
              <a:rPr kumimoji="1" lang="en-US" altLang="zh-CN" sz="3200">
                <a:solidFill>
                  <a:schemeClr val="accent2"/>
                </a:solidFill>
                <a:latin typeface="Times New Roman" panose="02020603050405020304" pitchFamily="18" charset="0"/>
              </a:rPr>
              <a:t>6.1.2 </a:t>
            </a:r>
            <a:r>
              <a:rPr kumimoji="1" lang="zh-CN" altLang="en-US" sz="3200">
                <a:solidFill>
                  <a:schemeClr val="accent2"/>
                </a:solidFill>
                <a:latin typeface="Times New Roman" panose="02020603050405020304" pitchFamily="18" charset="0"/>
              </a:rPr>
              <a:t>时序逻辑电路</a:t>
            </a:r>
            <a:r>
              <a:rPr lang="zh-CN" altLang="en-US" sz="3200">
                <a:solidFill>
                  <a:schemeClr val="accent2"/>
                </a:solidFill>
                <a:latin typeface="Times New Roman" panose="02020603050405020304" pitchFamily="18" charset="0"/>
              </a:rPr>
              <a:t>功能的表达</a:t>
            </a:r>
            <a:endParaRPr lang="zh-CN" altLang="en-US" sz="3200">
              <a:solidFill>
                <a:schemeClr val="accent2"/>
              </a:solidFill>
              <a:latin typeface="Times New Roman" panose="02020603050405020304" pitchFamily="18" charset="0"/>
              <a:ea typeface="宋体" panose="02010600030101010101" pitchFamily="2" charset="-122"/>
            </a:endParaRPr>
          </a:p>
        </p:txBody>
      </p:sp>
      <p:sp>
        <p:nvSpPr>
          <p:cNvPr id="6" name="Rectangle 94"/>
          <p:cNvSpPr>
            <a:spLocks noChangeArrowheads="1"/>
          </p:cNvSpPr>
          <p:nvPr/>
        </p:nvSpPr>
        <p:spPr bwMode="auto">
          <a:xfrm>
            <a:off x="106692" y="1179810"/>
            <a:ext cx="1556827" cy="461665"/>
          </a:xfrm>
          <a:prstGeom prst="rect">
            <a:avLst/>
          </a:prstGeom>
          <a:noFill/>
          <a:ln w="28575">
            <a:solidFill>
              <a:srgbClr val="FFFFFF">
                <a:alpha val="0"/>
              </a:srgb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en-US" altLang="zh-CN" dirty="0" smtClean="0">
                <a:solidFill>
                  <a:srgbClr val="000066"/>
                </a:solidFill>
                <a:latin typeface="Times New Roman" panose="02020603050405020304" pitchFamily="18" charset="0"/>
                <a:ea typeface="楷体_GB2312" pitchFamily="49" charset="-122"/>
              </a:rPr>
              <a:t>4. </a:t>
            </a:r>
            <a:r>
              <a:rPr lang="zh-CN" altLang="en-US" dirty="0" smtClean="0">
                <a:solidFill>
                  <a:srgbClr val="000066"/>
                </a:solidFill>
                <a:latin typeface="Tahoma" panose="020B0604030504040204" pitchFamily="34" charset="0"/>
                <a:ea typeface="楷体_GB2312" pitchFamily="49" charset="-122"/>
              </a:rPr>
              <a:t>状态图</a:t>
            </a:r>
            <a:endParaRPr lang="zh-CN" altLang="en-US" dirty="0">
              <a:solidFill>
                <a:srgbClr val="000066"/>
              </a:solidFill>
              <a:latin typeface="Arial" panose="020B0604020202020204" pitchFamily="34" charset="0"/>
              <a:ea typeface="楷体_GB2312" pitchFamily="49" charset="-122"/>
              <a:cs typeface="Times New Roman" panose="02020603050405020304" pitchFamily="18" charset="0"/>
            </a:endParaRPr>
          </a:p>
        </p:txBody>
      </p:sp>
    </p:spTree>
    <p:extLst>
      <p:ext uri="{BB962C8B-B14F-4D97-AF65-F5344CB8AC3E}">
        <p14:creationId xmlns:p14="http://schemas.microsoft.com/office/powerpoint/2010/main" val="3791470967"/>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6"/>
          <p:cNvSpPr>
            <a:spLocks noChangeArrowheads="1"/>
          </p:cNvSpPr>
          <p:nvPr/>
        </p:nvSpPr>
        <p:spPr bwMode="auto">
          <a:xfrm>
            <a:off x="30164" y="122239"/>
            <a:ext cx="18557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600">
                <a:solidFill>
                  <a:srgbClr val="FF0066"/>
                </a:solidFill>
                <a:latin typeface="Times New Roman" panose="02020603050405020304" pitchFamily="18" charset="0"/>
                <a:ea typeface="楷体_GB2312" pitchFamily="49" charset="-122"/>
                <a:cs typeface="Times New Roman" panose="02020603050405020304" pitchFamily="18" charset="0"/>
              </a:rPr>
              <a:t>6.5.2</a:t>
            </a:r>
            <a:r>
              <a:rPr lang="zh-CN" altLang="en-US" sz="2600">
                <a:solidFill>
                  <a:srgbClr val="FF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28" name="Rectangle 3"/>
          <p:cNvSpPr>
            <a:spLocks noChangeArrowheads="1"/>
          </p:cNvSpPr>
          <p:nvPr/>
        </p:nvSpPr>
        <p:spPr bwMode="auto">
          <a:xfrm>
            <a:off x="1584324" y="121836"/>
            <a:ext cx="3203575"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2.</a:t>
            </a:r>
            <a:r>
              <a:rPr lang="zh-CN" altLang="en-US"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其它模数计数器</a:t>
            </a:r>
            <a:endParaRPr lang="zh-CN" altLang="en-US" sz="2500" dirty="0">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sp>
        <p:nvSpPr>
          <p:cNvPr id="29" name="Rectangle 3"/>
          <p:cNvSpPr>
            <a:spLocks noChangeArrowheads="1"/>
          </p:cNvSpPr>
          <p:nvPr/>
        </p:nvSpPr>
        <p:spPr bwMode="auto">
          <a:xfrm>
            <a:off x="4794251" y="123975"/>
            <a:ext cx="27876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en-US" altLang="zh-CN" dirty="0">
                <a:latin typeface="仿宋" panose="02010609060101010101" pitchFamily="49" charset="-122"/>
                <a:ea typeface="仿宋" panose="02010609060101010101" pitchFamily="49" charset="-122"/>
                <a:cs typeface="Times New Roman" panose="02020603050405020304" pitchFamily="18" charset="0"/>
              </a:rPr>
              <a:t>(1</a:t>
            </a:r>
            <a:r>
              <a:rPr lang="en-US" altLang="zh-CN" dirty="0" smtClean="0">
                <a:latin typeface="仿宋" panose="02010609060101010101" pitchFamily="49" charset="-122"/>
                <a:ea typeface="仿宋" panose="02010609060101010101" pitchFamily="49" charset="-122"/>
                <a:cs typeface="Times New Roman" panose="02020603050405020304" pitchFamily="18" charset="0"/>
              </a:rPr>
              <a:t>)</a:t>
            </a:r>
            <a:r>
              <a:rPr lang="zh-CN" altLang="en-US" dirty="0" smtClean="0">
                <a:latin typeface="仿宋" panose="02010609060101010101" pitchFamily="49" charset="-122"/>
                <a:ea typeface="仿宋" panose="02010609060101010101" pitchFamily="49" charset="-122"/>
                <a:cs typeface="Times New Roman" panose="02020603050405020304" pitchFamily="18" charset="0"/>
              </a:rPr>
              <a:t>异步</a:t>
            </a:r>
            <a:r>
              <a:rPr lang="en-US" altLang="zh-CN" dirty="0">
                <a:latin typeface="仿宋" panose="02010609060101010101" pitchFamily="49" charset="-122"/>
                <a:ea typeface="仿宋" panose="02010609060101010101" pitchFamily="49" charset="-122"/>
                <a:cs typeface="Times New Roman" panose="02020603050405020304" pitchFamily="18" charset="0"/>
              </a:rPr>
              <a:t>BCD</a:t>
            </a:r>
            <a:r>
              <a:rPr lang="zh-CN" altLang="en-US" dirty="0">
                <a:latin typeface="仿宋" panose="02010609060101010101" pitchFamily="49" charset="-122"/>
                <a:ea typeface="仿宋" panose="02010609060101010101" pitchFamily="49" charset="-122"/>
                <a:cs typeface="Times New Roman" panose="02020603050405020304" pitchFamily="18" charset="0"/>
              </a:rPr>
              <a:t>计数器</a:t>
            </a:r>
          </a:p>
        </p:txBody>
      </p:sp>
      <p:graphicFrame>
        <p:nvGraphicFramePr>
          <p:cNvPr id="19" name="Object 23"/>
          <p:cNvGraphicFramePr>
            <a:graphicFrameLocks noChangeAspect="1"/>
          </p:cNvGraphicFramePr>
          <p:nvPr>
            <p:extLst>
              <p:ext uri="{D42A27DB-BD31-4B8C-83A1-F6EECF244321}">
                <p14:modId xmlns:p14="http://schemas.microsoft.com/office/powerpoint/2010/main" val="4195021888"/>
              </p:ext>
            </p:extLst>
          </p:nvPr>
        </p:nvGraphicFramePr>
        <p:xfrm>
          <a:off x="518318" y="2233619"/>
          <a:ext cx="8107363" cy="2620963"/>
        </p:xfrm>
        <a:graphic>
          <a:graphicData uri="http://schemas.openxmlformats.org/presentationml/2006/ole">
            <mc:AlternateContent xmlns:mc="http://schemas.openxmlformats.org/markup-compatibility/2006">
              <mc:Choice xmlns:v="urn:schemas-microsoft-com:vml" Requires="v">
                <p:oleObj spid="_x0000_s739390" name="Picture" r:id="rId3" imgW="4143240" imgH="1333440" progId="Word.Picture.8">
                  <p:embed/>
                </p:oleObj>
              </mc:Choice>
              <mc:Fallback>
                <p:oleObj name="Picture" r:id="rId3" imgW="4143240" imgH="1333440" progId="Word.Picture.8">
                  <p:embed/>
                  <p:pic>
                    <p:nvPicPr>
                      <p:cNvPr id="0" name=""/>
                      <p:cNvPicPr>
                        <a:picLocks noChangeAspect="1" noChangeArrowheads="1"/>
                      </p:cNvPicPr>
                      <p:nvPr/>
                    </p:nvPicPr>
                    <p:blipFill>
                      <a:blip r:embed="rId4"/>
                      <a:srcRect/>
                      <a:stretch>
                        <a:fillRect/>
                      </a:stretch>
                    </p:blipFill>
                    <p:spPr bwMode="auto">
                      <a:xfrm>
                        <a:off x="518318" y="2233619"/>
                        <a:ext cx="8107363" cy="2620963"/>
                      </a:xfrm>
                      <a:prstGeom prst="rect">
                        <a:avLst/>
                      </a:prstGeom>
                      <a:solidFill>
                        <a:schemeClr val="bg1"/>
                      </a:solidFill>
                    </p:spPr>
                  </p:pic>
                </p:oleObj>
              </mc:Fallback>
            </mc:AlternateContent>
          </a:graphicData>
        </a:graphic>
      </p:graphicFrame>
      <p:grpSp>
        <p:nvGrpSpPr>
          <p:cNvPr id="5" name="组合 4"/>
          <p:cNvGrpSpPr/>
          <p:nvPr/>
        </p:nvGrpSpPr>
        <p:grpSpPr>
          <a:xfrm>
            <a:off x="1038224" y="3370540"/>
            <a:ext cx="7343776" cy="1056111"/>
            <a:chOff x="1038224" y="3370540"/>
            <a:chExt cx="7343776" cy="1056111"/>
          </a:xfrm>
        </p:grpSpPr>
        <p:cxnSp>
          <p:nvCxnSpPr>
            <p:cNvPr id="42" name="直接连接符 41"/>
            <p:cNvCxnSpPr/>
            <p:nvPr/>
          </p:nvCxnSpPr>
          <p:spPr bwMode="auto">
            <a:xfrm flipH="1">
              <a:off x="1038224" y="4426651"/>
              <a:ext cx="7343776" cy="0"/>
            </a:xfrm>
            <a:prstGeom prst="line">
              <a:avLst/>
            </a:prstGeom>
            <a:solidFill>
              <a:schemeClr val="accent1"/>
            </a:solidFill>
            <a:ln w="28575" cap="flat" cmpd="sng" algn="ctr">
              <a:solidFill>
                <a:srgbClr val="FF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直接连接符 43"/>
            <p:cNvCxnSpPr/>
            <p:nvPr/>
          </p:nvCxnSpPr>
          <p:spPr bwMode="auto">
            <a:xfrm flipV="1">
              <a:off x="1038224" y="3370540"/>
              <a:ext cx="0" cy="1046586"/>
            </a:xfrm>
            <a:prstGeom prst="line">
              <a:avLst/>
            </a:prstGeom>
            <a:solidFill>
              <a:schemeClr val="accent1"/>
            </a:solidFill>
            <a:ln w="28575" cap="flat" cmpd="sng" algn="ctr">
              <a:solidFill>
                <a:srgbClr val="FF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6" name="矩形 45"/>
          <p:cNvSpPr/>
          <p:nvPr/>
        </p:nvSpPr>
        <p:spPr>
          <a:xfrm>
            <a:off x="81097" y="2252029"/>
            <a:ext cx="842827" cy="461665"/>
          </a:xfrm>
          <a:prstGeom prst="rect">
            <a:avLst/>
          </a:prstGeom>
          <a:solidFill>
            <a:schemeClr val="bg1"/>
          </a:solidFill>
        </p:spPr>
        <p:txBody>
          <a:bodyPr wrap="square">
            <a:spAutoFit/>
          </a:bodyPr>
          <a:lstStyle/>
          <a:p>
            <a:r>
              <a:rPr lang="en-US" altLang="zh-CN" i="1" dirty="0" smtClean="0">
                <a:solidFill>
                  <a:srgbClr val="0000FF"/>
                </a:solidFill>
                <a:latin typeface="Times New Roman" panose="02020603050405020304" pitchFamily="18" charset="0"/>
                <a:cs typeface="Times New Roman" panose="02020603050405020304" pitchFamily="18" charset="0"/>
              </a:rPr>
              <a:t>CLK</a:t>
            </a:r>
            <a:endParaRPr lang="zh-CN" altLang="en-US" i="1" dirty="0">
              <a:solidFill>
                <a:srgbClr val="0000FF"/>
              </a:solidFill>
              <a:latin typeface="Times New Roman" panose="02020603050405020304" pitchFamily="18" charset="0"/>
              <a:cs typeface="Times New Roman" panose="02020603050405020304" pitchFamily="18" charset="0"/>
            </a:endParaRPr>
          </a:p>
        </p:txBody>
      </p:sp>
      <p:sp>
        <p:nvSpPr>
          <p:cNvPr id="52" name="矩形 51"/>
          <p:cNvSpPr/>
          <p:nvPr/>
        </p:nvSpPr>
        <p:spPr>
          <a:xfrm>
            <a:off x="527844" y="3082435"/>
            <a:ext cx="496888" cy="461665"/>
          </a:xfrm>
          <a:prstGeom prst="rect">
            <a:avLst/>
          </a:prstGeom>
          <a:solidFill>
            <a:schemeClr val="bg1"/>
          </a:solidFill>
        </p:spPr>
        <p:txBody>
          <a:bodyPr wrap="square">
            <a:spAutoFit/>
          </a:bodyPr>
          <a:lstStyle/>
          <a:p>
            <a:r>
              <a:rPr lang="en-US" altLang="zh-CN" i="1" dirty="0" smtClean="0">
                <a:solidFill>
                  <a:srgbClr val="0000FF"/>
                </a:solidFill>
                <a:latin typeface="Times New Roman" panose="02020603050405020304" pitchFamily="18" charset="0"/>
                <a:cs typeface="Times New Roman" panose="02020603050405020304" pitchFamily="18" charset="0"/>
              </a:rPr>
              <a:t> </a:t>
            </a:r>
            <a:endParaRPr lang="zh-CN" altLang="en-US" i="1" dirty="0">
              <a:solidFill>
                <a:srgbClr val="0000FF"/>
              </a:solidFill>
              <a:latin typeface="Times New Roman" panose="02020603050405020304" pitchFamily="18" charset="0"/>
              <a:cs typeface="Times New Roman" panose="02020603050405020304" pitchFamily="18" charset="0"/>
            </a:endParaRPr>
          </a:p>
        </p:txBody>
      </p:sp>
      <p:sp>
        <p:nvSpPr>
          <p:cNvPr id="53" name="矩形 52"/>
          <p:cNvSpPr/>
          <p:nvPr/>
        </p:nvSpPr>
        <p:spPr>
          <a:xfrm>
            <a:off x="502510" y="3891674"/>
            <a:ext cx="402432" cy="461665"/>
          </a:xfrm>
          <a:prstGeom prst="rect">
            <a:avLst/>
          </a:prstGeom>
          <a:solidFill>
            <a:schemeClr val="bg1"/>
          </a:solidFill>
        </p:spPr>
        <p:txBody>
          <a:bodyPr wrap="square">
            <a:spAutoFit/>
          </a:bodyPr>
          <a:lstStyle/>
          <a:p>
            <a:r>
              <a:rPr lang="en-US" altLang="zh-CN" dirty="0" smtClean="0">
                <a:solidFill>
                  <a:srgbClr val="FF0000"/>
                </a:solidFill>
                <a:latin typeface="Times New Roman" panose="02020603050405020304" pitchFamily="18" charset="0"/>
                <a:cs typeface="Times New Roman" panose="02020603050405020304" pitchFamily="18" charset="0"/>
              </a:rPr>
              <a:t>0</a:t>
            </a:r>
            <a:endParaRPr lang="zh-CN" altLang="en-US" dirty="0">
              <a:solidFill>
                <a:srgbClr val="FF0000"/>
              </a:solidFill>
              <a:latin typeface="Times New Roman" panose="02020603050405020304" pitchFamily="18" charset="0"/>
              <a:cs typeface="Times New Roman" panose="02020603050405020304" pitchFamily="18" charset="0"/>
            </a:endParaRPr>
          </a:p>
        </p:txBody>
      </p:sp>
      <p:grpSp>
        <p:nvGrpSpPr>
          <p:cNvPr id="47" name="Group 26"/>
          <p:cNvGrpSpPr>
            <a:grpSpLocks/>
          </p:cNvGrpSpPr>
          <p:nvPr/>
        </p:nvGrpSpPr>
        <p:grpSpPr bwMode="auto">
          <a:xfrm>
            <a:off x="30164" y="670868"/>
            <a:ext cx="6780212" cy="1481782"/>
            <a:chOff x="385" y="736"/>
            <a:chExt cx="4271" cy="920"/>
          </a:xfrm>
        </p:grpSpPr>
        <p:sp>
          <p:nvSpPr>
            <p:cNvPr id="48" name="Rectangle 6"/>
            <p:cNvSpPr>
              <a:spLocks noChangeArrowheads="1"/>
            </p:cNvSpPr>
            <p:nvPr/>
          </p:nvSpPr>
          <p:spPr bwMode="auto">
            <a:xfrm>
              <a:off x="472" y="736"/>
              <a:ext cx="418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lgn="l">
                <a:defRPr kumimoji="1" sz="24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dirty="0">
                  <a:solidFill>
                    <a:srgbClr val="000066"/>
                  </a:solidFill>
                  <a:ea typeface="楷体_GB2312" pitchFamily="49" charset="-122"/>
                  <a:cs typeface="Times New Roman" panose="02020603050405020304" pitchFamily="18" charset="0"/>
                </a:rPr>
                <a:t>将图中电路按以下两种方式</a:t>
              </a:r>
              <a:r>
                <a:rPr lang="zh-CN" altLang="en-US" dirty="0" smtClean="0">
                  <a:solidFill>
                    <a:srgbClr val="000066"/>
                  </a:solidFill>
                  <a:ea typeface="楷体_GB2312" pitchFamily="49" charset="-122"/>
                  <a:cs typeface="Times New Roman" panose="02020603050405020304" pitchFamily="18" charset="0"/>
                </a:rPr>
                <a:t>连接并分析功能：</a:t>
              </a:r>
              <a:endParaRPr lang="zh-CN" altLang="en-US" dirty="0">
                <a:solidFill>
                  <a:srgbClr val="000066"/>
                </a:solidFill>
                <a:ea typeface="楷体_GB2312" pitchFamily="49" charset="-122"/>
                <a:cs typeface="Times New Roman" panose="02020603050405020304" pitchFamily="18" charset="0"/>
              </a:endParaRPr>
            </a:p>
          </p:txBody>
        </p:sp>
        <p:graphicFrame>
          <p:nvGraphicFramePr>
            <p:cNvPr id="49" name="Object 10"/>
            <p:cNvGraphicFramePr>
              <a:graphicFrameLocks noChangeAspect="1"/>
            </p:cNvGraphicFramePr>
            <p:nvPr/>
          </p:nvGraphicFramePr>
          <p:xfrm>
            <a:off x="1066" y="1033"/>
            <a:ext cx="394" cy="305"/>
          </p:xfrm>
          <a:graphic>
            <a:graphicData uri="http://schemas.openxmlformats.org/presentationml/2006/ole">
              <mc:AlternateContent xmlns:mc="http://schemas.openxmlformats.org/markup-compatibility/2006">
                <mc:Choice xmlns:v="urn:schemas-microsoft-com:vml" Requires="v">
                  <p:oleObj spid="_x0000_s739391" name="公式" r:id="rId5" imgW="279360" imgH="215640" progId="Equation.3">
                    <p:embed/>
                  </p:oleObj>
                </mc:Choice>
                <mc:Fallback>
                  <p:oleObj name="公式" r:id="rId5" imgW="27936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 y="1033"/>
                          <a:ext cx="394" cy="3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 name="Object 11"/>
            <p:cNvGraphicFramePr>
              <a:graphicFrameLocks noChangeAspect="1"/>
            </p:cNvGraphicFramePr>
            <p:nvPr/>
          </p:nvGraphicFramePr>
          <p:xfrm>
            <a:off x="3560" y="1045"/>
            <a:ext cx="409" cy="305"/>
          </p:xfrm>
          <a:graphic>
            <a:graphicData uri="http://schemas.openxmlformats.org/presentationml/2006/ole">
              <mc:AlternateContent xmlns:mc="http://schemas.openxmlformats.org/markup-compatibility/2006">
                <mc:Choice xmlns:v="urn:schemas-microsoft-com:vml" Requires="v">
                  <p:oleObj spid="_x0000_s739392" name="公式" r:id="rId7" imgW="266400" imgH="203040" progId="Equation.3">
                    <p:embed/>
                  </p:oleObj>
                </mc:Choice>
                <mc:Fallback>
                  <p:oleObj name="公式" r:id="rId7" imgW="26640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60" y="1045"/>
                          <a:ext cx="409" cy="3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 name="Rectangle 12"/>
            <p:cNvSpPr>
              <a:spLocks noChangeArrowheads="1"/>
            </p:cNvSpPr>
            <p:nvPr/>
          </p:nvSpPr>
          <p:spPr bwMode="auto">
            <a:xfrm>
              <a:off x="1370" y="1033"/>
              <a:ext cx="224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kumimoji="1" lang="zh-CN" altLang="en-US" dirty="0">
                  <a:solidFill>
                    <a:srgbClr val="000066"/>
                  </a:solidFill>
                  <a:latin typeface="Times New Roman" panose="02020603050405020304" pitchFamily="18" charset="0"/>
                  <a:ea typeface="楷体_GB2312" pitchFamily="49" charset="-122"/>
                  <a:cs typeface="Times New Roman" panose="02020603050405020304" pitchFamily="18" charset="0"/>
                </a:rPr>
                <a:t>接计数脉冲信号，将</a:t>
              </a:r>
              <a:r>
                <a:rPr kumimoji="1" lang="en-US" altLang="zh-CN" i="1" dirty="0">
                  <a:solidFill>
                    <a:srgbClr val="000066"/>
                  </a:solidFill>
                  <a:latin typeface="Times New Roman" panose="02020603050405020304" pitchFamily="18" charset="0"/>
                  <a:ea typeface="楷体_GB2312" pitchFamily="49" charset="-122"/>
                  <a:cs typeface="Times New Roman" panose="02020603050405020304" pitchFamily="18" charset="0"/>
                </a:rPr>
                <a:t>Q</a:t>
              </a:r>
              <a:r>
                <a:rPr kumimoji="1" lang="en-US" altLang="zh-CN" baseline="-30000" dirty="0">
                  <a:solidFill>
                    <a:srgbClr val="000066"/>
                  </a:solidFill>
                  <a:latin typeface="Times New Roman" panose="02020603050405020304" pitchFamily="18" charset="0"/>
                  <a:ea typeface="楷体_GB2312" pitchFamily="49" charset="-122"/>
                  <a:cs typeface="Times New Roman" panose="02020603050405020304" pitchFamily="18" charset="0"/>
                </a:rPr>
                <a:t>0</a:t>
              </a:r>
              <a:r>
                <a:rPr kumimoji="1" lang="zh-CN" altLang="en-US" dirty="0">
                  <a:solidFill>
                    <a:srgbClr val="000066"/>
                  </a:solidFill>
                  <a:latin typeface="Times New Roman" panose="02020603050405020304" pitchFamily="18" charset="0"/>
                  <a:ea typeface="楷体_GB2312" pitchFamily="49" charset="-122"/>
                  <a:cs typeface="Times New Roman" panose="02020603050405020304" pitchFamily="18" charset="0"/>
                </a:rPr>
                <a:t>与</a:t>
              </a:r>
            </a:p>
          </p:txBody>
        </p:sp>
        <p:sp>
          <p:nvSpPr>
            <p:cNvPr id="54" name="Rectangle 13"/>
            <p:cNvSpPr>
              <a:spLocks noChangeArrowheads="1"/>
            </p:cNvSpPr>
            <p:nvPr/>
          </p:nvSpPr>
          <p:spPr bwMode="auto">
            <a:xfrm>
              <a:off x="3741" y="1033"/>
              <a:ext cx="86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lgn="l">
                <a:defRPr kumimoji="1" sz="24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dirty="0">
                  <a:solidFill>
                    <a:srgbClr val="000066"/>
                  </a:solidFill>
                  <a:ea typeface="楷体_GB2312" pitchFamily="49" charset="-122"/>
                  <a:cs typeface="Times New Roman" panose="02020603050405020304" pitchFamily="18" charset="0"/>
                </a:rPr>
                <a:t>相连；</a:t>
              </a:r>
            </a:p>
          </p:txBody>
        </p:sp>
        <p:sp>
          <p:nvSpPr>
            <p:cNvPr id="55" name="Rectangle 14"/>
            <p:cNvSpPr>
              <a:spLocks noChangeArrowheads="1"/>
            </p:cNvSpPr>
            <p:nvPr/>
          </p:nvSpPr>
          <p:spPr bwMode="auto">
            <a:xfrm>
              <a:off x="385" y="1033"/>
              <a:ext cx="76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lgn="l">
                <a:defRPr kumimoji="1" sz="24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a:solidFill>
                    <a:srgbClr val="000066"/>
                  </a:solidFill>
                  <a:ea typeface="楷体_GB2312" pitchFamily="49" charset="-122"/>
                  <a:cs typeface="Times New Roman" panose="02020603050405020304" pitchFamily="18" charset="0"/>
                </a:rPr>
                <a:t>（</a:t>
              </a:r>
              <a:r>
                <a:rPr lang="en-US" altLang="zh-CN">
                  <a:solidFill>
                    <a:srgbClr val="000066"/>
                  </a:solidFill>
                  <a:ea typeface="楷体_GB2312" pitchFamily="49" charset="-122"/>
                  <a:cs typeface="Times New Roman" panose="02020603050405020304" pitchFamily="18" charset="0"/>
                </a:rPr>
                <a:t>1</a:t>
              </a:r>
              <a:r>
                <a:rPr lang="zh-CN" altLang="en-US">
                  <a:solidFill>
                    <a:srgbClr val="000066"/>
                  </a:solidFill>
                  <a:ea typeface="楷体_GB2312" pitchFamily="49" charset="-122"/>
                  <a:cs typeface="Times New Roman" panose="02020603050405020304" pitchFamily="18" charset="0"/>
                </a:rPr>
                <a:t>）</a:t>
              </a:r>
            </a:p>
          </p:txBody>
        </p:sp>
        <p:graphicFrame>
          <p:nvGraphicFramePr>
            <p:cNvPr id="56" name="Object 17"/>
            <p:cNvGraphicFramePr>
              <a:graphicFrameLocks noChangeAspect="1"/>
            </p:cNvGraphicFramePr>
            <p:nvPr/>
          </p:nvGraphicFramePr>
          <p:xfrm>
            <a:off x="1066" y="1305"/>
            <a:ext cx="408" cy="305"/>
          </p:xfrm>
          <a:graphic>
            <a:graphicData uri="http://schemas.openxmlformats.org/presentationml/2006/ole">
              <mc:AlternateContent xmlns:mc="http://schemas.openxmlformats.org/markup-compatibility/2006">
                <mc:Choice xmlns:v="urn:schemas-microsoft-com:vml" Requires="v">
                  <p:oleObj spid="_x0000_s739393" name="公式" r:id="rId9" imgW="266400" imgH="203040" progId="Equation.3">
                    <p:embed/>
                  </p:oleObj>
                </mc:Choice>
                <mc:Fallback>
                  <p:oleObj name="公式" r:id="rId9" imgW="266400" imgH="2030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6" y="1305"/>
                          <a:ext cx="408" cy="3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 name="Object 18"/>
            <p:cNvGraphicFramePr>
              <a:graphicFrameLocks noChangeAspect="1"/>
            </p:cNvGraphicFramePr>
            <p:nvPr/>
          </p:nvGraphicFramePr>
          <p:xfrm>
            <a:off x="3560" y="1339"/>
            <a:ext cx="394" cy="305"/>
          </p:xfrm>
          <a:graphic>
            <a:graphicData uri="http://schemas.openxmlformats.org/presentationml/2006/ole">
              <mc:AlternateContent xmlns:mc="http://schemas.openxmlformats.org/markup-compatibility/2006">
                <mc:Choice xmlns:v="urn:schemas-microsoft-com:vml" Requires="v">
                  <p:oleObj spid="_x0000_s739394" name="公式" r:id="rId11" imgW="279360" imgH="215640" progId="Equation.3">
                    <p:embed/>
                  </p:oleObj>
                </mc:Choice>
                <mc:Fallback>
                  <p:oleObj name="公式" r:id="rId11" imgW="279360" imgH="2156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60" y="1339"/>
                          <a:ext cx="394" cy="3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8" name="Rectangle 19"/>
            <p:cNvSpPr>
              <a:spLocks noChangeArrowheads="1"/>
            </p:cNvSpPr>
            <p:nvPr/>
          </p:nvSpPr>
          <p:spPr bwMode="auto">
            <a:xfrm>
              <a:off x="1402" y="1339"/>
              <a:ext cx="224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kumimoji="1" lang="zh-CN" altLang="en-US" dirty="0">
                  <a:solidFill>
                    <a:srgbClr val="000066"/>
                  </a:solidFill>
                  <a:latin typeface="Times New Roman" panose="02020603050405020304" pitchFamily="18" charset="0"/>
                  <a:ea typeface="楷体_GB2312" pitchFamily="49" charset="-122"/>
                  <a:cs typeface="Times New Roman" panose="02020603050405020304" pitchFamily="18" charset="0"/>
                </a:rPr>
                <a:t>接计数脉冲信号，将</a:t>
              </a:r>
              <a:r>
                <a:rPr kumimoji="1" lang="en-US" altLang="zh-CN" i="1" dirty="0">
                  <a:solidFill>
                    <a:srgbClr val="000066"/>
                  </a:solidFill>
                  <a:latin typeface="Times New Roman" panose="02020603050405020304" pitchFamily="18" charset="0"/>
                  <a:ea typeface="楷体_GB2312" pitchFamily="49" charset="-122"/>
                  <a:cs typeface="Times New Roman" panose="02020603050405020304" pitchFamily="18" charset="0"/>
                </a:rPr>
                <a:t>Q</a:t>
              </a:r>
              <a:r>
                <a:rPr kumimoji="1" lang="en-US" altLang="zh-CN" baseline="-30000" dirty="0">
                  <a:solidFill>
                    <a:srgbClr val="000066"/>
                  </a:solidFill>
                  <a:latin typeface="Times New Roman" panose="02020603050405020304" pitchFamily="18" charset="0"/>
                  <a:ea typeface="楷体_GB2312" pitchFamily="49" charset="-122"/>
                  <a:cs typeface="Times New Roman" panose="02020603050405020304" pitchFamily="18" charset="0"/>
                </a:rPr>
                <a:t>3</a:t>
              </a:r>
              <a:r>
                <a:rPr kumimoji="1" lang="zh-CN" altLang="en-US" dirty="0">
                  <a:solidFill>
                    <a:srgbClr val="000066"/>
                  </a:solidFill>
                  <a:latin typeface="Times New Roman" panose="02020603050405020304" pitchFamily="18" charset="0"/>
                  <a:ea typeface="楷体_GB2312" pitchFamily="49" charset="-122"/>
                  <a:cs typeface="Times New Roman" panose="02020603050405020304" pitchFamily="18" charset="0"/>
                </a:rPr>
                <a:t>与</a:t>
              </a:r>
            </a:p>
          </p:txBody>
        </p:sp>
        <p:sp>
          <p:nvSpPr>
            <p:cNvPr id="59" name="Rectangle 20"/>
            <p:cNvSpPr>
              <a:spLocks noChangeArrowheads="1"/>
            </p:cNvSpPr>
            <p:nvPr/>
          </p:nvSpPr>
          <p:spPr bwMode="auto">
            <a:xfrm>
              <a:off x="3741" y="1368"/>
              <a:ext cx="67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lgn="l">
                <a:defRPr kumimoji="1" sz="24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a:solidFill>
                    <a:srgbClr val="000066"/>
                  </a:solidFill>
                  <a:ea typeface="楷体_GB2312" pitchFamily="49" charset="-122"/>
                  <a:cs typeface="Times New Roman" panose="02020603050405020304" pitchFamily="18" charset="0"/>
                </a:rPr>
                <a:t>相连</a:t>
              </a:r>
            </a:p>
          </p:txBody>
        </p:sp>
        <p:sp>
          <p:nvSpPr>
            <p:cNvPr id="60" name="Rectangle 21"/>
            <p:cNvSpPr>
              <a:spLocks noChangeArrowheads="1"/>
            </p:cNvSpPr>
            <p:nvPr/>
          </p:nvSpPr>
          <p:spPr bwMode="auto">
            <a:xfrm>
              <a:off x="385" y="1339"/>
              <a:ext cx="76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66700" algn="l">
                <a:defRPr kumimoji="1" sz="24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zh-CN" altLang="en-US">
                  <a:solidFill>
                    <a:srgbClr val="000066"/>
                  </a:solidFill>
                  <a:ea typeface="楷体_GB2312" pitchFamily="49" charset="-122"/>
                  <a:cs typeface="Times New Roman" panose="02020603050405020304" pitchFamily="18" charset="0"/>
                </a:rPr>
                <a:t>（</a:t>
              </a:r>
              <a:r>
                <a:rPr lang="en-US" altLang="zh-CN">
                  <a:solidFill>
                    <a:srgbClr val="000066"/>
                  </a:solidFill>
                  <a:ea typeface="楷体_GB2312" pitchFamily="49" charset="-122"/>
                  <a:cs typeface="Times New Roman" panose="02020603050405020304" pitchFamily="18" charset="0"/>
                </a:rPr>
                <a:t>2</a:t>
              </a:r>
              <a:r>
                <a:rPr lang="zh-CN" altLang="en-US">
                  <a:solidFill>
                    <a:srgbClr val="000066"/>
                  </a:solidFill>
                  <a:ea typeface="楷体_GB2312" pitchFamily="49" charset="-122"/>
                  <a:cs typeface="Times New Roman" panose="02020603050405020304" pitchFamily="18" charset="0"/>
                </a:rPr>
                <a:t>）</a:t>
              </a:r>
            </a:p>
          </p:txBody>
        </p:sp>
      </p:grpSp>
      <p:sp>
        <p:nvSpPr>
          <p:cNvPr id="61" name="Rectangle 13"/>
          <p:cNvSpPr>
            <a:spLocks noChangeArrowheads="1"/>
          </p:cNvSpPr>
          <p:nvPr/>
        </p:nvSpPr>
        <p:spPr bwMode="auto">
          <a:xfrm>
            <a:off x="814390" y="5901932"/>
            <a:ext cx="4546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en-US" altLang="zh-CN" sz="2400" i="1" dirty="0" smtClean="0">
                <a:latin typeface="Times New Roman" panose="02020603050405020304" pitchFamily="18" charset="0"/>
                <a:ea typeface="楷体_GB2312" pitchFamily="49" charset="-122"/>
              </a:rPr>
              <a:t>Q</a:t>
            </a:r>
            <a:r>
              <a:rPr lang="en-US" altLang="zh-CN" sz="2400" baseline="-25000" dirty="0" smtClean="0">
                <a:latin typeface="Times New Roman" panose="02020603050405020304" pitchFamily="18" charset="0"/>
                <a:ea typeface="楷体_GB2312" pitchFamily="49" charset="-122"/>
              </a:rPr>
              <a:t>3</a:t>
            </a:r>
            <a:r>
              <a:rPr lang="en-US" altLang="zh-CN" sz="2400" i="1" dirty="0" smtClean="0">
                <a:latin typeface="Times New Roman" panose="02020603050405020304" pitchFamily="18" charset="0"/>
                <a:ea typeface="楷体_GB2312" pitchFamily="49" charset="-122"/>
              </a:rPr>
              <a:t>Q</a:t>
            </a:r>
            <a:r>
              <a:rPr lang="en-US" altLang="zh-CN" sz="2400" baseline="-25000" dirty="0" smtClean="0">
                <a:latin typeface="Times New Roman" panose="02020603050405020304" pitchFamily="18" charset="0"/>
                <a:ea typeface="楷体_GB2312" pitchFamily="49" charset="-122"/>
              </a:rPr>
              <a:t>2</a:t>
            </a:r>
            <a:r>
              <a:rPr lang="en-US" altLang="zh-CN" sz="2400" i="1" dirty="0" smtClean="0">
                <a:latin typeface="Times New Roman" panose="02020603050405020304" pitchFamily="18" charset="0"/>
                <a:ea typeface="楷体_GB2312" pitchFamily="49" charset="-122"/>
              </a:rPr>
              <a:t>Q</a:t>
            </a:r>
            <a:r>
              <a:rPr lang="en-US" altLang="zh-CN" sz="2400" baseline="-25000" dirty="0" smtClean="0">
                <a:latin typeface="Times New Roman" panose="02020603050405020304" pitchFamily="18" charset="0"/>
                <a:ea typeface="楷体_GB2312" pitchFamily="49" charset="-122"/>
              </a:rPr>
              <a:t>1</a:t>
            </a:r>
            <a:r>
              <a:rPr lang="zh-CN" altLang="en-US" sz="2400" dirty="0" smtClean="0">
                <a:latin typeface="Times New Roman" panose="02020603050405020304" pitchFamily="18" charset="0"/>
                <a:ea typeface="楷体_GB2312" pitchFamily="49" charset="-122"/>
              </a:rPr>
              <a:t>：</a:t>
            </a:r>
            <a:r>
              <a:rPr lang="en-US" altLang="zh-CN" sz="2400" dirty="0" smtClean="0">
                <a:solidFill>
                  <a:srgbClr val="0000FF"/>
                </a:solidFill>
                <a:latin typeface="Times New Roman" panose="02020603050405020304" pitchFamily="18" charset="0"/>
                <a:ea typeface="楷体_GB2312" pitchFamily="49" charset="-122"/>
              </a:rPr>
              <a:t>000</a:t>
            </a:r>
            <a:r>
              <a:rPr lang="zh-CN" altLang="en-US" sz="2400" dirty="0" smtClean="0">
                <a:solidFill>
                  <a:srgbClr val="0000FF"/>
                </a:solidFill>
                <a:latin typeface="Times New Roman" panose="02020603050405020304" pitchFamily="18" charset="0"/>
                <a:ea typeface="楷体_GB2312" pitchFamily="49" charset="-122"/>
              </a:rPr>
              <a:t>→</a:t>
            </a:r>
            <a:r>
              <a:rPr lang="en-US" altLang="zh-CN" dirty="0" smtClean="0">
                <a:solidFill>
                  <a:srgbClr val="0000FF"/>
                </a:solidFill>
                <a:latin typeface="Times New Roman" panose="02020603050405020304" pitchFamily="18" charset="0"/>
                <a:ea typeface="楷体_GB2312" pitchFamily="49" charset="-122"/>
              </a:rPr>
              <a:t>001</a:t>
            </a:r>
            <a:r>
              <a:rPr lang="zh-CN" altLang="en-US" dirty="0" smtClean="0">
                <a:solidFill>
                  <a:srgbClr val="0000FF"/>
                </a:solidFill>
                <a:latin typeface="Times New Roman" panose="02020603050405020304" pitchFamily="18" charset="0"/>
                <a:ea typeface="楷体_GB2312" pitchFamily="49" charset="-122"/>
              </a:rPr>
              <a:t>→</a:t>
            </a:r>
            <a:r>
              <a:rPr lang="en-US" altLang="zh-CN" dirty="0" smtClean="0">
                <a:solidFill>
                  <a:srgbClr val="0000FF"/>
                </a:solidFill>
                <a:latin typeface="Times New Roman" panose="02020603050405020304" pitchFamily="18" charset="0"/>
                <a:ea typeface="楷体_GB2312" pitchFamily="49" charset="-122"/>
              </a:rPr>
              <a:t>010</a:t>
            </a:r>
            <a:r>
              <a:rPr lang="zh-CN" altLang="en-US" dirty="0" smtClean="0">
                <a:solidFill>
                  <a:srgbClr val="0000FF"/>
                </a:solidFill>
                <a:latin typeface="Times New Roman" panose="02020603050405020304" pitchFamily="18" charset="0"/>
                <a:ea typeface="楷体_GB2312" pitchFamily="49" charset="-122"/>
              </a:rPr>
              <a:t>→</a:t>
            </a:r>
            <a:r>
              <a:rPr lang="en-US" altLang="zh-CN" dirty="0" smtClean="0">
                <a:solidFill>
                  <a:srgbClr val="0000FF"/>
                </a:solidFill>
                <a:latin typeface="Times New Roman" panose="02020603050405020304" pitchFamily="18" charset="0"/>
                <a:ea typeface="楷体_GB2312" pitchFamily="49" charset="-122"/>
              </a:rPr>
              <a:t>011</a:t>
            </a:r>
            <a:r>
              <a:rPr lang="zh-CN" altLang="en-US" dirty="0" smtClean="0">
                <a:solidFill>
                  <a:srgbClr val="0000FF"/>
                </a:solidFill>
                <a:latin typeface="Times New Roman" panose="02020603050405020304" pitchFamily="18" charset="0"/>
                <a:ea typeface="楷体_GB2312" pitchFamily="49" charset="-122"/>
              </a:rPr>
              <a:t>→</a:t>
            </a:r>
            <a:endParaRPr lang="en-US" altLang="zh-CN" dirty="0" smtClean="0">
              <a:solidFill>
                <a:srgbClr val="0000FF"/>
              </a:solidFill>
              <a:latin typeface="Times New Roman" panose="02020603050405020304" pitchFamily="18" charset="0"/>
              <a:ea typeface="楷体_GB2312" pitchFamily="49" charset="-122"/>
            </a:endParaRPr>
          </a:p>
          <a:p>
            <a:pPr algn="l"/>
            <a:r>
              <a:rPr lang="en-US" altLang="zh-CN" dirty="0" smtClean="0">
                <a:solidFill>
                  <a:srgbClr val="0000FF"/>
                </a:solidFill>
                <a:latin typeface="Times New Roman" panose="02020603050405020304" pitchFamily="18" charset="0"/>
                <a:ea typeface="楷体_GB2312" pitchFamily="49" charset="-122"/>
              </a:rPr>
              <a:t>100</a:t>
            </a:r>
            <a:r>
              <a:rPr lang="zh-CN" altLang="en-US" dirty="0" smtClean="0">
                <a:solidFill>
                  <a:srgbClr val="0000FF"/>
                </a:solidFill>
                <a:latin typeface="Times New Roman" panose="02020603050405020304" pitchFamily="18" charset="0"/>
                <a:ea typeface="楷体_GB2312" pitchFamily="49" charset="-122"/>
              </a:rPr>
              <a:t>→</a:t>
            </a:r>
            <a:r>
              <a:rPr lang="en-US" altLang="zh-CN" dirty="0" smtClean="0">
                <a:solidFill>
                  <a:srgbClr val="0000FF"/>
                </a:solidFill>
                <a:latin typeface="Times New Roman" panose="02020603050405020304" pitchFamily="18" charset="0"/>
                <a:ea typeface="楷体_GB2312" pitchFamily="49" charset="-122"/>
              </a:rPr>
              <a:t>000</a:t>
            </a:r>
            <a:r>
              <a:rPr lang="zh-CN" altLang="en-US" dirty="0">
                <a:solidFill>
                  <a:srgbClr val="0000FF"/>
                </a:solidFill>
                <a:latin typeface="Times New Roman" panose="02020603050405020304" pitchFamily="18" charset="0"/>
                <a:ea typeface="楷体_GB2312" pitchFamily="49" charset="-122"/>
              </a:rPr>
              <a:t> </a:t>
            </a:r>
            <a:r>
              <a:rPr lang="zh-CN" altLang="en-US" dirty="0" smtClean="0">
                <a:solidFill>
                  <a:srgbClr val="0000FF"/>
                </a:solidFill>
                <a:latin typeface="Times New Roman" panose="02020603050405020304" pitchFamily="18" charset="0"/>
                <a:ea typeface="楷体_GB2312" pitchFamily="49" charset="-122"/>
              </a:rPr>
              <a:t>→</a:t>
            </a:r>
            <a:r>
              <a:rPr lang="en-US" altLang="zh-CN" dirty="0" smtClean="0">
                <a:solidFill>
                  <a:srgbClr val="0000FF"/>
                </a:solidFill>
                <a:latin typeface="Times New Roman" panose="02020603050405020304" pitchFamily="18" charset="0"/>
                <a:ea typeface="楷体_GB2312" pitchFamily="49" charset="-122"/>
              </a:rPr>
              <a:t>…</a:t>
            </a:r>
            <a:r>
              <a:rPr lang="zh-CN" altLang="en-US" dirty="0" smtClean="0">
                <a:latin typeface="Times New Roman" panose="02020603050405020304" pitchFamily="18" charset="0"/>
                <a:ea typeface="楷体_GB2312" pitchFamily="49" charset="-122"/>
              </a:rPr>
              <a:t>五进制计数器</a:t>
            </a:r>
            <a:endParaRPr lang="zh-CN" altLang="en-US" sz="2400" dirty="0">
              <a:latin typeface="Times New Roman" panose="02020603050405020304" pitchFamily="18" charset="0"/>
              <a:ea typeface="楷体_GB2312" pitchFamily="49" charset="-122"/>
            </a:endParaRPr>
          </a:p>
        </p:txBody>
      </p:sp>
      <p:sp>
        <p:nvSpPr>
          <p:cNvPr id="62" name="Rectangle 13"/>
          <p:cNvSpPr>
            <a:spLocks noChangeArrowheads="1"/>
          </p:cNvSpPr>
          <p:nvPr/>
        </p:nvSpPr>
        <p:spPr bwMode="auto">
          <a:xfrm>
            <a:off x="5929314" y="5901932"/>
            <a:ext cx="266858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en-US" altLang="zh-CN" sz="2400" i="1" dirty="0" smtClean="0">
                <a:solidFill>
                  <a:srgbClr val="FF00FF"/>
                </a:solidFill>
                <a:latin typeface="Times New Roman" panose="02020603050405020304" pitchFamily="18" charset="0"/>
                <a:ea typeface="楷体_GB2312" pitchFamily="49" charset="-122"/>
              </a:rPr>
              <a:t>Q</a:t>
            </a:r>
            <a:r>
              <a:rPr lang="en-US" altLang="zh-CN" sz="2400" baseline="-25000" dirty="0" smtClean="0">
                <a:solidFill>
                  <a:srgbClr val="FF00FF"/>
                </a:solidFill>
                <a:latin typeface="Times New Roman" panose="02020603050405020304" pitchFamily="18" charset="0"/>
                <a:ea typeface="楷体_GB2312" pitchFamily="49" charset="-122"/>
              </a:rPr>
              <a:t>0</a:t>
            </a:r>
            <a:r>
              <a:rPr lang="zh-CN" altLang="en-US" sz="2400" dirty="0" smtClean="0">
                <a:latin typeface="Times New Roman" panose="02020603050405020304" pitchFamily="18" charset="0"/>
                <a:ea typeface="楷体_GB2312" pitchFamily="49" charset="-122"/>
              </a:rPr>
              <a:t>：</a:t>
            </a:r>
            <a:r>
              <a:rPr lang="en-US" altLang="zh-CN" sz="2400" dirty="0" smtClean="0">
                <a:solidFill>
                  <a:srgbClr val="0000FF"/>
                </a:solidFill>
                <a:latin typeface="Times New Roman" panose="02020603050405020304" pitchFamily="18" charset="0"/>
                <a:ea typeface="楷体_GB2312" pitchFamily="49" charset="-122"/>
              </a:rPr>
              <a:t>0</a:t>
            </a:r>
            <a:r>
              <a:rPr lang="zh-CN" altLang="en-US" sz="2400" dirty="0" smtClean="0">
                <a:solidFill>
                  <a:srgbClr val="0000FF"/>
                </a:solidFill>
                <a:latin typeface="Times New Roman" panose="02020603050405020304" pitchFamily="18" charset="0"/>
                <a:ea typeface="楷体_GB2312" pitchFamily="49" charset="-122"/>
              </a:rPr>
              <a:t>→</a:t>
            </a:r>
            <a:r>
              <a:rPr lang="en-US" altLang="zh-CN" dirty="0" smtClean="0">
                <a:solidFill>
                  <a:srgbClr val="0000FF"/>
                </a:solidFill>
                <a:latin typeface="Times New Roman" panose="02020603050405020304" pitchFamily="18" charset="0"/>
                <a:ea typeface="楷体_GB2312" pitchFamily="49" charset="-122"/>
              </a:rPr>
              <a:t>1</a:t>
            </a:r>
            <a:r>
              <a:rPr lang="zh-CN" altLang="en-US" dirty="0">
                <a:solidFill>
                  <a:srgbClr val="0000FF"/>
                </a:solidFill>
                <a:latin typeface="Times New Roman" panose="02020603050405020304" pitchFamily="18" charset="0"/>
                <a:ea typeface="楷体_GB2312" pitchFamily="49" charset="-122"/>
              </a:rPr>
              <a:t>→</a:t>
            </a:r>
            <a:r>
              <a:rPr lang="en-US" altLang="zh-CN" dirty="0" smtClean="0">
                <a:solidFill>
                  <a:srgbClr val="0000FF"/>
                </a:solidFill>
                <a:latin typeface="Times New Roman" panose="02020603050405020304" pitchFamily="18" charset="0"/>
                <a:ea typeface="楷体_GB2312" pitchFamily="49" charset="-122"/>
              </a:rPr>
              <a:t>0</a:t>
            </a:r>
            <a:r>
              <a:rPr lang="zh-CN" altLang="en-US" dirty="0" smtClean="0">
                <a:solidFill>
                  <a:srgbClr val="0000FF"/>
                </a:solidFill>
                <a:latin typeface="Times New Roman" panose="02020603050405020304" pitchFamily="18" charset="0"/>
                <a:ea typeface="楷体_GB2312" pitchFamily="49" charset="-122"/>
              </a:rPr>
              <a:t>→</a:t>
            </a:r>
            <a:r>
              <a:rPr lang="en-US" altLang="zh-CN" dirty="0" smtClean="0">
                <a:solidFill>
                  <a:srgbClr val="0000FF"/>
                </a:solidFill>
                <a:latin typeface="Times New Roman" panose="02020603050405020304" pitchFamily="18" charset="0"/>
                <a:ea typeface="楷体_GB2312" pitchFamily="49" charset="-122"/>
              </a:rPr>
              <a:t>…</a:t>
            </a:r>
          </a:p>
          <a:p>
            <a:pPr algn="l"/>
            <a:r>
              <a:rPr lang="zh-CN" altLang="en-US" dirty="0" smtClean="0">
                <a:latin typeface="Times New Roman" panose="02020603050405020304" pitchFamily="18" charset="0"/>
                <a:ea typeface="楷体_GB2312" pitchFamily="49" charset="-122"/>
              </a:rPr>
              <a:t>二进制计数器</a:t>
            </a:r>
            <a:endParaRPr lang="zh-CN" altLang="en-US" sz="2400" dirty="0">
              <a:latin typeface="Times New Roman" panose="02020603050405020304" pitchFamily="18" charset="0"/>
              <a:ea typeface="楷体_GB2312" pitchFamily="49" charset="-122"/>
            </a:endParaRPr>
          </a:p>
        </p:txBody>
      </p:sp>
      <p:sp>
        <p:nvSpPr>
          <p:cNvPr id="32" name="Rectangle 13"/>
          <p:cNvSpPr>
            <a:spLocks noChangeArrowheads="1"/>
          </p:cNvSpPr>
          <p:nvPr/>
        </p:nvSpPr>
        <p:spPr bwMode="auto">
          <a:xfrm>
            <a:off x="795804" y="4818372"/>
            <a:ext cx="800529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en-US" altLang="zh-CN" i="1" dirty="0">
                <a:solidFill>
                  <a:srgbClr val="FF00FF"/>
                </a:solidFill>
                <a:latin typeface="Times New Roman" panose="02020603050405020304" pitchFamily="18" charset="0"/>
                <a:ea typeface="楷体_GB2312" pitchFamily="49" charset="-122"/>
              </a:rPr>
              <a:t>Q</a:t>
            </a:r>
            <a:r>
              <a:rPr lang="en-US" altLang="zh-CN" baseline="-25000" dirty="0">
                <a:solidFill>
                  <a:srgbClr val="FF00FF"/>
                </a:solidFill>
                <a:latin typeface="Times New Roman" panose="02020603050405020304" pitchFamily="18" charset="0"/>
                <a:ea typeface="楷体_GB2312" pitchFamily="49" charset="-122"/>
              </a:rPr>
              <a:t>0 </a:t>
            </a:r>
            <a:r>
              <a:rPr lang="en-US" altLang="zh-CN" sz="2400" i="1" dirty="0" smtClean="0">
                <a:latin typeface="Times New Roman" panose="02020603050405020304" pitchFamily="18" charset="0"/>
                <a:ea typeface="楷体_GB2312" pitchFamily="49" charset="-122"/>
              </a:rPr>
              <a:t>Q</a:t>
            </a:r>
            <a:r>
              <a:rPr lang="en-US" altLang="zh-CN" sz="2400" baseline="-25000" dirty="0" smtClean="0">
                <a:latin typeface="Times New Roman" panose="02020603050405020304" pitchFamily="18" charset="0"/>
                <a:ea typeface="楷体_GB2312" pitchFamily="49" charset="-122"/>
              </a:rPr>
              <a:t>3</a:t>
            </a:r>
            <a:r>
              <a:rPr lang="en-US" altLang="zh-CN" sz="2400" i="1" dirty="0" smtClean="0">
                <a:latin typeface="Times New Roman" panose="02020603050405020304" pitchFamily="18" charset="0"/>
                <a:ea typeface="楷体_GB2312" pitchFamily="49" charset="-122"/>
              </a:rPr>
              <a:t>Q</a:t>
            </a:r>
            <a:r>
              <a:rPr lang="en-US" altLang="zh-CN" sz="2400" baseline="-25000" dirty="0" smtClean="0">
                <a:latin typeface="Times New Roman" panose="02020603050405020304" pitchFamily="18" charset="0"/>
                <a:ea typeface="楷体_GB2312" pitchFamily="49" charset="-122"/>
              </a:rPr>
              <a:t>2</a:t>
            </a:r>
            <a:r>
              <a:rPr lang="en-US" altLang="zh-CN" sz="2400" i="1" dirty="0" smtClean="0">
                <a:latin typeface="Times New Roman" panose="02020603050405020304" pitchFamily="18" charset="0"/>
                <a:ea typeface="楷体_GB2312" pitchFamily="49" charset="-122"/>
              </a:rPr>
              <a:t>Q</a:t>
            </a:r>
            <a:r>
              <a:rPr lang="en-US" altLang="zh-CN" sz="2400" baseline="-25000" dirty="0" smtClean="0">
                <a:latin typeface="Times New Roman" panose="02020603050405020304" pitchFamily="18" charset="0"/>
                <a:ea typeface="楷体_GB2312" pitchFamily="49" charset="-122"/>
              </a:rPr>
              <a:t>1</a:t>
            </a:r>
            <a:r>
              <a:rPr lang="en-US" altLang="zh-CN" i="1" dirty="0" smtClean="0">
                <a:latin typeface="Times New Roman" panose="02020603050405020304" pitchFamily="18" charset="0"/>
                <a:ea typeface="楷体_GB2312" pitchFamily="49" charset="-122"/>
              </a:rPr>
              <a:t> </a:t>
            </a:r>
            <a:r>
              <a:rPr lang="zh-CN" altLang="en-US" sz="2400" dirty="0" smtClean="0">
                <a:latin typeface="Times New Roman" panose="02020603050405020304" pitchFamily="18" charset="0"/>
                <a:ea typeface="楷体_GB2312" pitchFamily="49" charset="-122"/>
              </a:rPr>
              <a:t>：</a:t>
            </a:r>
            <a:r>
              <a:rPr lang="en-US" altLang="zh-CN" dirty="0">
                <a:solidFill>
                  <a:srgbClr val="FF00FF"/>
                </a:solidFill>
                <a:latin typeface="Times New Roman" panose="02020603050405020304" pitchFamily="18" charset="0"/>
                <a:ea typeface="楷体_GB2312" pitchFamily="49" charset="-122"/>
              </a:rPr>
              <a:t>0</a:t>
            </a:r>
            <a:r>
              <a:rPr lang="en-US" altLang="zh-CN" sz="2400" dirty="0" smtClean="0">
                <a:solidFill>
                  <a:srgbClr val="0000FF"/>
                </a:solidFill>
                <a:latin typeface="Times New Roman" panose="02020603050405020304" pitchFamily="18" charset="0"/>
                <a:ea typeface="楷体_GB2312" pitchFamily="49" charset="-122"/>
              </a:rPr>
              <a:t>000</a:t>
            </a:r>
            <a:r>
              <a:rPr lang="zh-CN" altLang="en-US" sz="2400" dirty="0" smtClean="0">
                <a:solidFill>
                  <a:srgbClr val="0000FF"/>
                </a:solidFill>
                <a:latin typeface="Times New Roman" panose="02020603050405020304" pitchFamily="18" charset="0"/>
                <a:ea typeface="楷体_GB2312" pitchFamily="49" charset="-122"/>
              </a:rPr>
              <a:t>→</a:t>
            </a:r>
            <a:r>
              <a:rPr lang="en-US" altLang="zh-CN" dirty="0" smtClean="0">
                <a:solidFill>
                  <a:srgbClr val="FF00FF"/>
                </a:solidFill>
                <a:latin typeface="Times New Roman" panose="02020603050405020304" pitchFamily="18" charset="0"/>
                <a:ea typeface="楷体_GB2312" pitchFamily="49" charset="-122"/>
              </a:rPr>
              <a:t>0</a:t>
            </a:r>
            <a:r>
              <a:rPr lang="en-US" altLang="zh-CN" sz="2400" dirty="0" smtClean="0">
                <a:solidFill>
                  <a:srgbClr val="0000FF"/>
                </a:solidFill>
                <a:latin typeface="Times New Roman" panose="02020603050405020304" pitchFamily="18" charset="0"/>
                <a:ea typeface="楷体_GB2312" pitchFamily="49" charset="-122"/>
              </a:rPr>
              <a:t>0</a:t>
            </a:r>
            <a:r>
              <a:rPr lang="en-US" altLang="zh-CN" dirty="0" smtClean="0">
                <a:solidFill>
                  <a:srgbClr val="0000FF"/>
                </a:solidFill>
                <a:latin typeface="Times New Roman" panose="02020603050405020304" pitchFamily="18" charset="0"/>
                <a:ea typeface="楷体_GB2312" pitchFamily="49" charset="-122"/>
              </a:rPr>
              <a:t>01</a:t>
            </a:r>
            <a:r>
              <a:rPr lang="zh-CN" altLang="en-US" dirty="0" smtClean="0">
                <a:solidFill>
                  <a:srgbClr val="0000FF"/>
                </a:solidFill>
                <a:latin typeface="Times New Roman" panose="02020603050405020304" pitchFamily="18" charset="0"/>
                <a:ea typeface="楷体_GB2312" pitchFamily="49" charset="-122"/>
              </a:rPr>
              <a:t>→</a:t>
            </a:r>
            <a:r>
              <a:rPr lang="en-US" altLang="zh-CN" dirty="0" smtClean="0">
                <a:solidFill>
                  <a:srgbClr val="FF00FF"/>
                </a:solidFill>
                <a:latin typeface="Times New Roman" panose="02020603050405020304" pitchFamily="18" charset="0"/>
                <a:ea typeface="楷体_GB2312" pitchFamily="49" charset="-122"/>
              </a:rPr>
              <a:t>0</a:t>
            </a:r>
            <a:r>
              <a:rPr lang="en-US" altLang="zh-CN" dirty="0" smtClean="0">
                <a:solidFill>
                  <a:srgbClr val="0000FF"/>
                </a:solidFill>
                <a:latin typeface="Times New Roman" panose="02020603050405020304" pitchFamily="18" charset="0"/>
                <a:ea typeface="楷体_GB2312" pitchFamily="49" charset="-122"/>
              </a:rPr>
              <a:t>010</a:t>
            </a:r>
            <a:r>
              <a:rPr lang="zh-CN" altLang="en-US" dirty="0" smtClean="0">
                <a:solidFill>
                  <a:srgbClr val="0000FF"/>
                </a:solidFill>
                <a:latin typeface="Times New Roman" panose="02020603050405020304" pitchFamily="18" charset="0"/>
                <a:ea typeface="楷体_GB2312" pitchFamily="49" charset="-122"/>
              </a:rPr>
              <a:t>→</a:t>
            </a:r>
            <a:r>
              <a:rPr lang="en-US" altLang="zh-CN" dirty="0" smtClean="0">
                <a:solidFill>
                  <a:srgbClr val="FF00FF"/>
                </a:solidFill>
                <a:latin typeface="Times New Roman" panose="02020603050405020304" pitchFamily="18" charset="0"/>
                <a:ea typeface="楷体_GB2312" pitchFamily="49" charset="-122"/>
              </a:rPr>
              <a:t>0</a:t>
            </a:r>
            <a:r>
              <a:rPr lang="en-US" altLang="zh-CN" dirty="0" smtClean="0">
                <a:solidFill>
                  <a:srgbClr val="0000FF"/>
                </a:solidFill>
                <a:latin typeface="Times New Roman" panose="02020603050405020304" pitchFamily="18" charset="0"/>
                <a:ea typeface="楷体_GB2312" pitchFamily="49" charset="-122"/>
              </a:rPr>
              <a:t>011</a:t>
            </a:r>
            <a:r>
              <a:rPr lang="zh-CN" altLang="en-US" dirty="0" smtClean="0">
                <a:solidFill>
                  <a:srgbClr val="0000FF"/>
                </a:solidFill>
                <a:latin typeface="Times New Roman" panose="02020603050405020304" pitchFamily="18" charset="0"/>
                <a:ea typeface="楷体_GB2312" pitchFamily="49" charset="-122"/>
              </a:rPr>
              <a:t>→</a:t>
            </a:r>
            <a:r>
              <a:rPr lang="en-US" altLang="zh-CN" dirty="0">
                <a:solidFill>
                  <a:srgbClr val="FF00FF"/>
                </a:solidFill>
                <a:latin typeface="Times New Roman" panose="02020603050405020304" pitchFamily="18" charset="0"/>
                <a:ea typeface="楷体_GB2312" pitchFamily="49" charset="-122"/>
              </a:rPr>
              <a:t>0</a:t>
            </a:r>
            <a:r>
              <a:rPr lang="en-US" altLang="zh-CN" dirty="0" smtClean="0">
                <a:solidFill>
                  <a:srgbClr val="0000FF"/>
                </a:solidFill>
                <a:latin typeface="Times New Roman" panose="02020603050405020304" pitchFamily="18" charset="0"/>
                <a:ea typeface="楷体_GB2312" pitchFamily="49" charset="-122"/>
              </a:rPr>
              <a:t>100</a:t>
            </a:r>
            <a:r>
              <a:rPr lang="zh-CN" altLang="en-US" dirty="0" smtClean="0">
                <a:solidFill>
                  <a:srgbClr val="0000FF"/>
                </a:solidFill>
                <a:latin typeface="Times New Roman" panose="02020603050405020304" pitchFamily="18" charset="0"/>
                <a:ea typeface="楷体_GB2312" pitchFamily="49" charset="-122"/>
              </a:rPr>
              <a:t> →</a:t>
            </a:r>
            <a:r>
              <a:rPr lang="en-US" altLang="zh-CN" dirty="0" smtClean="0">
                <a:solidFill>
                  <a:srgbClr val="FF00FF"/>
                </a:solidFill>
                <a:latin typeface="Times New Roman" panose="02020603050405020304" pitchFamily="18" charset="0"/>
                <a:ea typeface="楷体_GB2312" pitchFamily="49" charset="-122"/>
              </a:rPr>
              <a:t>1</a:t>
            </a:r>
            <a:r>
              <a:rPr lang="en-US" altLang="zh-CN" dirty="0" smtClean="0">
                <a:solidFill>
                  <a:srgbClr val="0000FF"/>
                </a:solidFill>
                <a:latin typeface="Times New Roman" panose="02020603050405020304" pitchFamily="18" charset="0"/>
                <a:ea typeface="楷体_GB2312" pitchFamily="49" charset="-122"/>
              </a:rPr>
              <a:t>000</a:t>
            </a:r>
            <a:r>
              <a:rPr lang="zh-CN" altLang="en-US" dirty="0" smtClean="0">
                <a:solidFill>
                  <a:srgbClr val="0000FF"/>
                </a:solidFill>
                <a:latin typeface="Times New Roman" panose="02020603050405020304" pitchFamily="18" charset="0"/>
                <a:ea typeface="楷体_GB2312" pitchFamily="49" charset="-122"/>
              </a:rPr>
              <a:t>→</a:t>
            </a:r>
            <a:endParaRPr lang="en-US" altLang="zh-CN" dirty="0" smtClean="0">
              <a:solidFill>
                <a:srgbClr val="0000FF"/>
              </a:solidFill>
              <a:latin typeface="Times New Roman" panose="02020603050405020304" pitchFamily="18" charset="0"/>
              <a:ea typeface="楷体_GB2312" pitchFamily="49" charset="-122"/>
            </a:endParaRPr>
          </a:p>
          <a:p>
            <a:pPr algn="l"/>
            <a:r>
              <a:rPr lang="en-US" altLang="zh-CN" dirty="0" smtClean="0">
                <a:solidFill>
                  <a:srgbClr val="FF00FF"/>
                </a:solidFill>
                <a:latin typeface="Times New Roman" panose="02020603050405020304" pitchFamily="18" charset="0"/>
                <a:ea typeface="楷体_GB2312" pitchFamily="49" charset="-122"/>
              </a:rPr>
              <a:t>1</a:t>
            </a:r>
            <a:r>
              <a:rPr lang="en-US" altLang="zh-CN" dirty="0" smtClean="0">
                <a:solidFill>
                  <a:srgbClr val="0000FF"/>
                </a:solidFill>
                <a:latin typeface="Times New Roman" panose="02020603050405020304" pitchFamily="18" charset="0"/>
                <a:ea typeface="楷体_GB2312" pitchFamily="49" charset="-122"/>
              </a:rPr>
              <a:t>001</a:t>
            </a:r>
            <a:r>
              <a:rPr lang="zh-CN" altLang="en-US" dirty="0" smtClean="0">
                <a:solidFill>
                  <a:srgbClr val="0000FF"/>
                </a:solidFill>
                <a:latin typeface="Times New Roman" panose="02020603050405020304" pitchFamily="18" charset="0"/>
                <a:ea typeface="楷体_GB2312" pitchFamily="49" charset="-122"/>
              </a:rPr>
              <a:t>→</a:t>
            </a:r>
            <a:r>
              <a:rPr lang="en-US" altLang="zh-CN" dirty="0" smtClean="0">
                <a:solidFill>
                  <a:srgbClr val="FF00FF"/>
                </a:solidFill>
                <a:latin typeface="Times New Roman" panose="02020603050405020304" pitchFamily="18" charset="0"/>
                <a:ea typeface="楷体_GB2312" pitchFamily="49" charset="-122"/>
              </a:rPr>
              <a:t>1</a:t>
            </a:r>
            <a:r>
              <a:rPr lang="en-US" altLang="zh-CN" dirty="0" smtClean="0">
                <a:solidFill>
                  <a:srgbClr val="0000FF"/>
                </a:solidFill>
                <a:latin typeface="Times New Roman" panose="02020603050405020304" pitchFamily="18" charset="0"/>
                <a:ea typeface="楷体_GB2312" pitchFamily="49" charset="-122"/>
              </a:rPr>
              <a:t>010</a:t>
            </a:r>
            <a:r>
              <a:rPr lang="zh-CN" altLang="en-US" dirty="0" smtClean="0">
                <a:solidFill>
                  <a:srgbClr val="0000FF"/>
                </a:solidFill>
                <a:latin typeface="Times New Roman" panose="02020603050405020304" pitchFamily="18" charset="0"/>
                <a:ea typeface="楷体_GB2312" pitchFamily="49" charset="-122"/>
              </a:rPr>
              <a:t>→</a:t>
            </a:r>
            <a:r>
              <a:rPr lang="en-US" altLang="zh-CN" dirty="0" smtClean="0">
                <a:solidFill>
                  <a:srgbClr val="FF00FF"/>
                </a:solidFill>
                <a:latin typeface="Times New Roman" panose="02020603050405020304" pitchFamily="18" charset="0"/>
                <a:ea typeface="楷体_GB2312" pitchFamily="49" charset="-122"/>
              </a:rPr>
              <a:t>1</a:t>
            </a:r>
            <a:r>
              <a:rPr lang="en-US" altLang="zh-CN" dirty="0" smtClean="0">
                <a:solidFill>
                  <a:srgbClr val="0000FF"/>
                </a:solidFill>
                <a:latin typeface="Times New Roman" panose="02020603050405020304" pitchFamily="18" charset="0"/>
                <a:ea typeface="楷体_GB2312" pitchFamily="49" charset="-122"/>
              </a:rPr>
              <a:t>011</a:t>
            </a:r>
            <a:r>
              <a:rPr lang="zh-CN" altLang="en-US" dirty="0" smtClean="0">
                <a:solidFill>
                  <a:srgbClr val="0000FF"/>
                </a:solidFill>
                <a:latin typeface="Times New Roman" panose="02020603050405020304" pitchFamily="18" charset="0"/>
                <a:ea typeface="楷体_GB2312" pitchFamily="49" charset="-122"/>
              </a:rPr>
              <a:t>→</a:t>
            </a:r>
            <a:r>
              <a:rPr lang="en-US" altLang="zh-CN" dirty="0">
                <a:solidFill>
                  <a:srgbClr val="FF00FF"/>
                </a:solidFill>
                <a:latin typeface="Times New Roman" panose="02020603050405020304" pitchFamily="18" charset="0"/>
                <a:ea typeface="楷体_GB2312" pitchFamily="49" charset="-122"/>
              </a:rPr>
              <a:t>1</a:t>
            </a:r>
            <a:r>
              <a:rPr lang="en-US" altLang="zh-CN" dirty="0" smtClean="0">
                <a:solidFill>
                  <a:srgbClr val="0000FF"/>
                </a:solidFill>
                <a:latin typeface="Times New Roman" panose="02020603050405020304" pitchFamily="18" charset="0"/>
                <a:ea typeface="楷体_GB2312" pitchFamily="49" charset="-122"/>
              </a:rPr>
              <a:t>100</a:t>
            </a:r>
            <a:r>
              <a:rPr lang="zh-CN" altLang="en-US" dirty="0" smtClean="0">
                <a:solidFill>
                  <a:srgbClr val="0000FF"/>
                </a:solidFill>
                <a:latin typeface="Times New Roman" panose="02020603050405020304" pitchFamily="18" charset="0"/>
                <a:ea typeface="楷体_GB2312" pitchFamily="49" charset="-122"/>
              </a:rPr>
              <a:t> →</a:t>
            </a:r>
            <a:r>
              <a:rPr lang="en-US" altLang="zh-CN" dirty="0">
                <a:solidFill>
                  <a:srgbClr val="FF00FF"/>
                </a:solidFill>
                <a:latin typeface="Times New Roman" panose="02020603050405020304" pitchFamily="18" charset="0"/>
                <a:ea typeface="楷体_GB2312" pitchFamily="49" charset="-122"/>
              </a:rPr>
              <a:t>0</a:t>
            </a:r>
            <a:r>
              <a:rPr lang="en-US" altLang="zh-CN" dirty="0" smtClean="0">
                <a:solidFill>
                  <a:srgbClr val="0000FF"/>
                </a:solidFill>
                <a:latin typeface="Times New Roman" panose="02020603050405020304" pitchFamily="18" charset="0"/>
                <a:ea typeface="楷体_GB2312" pitchFamily="49" charset="-122"/>
              </a:rPr>
              <a:t>000</a:t>
            </a:r>
            <a:r>
              <a:rPr lang="zh-CN" altLang="en-US" dirty="0" smtClean="0">
                <a:solidFill>
                  <a:srgbClr val="0000FF"/>
                </a:solidFill>
                <a:latin typeface="Times New Roman" panose="02020603050405020304" pitchFamily="18" charset="0"/>
                <a:ea typeface="楷体_GB2312" pitchFamily="49" charset="-122"/>
              </a:rPr>
              <a:t> →</a:t>
            </a:r>
            <a:r>
              <a:rPr lang="en-US" altLang="zh-CN" dirty="0" smtClean="0">
                <a:solidFill>
                  <a:srgbClr val="0000FF"/>
                </a:solidFill>
                <a:latin typeface="Times New Roman" panose="02020603050405020304" pitchFamily="18" charset="0"/>
                <a:ea typeface="楷体_GB2312" pitchFamily="49" charset="-122"/>
              </a:rPr>
              <a:t>…</a:t>
            </a:r>
            <a:r>
              <a:rPr lang="zh-CN" altLang="en-US" dirty="0" smtClean="0">
                <a:latin typeface="Times New Roman" panose="02020603050405020304" pitchFamily="18" charset="0"/>
                <a:ea typeface="楷体_GB2312" pitchFamily="49" charset="-122"/>
              </a:rPr>
              <a:t>可以看作是</a:t>
            </a:r>
            <a:r>
              <a:rPr lang="en-US" altLang="zh-CN" dirty="0" smtClean="0">
                <a:latin typeface="Times New Roman" panose="02020603050405020304" pitchFamily="18" charset="0"/>
                <a:ea typeface="楷体_GB2312" pitchFamily="49" charset="-122"/>
              </a:rPr>
              <a:t>5421BCD</a:t>
            </a:r>
            <a:r>
              <a:rPr lang="zh-CN" altLang="en-US" dirty="0" smtClean="0">
                <a:latin typeface="Times New Roman" panose="02020603050405020304" pitchFamily="18" charset="0"/>
                <a:ea typeface="楷体_GB2312" pitchFamily="49" charset="-122"/>
              </a:rPr>
              <a:t>码输出器</a:t>
            </a:r>
            <a:endParaRPr lang="zh-CN" altLang="en-US" sz="2400" dirty="0">
              <a:latin typeface="Times New Roman" panose="02020603050405020304" pitchFamily="18" charset="0"/>
              <a:ea typeface="楷体_GB2312" pitchFamily="49" charset="-122"/>
            </a:endParaRPr>
          </a:p>
        </p:txBody>
      </p:sp>
      <p:grpSp>
        <p:nvGrpSpPr>
          <p:cNvPr id="30" name="组合 29"/>
          <p:cNvGrpSpPr/>
          <p:nvPr/>
        </p:nvGrpSpPr>
        <p:grpSpPr>
          <a:xfrm>
            <a:off x="6645497" y="710462"/>
            <a:ext cx="2457450" cy="1676400"/>
            <a:chOff x="6645497" y="710462"/>
            <a:chExt cx="2457450" cy="1676400"/>
          </a:xfrm>
        </p:grpSpPr>
        <p:sp>
          <p:nvSpPr>
            <p:cNvPr id="31" name="圆角矩形标注 30"/>
            <p:cNvSpPr/>
            <p:nvPr/>
          </p:nvSpPr>
          <p:spPr bwMode="auto">
            <a:xfrm>
              <a:off x="6713971" y="710462"/>
              <a:ext cx="2388976" cy="1676400"/>
            </a:xfrm>
            <a:prstGeom prst="wedgeRoundRectCallout">
              <a:avLst>
                <a:gd name="adj1" fmla="val -57418"/>
                <a:gd name="adj2" fmla="val 53409"/>
                <a:gd name="adj3" fmla="val 16667"/>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dirty="0" smtClean="0">
                <a:ln>
                  <a:noFill/>
                </a:ln>
                <a:solidFill>
                  <a:schemeClr val="tx1"/>
                </a:solidFill>
                <a:effectLst/>
                <a:latin typeface="Arial Narrow" panose="020B0606020202030204" pitchFamily="34" charset="0"/>
                <a:ea typeface="宋体" panose="02010600030101010101" pitchFamily="2" charset="-122"/>
              </a:endParaRPr>
            </a:p>
          </p:txBody>
        </p:sp>
        <p:sp>
          <p:nvSpPr>
            <p:cNvPr id="33" name="Rectangle 13"/>
            <p:cNvSpPr>
              <a:spLocks noChangeArrowheads="1"/>
            </p:cNvSpPr>
            <p:nvPr/>
          </p:nvSpPr>
          <p:spPr bwMode="auto">
            <a:xfrm>
              <a:off x="6645497" y="712433"/>
              <a:ext cx="2457450" cy="1569660"/>
            </a:xfrm>
            <a:prstGeom prst="rect">
              <a:avLst/>
            </a:prstGeom>
            <a:noFill/>
            <a:ln>
              <a:noFill/>
            </a:ln>
            <a:effectLst/>
            <a:extLst/>
          </p:spPr>
          <p:txBody>
            <a:bodyPr wrap="square" anchor="ctr">
              <a:spAutoFit/>
            </a:bodyPr>
            <a:lstStyle/>
            <a:p>
              <a:r>
                <a:rPr lang="zh-CN" altLang="en-US" dirty="0">
                  <a:latin typeface="Times New Roman" panose="02020603050405020304" pitchFamily="18" charset="0"/>
                  <a:ea typeface="楷体_GB2312" pitchFamily="49" charset="-122"/>
                </a:rPr>
                <a:t>异步五进制加计数电路</a:t>
              </a:r>
              <a:r>
                <a:rPr lang="zh-CN" altLang="en-US" dirty="0">
                  <a:solidFill>
                    <a:srgbClr val="FF0000"/>
                  </a:solidFill>
                  <a:latin typeface="Times New Roman" panose="02020603050405020304" pitchFamily="18" charset="0"/>
                  <a:ea typeface="楷体_GB2312" pitchFamily="49" charset="-122"/>
                </a:rPr>
                <a:t>（↑）</a:t>
              </a:r>
              <a:r>
                <a:rPr lang="en-US" altLang="zh-CN" dirty="0">
                  <a:solidFill>
                    <a:srgbClr val="0000FF"/>
                  </a:solidFill>
                  <a:latin typeface="Times New Roman" panose="02020603050405020304" pitchFamily="18" charset="0"/>
                  <a:ea typeface="楷体_GB2312" pitchFamily="49" charset="-122"/>
                </a:rPr>
                <a:t>000</a:t>
              </a:r>
              <a:r>
                <a:rPr lang="zh-CN" altLang="en-US" dirty="0">
                  <a:solidFill>
                    <a:srgbClr val="0000FF"/>
                  </a:solidFill>
                  <a:latin typeface="Times New Roman" panose="02020603050405020304" pitchFamily="18" charset="0"/>
                  <a:ea typeface="楷体_GB2312" pitchFamily="49" charset="-122"/>
                </a:rPr>
                <a:t>→</a:t>
              </a:r>
              <a:r>
                <a:rPr lang="en-US" altLang="zh-CN" dirty="0">
                  <a:solidFill>
                    <a:srgbClr val="0000FF"/>
                  </a:solidFill>
                  <a:latin typeface="Times New Roman" panose="02020603050405020304" pitchFamily="18" charset="0"/>
                  <a:ea typeface="楷体_GB2312" pitchFamily="49" charset="-122"/>
                </a:rPr>
                <a:t>001</a:t>
              </a:r>
              <a:r>
                <a:rPr lang="zh-CN" altLang="en-US" dirty="0">
                  <a:solidFill>
                    <a:srgbClr val="0000FF"/>
                  </a:solidFill>
                  <a:latin typeface="Times New Roman" panose="02020603050405020304" pitchFamily="18" charset="0"/>
                  <a:ea typeface="楷体_GB2312" pitchFamily="49" charset="-122"/>
                </a:rPr>
                <a:t>→</a:t>
              </a:r>
              <a:r>
                <a:rPr lang="en-US" altLang="zh-CN" dirty="0">
                  <a:solidFill>
                    <a:srgbClr val="0000FF"/>
                  </a:solidFill>
                  <a:latin typeface="Times New Roman" panose="02020603050405020304" pitchFamily="18" charset="0"/>
                  <a:ea typeface="楷体_GB2312" pitchFamily="49" charset="-122"/>
                </a:rPr>
                <a:t>010</a:t>
              </a:r>
              <a:r>
                <a:rPr lang="zh-CN" altLang="en-US" dirty="0">
                  <a:solidFill>
                    <a:srgbClr val="0000FF"/>
                  </a:solidFill>
                  <a:latin typeface="Times New Roman" panose="02020603050405020304" pitchFamily="18" charset="0"/>
                  <a:ea typeface="楷体_GB2312" pitchFamily="49" charset="-122"/>
                </a:rPr>
                <a:t>→</a:t>
              </a:r>
              <a:r>
                <a:rPr lang="en-US" altLang="zh-CN" dirty="0">
                  <a:solidFill>
                    <a:srgbClr val="0000FF"/>
                  </a:solidFill>
                  <a:latin typeface="Times New Roman" panose="02020603050405020304" pitchFamily="18" charset="0"/>
                  <a:ea typeface="楷体_GB2312" pitchFamily="49" charset="-122"/>
                </a:rPr>
                <a:t>011</a:t>
              </a:r>
              <a:r>
                <a:rPr lang="zh-CN" altLang="en-US" dirty="0">
                  <a:solidFill>
                    <a:srgbClr val="0000FF"/>
                  </a:solidFill>
                  <a:latin typeface="Times New Roman" panose="02020603050405020304" pitchFamily="18" charset="0"/>
                  <a:ea typeface="楷体_GB2312" pitchFamily="49" charset="-122"/>
                </a:rPr>
                <a:t>→</a:t>
              </a:r>
              <a:r>
                <a:rPr lang="en-US" altLang="zh-CN" dirty="0">
                  <a:solidFill>
                    <a:srgbClr val="0000FF"/>
                  </a:solidFill>
                  <a:latin typeface="Times New Roman" panose="02020603050405020304" pitchFamily="18" charset="0"/>
                  <a:ea typeface="楷体_GB2312" pitchFamily="49" charset="-122"/>
                </a:rPr>
                <a:t>100</a:t>
              </a:r>
              <a:r>
                <a:rPr lang="zh-CN" altLang="en-US" dirty="0">
                  <a:solidFill>
                    <a:srgbClr val="0000FF"/>
                  </a:solidFill>
                  <a:latin typeface="Times New Roman" panose="02020603050405020304" pitchFamily="18" charset="0"/>
                  <a:ea typeface="楷体_GB2312" pitchFamily="49" charset="-122"/>
                </a:rPr>
                <a:t>→</a:t>
              </a:r>
              <a:r>
                <a:rPr lang="en-US" altLang="zh-CN" dirty="0">
                  <a:solidFill>
                    <a:srgbClr val="0000FF"/>
                  </a:solidFill>
                  <a:latin typeface="Times New Roman" panose="02020603050405020304" pitchFamily="18" charset="0"/>
                  <a:ea typeface="楷体_GB2312" pitchFamily="49" charset="-122"/>
                </a:rPr>
                <a:t>000</a:t>
              </a:r>
              <a:endParaRPr lang="zh-CN" altLang="en-US" dirty="0">
                <a:solidFill>
                  <a:srgbClr val="0000FF"/>
                </a:solidFill>
                <a:latin typeface="Times New Roman" panose="02020603050405020304" pitchFamily="18" charset="0"/>
                <a:ea typeface="楷体_GB2312" pitchFamily="49" charset="-122"/>
              </a:endParaRPr>
            </a:p>
          </p:txBody>
        </p:sp>
      </p:grpSp>
    </p:spTree>
    <p:extLst>
      <p:ext uri="{BB962C8B-B14F-4D97-AF65-F5344CB8AC3E}">
        <p14:creationId xmlns:p14="http://schemas.microsoft.com/office/powerpoint/2010/main" val="392575608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wipe(left)">
                                      <p:cBhvr>
                                        <p:cTn id="10" dur="500"/>
                                        <p:tgtEl>
                                          <p:spTgt spid="52"/>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wipe(left)">
                                      <p:cBhvr>
                                        <p:cTn id="14" dur="500"/>
                                        <p:tgtEl>
                                          <p:spTgt spid="53"/>
                                        </p:tgtEl>
                                      </p:cBhvr>
                                    </p:animEffect>
                                  </p:childTnLst>
                                </p:cTn>
                              </p:par>
                            </p:childTnLst>
                          </p:cTn>
                        </p:par>
                      </p:childTnLst>
                    </p:cTn>
                  </p:par>
                  <p:par>
                    <p:cTn id="15" fill="hold">
                      <p:stCondLst>
                        <p:cond delay="indefinite"/>
                      </p:stCondLst>
                      <p:childTnLst>
                        <p:par>
                          <p:cTn id="16" fill="hold">
                            <p:stCondLst>
                              <p:cond delay="0"/>
                            </p:stCondLst>
                            <p:childTnLst>
                              <p:par>
                                <p:cTn id="17" presetID="18" presetClass="entr" presetSubtype="9"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strips(upLeft)">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32"/>
                                        </p:tgtEl>
                                        <p:attrNameLst>
                                          <p:attrName>style.visibility</p:attrName>
                                        </p:attrNameLst>
                                      </p:cBhvr>
                                      <p:to>
                                        <p:strVal val="visible"/>
                                      </p:to>
                                    </p:set>
                                    <p:anim calcmode="lin" valueType="num">
                                      <p:cBhvr>
                                        <p:cTn id="24" dur="500" fill="hold"/>
                                        <p:tgtEl>
                                          <p:spTgt spid="32"/>
                                        </p:tgtEl>
                                        <p:attrNameLst>
                                          <p:attrName>ppt_w</p:attrName>
                                        </p:attrNameLst>
                                      </p:cBhvr>
                                      <p:tavLst>
                                        <p:tav tm="0">
                                          <p:val>
                                            <p:fltVal val="0"/>
                                          </p:val>
                                        </p:tav>
                                        <p:tav tm="100000">
                                          <p:val>
                                            <p:strVal val="#ppt_w"/>
                                          </p:val>
                                        </p:tav>
                                      </p:tavLst>
                                    </p:anim>
                                    <p:anim calcmode="lin" valueType="num">
                                      <p:cBhvr>
                                        <p:cTn id="25" dur="500" fill="hold"/>
                                        <p:tgtEl>
                                          <p:spTgt spid="32"/>
                                        </p:tgtEl>
                                        <p:attrNameLst>
                                          <p:attrName>ppt_h</p:attrName>
                                        </p:attrNameLst>
                                      </p:cBhvr>
                                      <p:tavLst>
                                        <p:tav tm="0">
                                          <p:val>
                                            <p:fltVal val="0"/>
                                          </p:val>
                                        </p:tav>
                                        <p:tav tm="100000">
                                          <p:val>
                                            <p:strVal val="#ppt_h"/>
                                          </p:val>
                                        </p:tav>
                                      </p:tavLst>
                                    </p:anim>
                                    <p:animEffect transition="in" filter="fade">
                                      <p:cBhvr>
                                        <p:cTn id="2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2" grpId="0" animBg="1"/>
      <p:bldP spid="53" grpId="0" animBg="1"/>
      <p:bldP spid="32"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p:cNvSpPr>
            <a:spLocks noChangeArrowheads="1"/>
          </p:cNvSpPr>
          <p:nvPr/>
        </p:nvSpPr>
        <p:spPr bwMode="auto">
          <a:xfrm>
            <a:off x="267303" y="1341750"/>
            <a:ext cx="866238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l" eaLnBrk="1" hangingPunct="1">
              <a:spcBef>
                <a:spcPct val="0"/>
              </a:spcBef>
              <a:buClrTx/>
              <a:buFontTx/>
              <a:buNone/>
            </a:pPr>
            <a:r>
              <a:rPr kumimoji="1" lang="zh-CN" altLang="en-US" sz="2400" dirty="0">
                <a:latin typeface="Times New Roman" panose="02020603050405020304" pitchFamily="18" charset="0"/>
                <a:ea typeface="楷体_GB2312" pitchFamily="49" charset="-122"/>
              </a:rPr>
              <a:t>例</a:t>
            </a:r>
            <a:r>
              <a:rPr kumimoji="1" lang="en-US" altLang="zh-CN" sz="2400" dirty="0" smtClean="0">
                <a:latin typeface="Times New Roman" panose="02020603050405020304" pitchFamily="18" charset="0"/>
                <a:ea typeface="楷体_GB2312" pitchFamily="49" charset="-122"/>
              </a:rPr>
              <a:t>6.5.2   </a:t>
            </a:r>
            <a:r>
              <a:rPr kumimoji="1" lang="zh-CN" altLang="en-US" sz="2400" dirty="0">
                <a:latin typeface="Times New Roman" panose="02020603050405020304" pitchFamily="18" charset="0"/>
                <a:ea typeface="楷体_GB2312" pitchFamily="49" charset="-122"/>
              </a:rPr>
              <a:t>用</a:t>
            </a:r>
            <a:r>
              <a:rPr kumimoji="1" lang="en-US" altLang="zh-CN" sz="2400" dirty="0">
                <a:latin typeface="Times New Roman" panose="02020603050405020304" pitchFamily="18" charset="0"/>
                <a:ea typeface="楷体_GB2312" pitchFamily="49" charset="-122"/>
              </a:rPr>
              <a:t>74LVC161</a:t>
            </a:r>
            <a:r>
              <a:rPr kumimoji="1" lang="zh-CN" altLang="en-US" sz="2400" dirty="0">
                <a:latin typeface="Times New Roman" panose="02020603050405020304" pitchFamily="18" charset="0"/>
                <a:ea typeface="楷体_GB2312" pitchFamily="49" charset="-122"/>
              </a:rPr>
              <a:t>构成九进制加计数器</a:t>
            </a:r>
            <a:endParaRPr kumimoji="1" lang="en-US" altLang="zh-CN" sz="2400" dirty="0">
              <a:latin typeface="Times New Roman" panose="02020603050405020304" pitchFamily="18" charset="0"/>
              <a:ea typeface="楷体_GB2312" pitchFamily="49" charset="-122"/>
            </a:endParaRPr>
          </a:p>
          <a:p>
            <a:pPr algn="l" eaLnBrk="1" hangingPunct="1">
              <a:spcBef>
                <a:spcPct val="0"/>
              </a:spcBef>
              <a:buClrTx/>
              <a:buFontTx/>
              <a:buNone/>
            </a:pPr>
            <a:r>
              <a:rPr kumimoji="1" lang="zh-CN" altLang="en-US" sz="2400" dirty="0">
                <a:latin typeface="Times New Roman" panose="02020603050405020304" pitchFamily="18" charset="0"/>
                <a:ea typeface="楷体_GB2312" pitchFamily="49" charset="-122"/>
              </a:rPr>
              <a:t>解：九进制计数器应有</a:t>
            </a:r>
            <a:r>
              <a:rPr kumimoji="1" lang="en-US" altLang="zh-CN" sz="2400" dirty="0">
                <a:latin typeface="Times New Roman" panose="02020603050405020304" pitchFamily="18" charset="0"/>
                <a:ea typeface="楷体_GB2312" pitchFamily="49" charset="-122"/>
              </a:rPr>
              <a:t>9</a:t>
            </a:r>
            <a:r>
              <a:rPr kumimoji="1" lang="zh-CN" altLang="en-US" sz="2400" dirty="0">
                <a:latin typeface="Times New Roman" panose="02020603050405020304" pitchFamily="18" charset="0"/>
                <a:ea typeface="楷体_GB2312" pitchFamily="49" charset="-122"/>
              </a:rPr>
              <a:t>个状态，而</a:t>
            </a:r>
            <a:r>
              <a:rPr kumimoji="1" lang="en-US" altLang="zh-CN" sz="2400" dirty="0">
                <a:latin typeface="Times New Roman" panose="02020603050405020304" pitchFamily="18" charset="0"/>
                <a:ea typeface="楷体_GB2312" pitchFamily="49" charset="-122"/>
              </a:rPr>
              <a:t>74 LVC 161</a:t>
            </a:r>
            <a:r>
              <a:rPr kumimoji="1" lang="zh-CN" altLang="en-US" sz="2400" dirty="0">
                <a:latin typeface="Times New Roman" panose="02020603050405020304" pitchFamily="18" charset="0"/>
                <a:ea typeface="楷体_GB2312" pitchFamily="49" charset="-122"/>
              </a:rPr>
              <a:t>在计数过程中</a:t>
            </a:r>
          </a:p>
          <a:p>
            <a:pPr algn="l" eaLnBrk="1" hangingPunct="1">
              <a:spcBef>
                <a:spcPct val="0"/>
              </a:spcBef>
              <a:buClrTx/>
              <a:buFontTx/>
              <a:buNone/>
            </a:pPr>
            <a:r>
              <a:rPr kumimoji="1" lang="zh-CN" altLang="en-US" sz="2400" dirty="0">
                <a:latin typeface="Times New Roman" panose="02020603050405020304" pitchFamily="18" charset="0"/>
                <a:ea typeface="楷体_GB2312" pitchFamily="49" charset="-122"/>
              </a:rPr>
              <a:t>有</a:t>
            </a:r>
            <a:r>
              <a:rPr kumimoji="1" lang="en-US" altLang="zh-CN" sz="2400" dirty="0">
                <a:latin typeface="Times New Roman" panose="02020603050405020304" pitchFamily="18" charset="0"/>
                <a:ea typeface="楷体_GB2312" pitchFamily="49" charset="-122"/>
              </a:rPr>
              <a:t>16</a:t>
            </a:r>
            <a:r>
              <a:rPr kumimoji="1" lang="zh-CN" altLang="en-US" sz="2400" dirty="0">
                <a:latin typeface="Times New Roman" panose="02020603050405020304" pitchFamily="18" charset="0"/>
                <a:ea typeface="楷体_GB2312" pitchFamily="49" charset="-122"/>
              </a:rPr>
              <a:t>个状态。设法跳过多余的</a:t>
            </a:r>
            <a:r>
              <a:rPr kumimoji="1" lang="en-US" altLang="zh-CN" sz="2400" dirty="0">
                <a:latin typeface="Times New Roman" panose="02020603050405020304" pitchFamily="18" charset="0"/>
                <a:ea typeface="楷体_GB2312" pitchFamily="49" charset="-122"/>
              </a:rPr>
              <a:t>7</a:t>
            </a:r>
            <a:r>
              <a:rPr kumimoji="1" lang="zh-CN" altLang="en-US" sz="2400" dirty="0">
                <a:latin typeface="Times New Roman" panose="02020603050405020304" pitchFamily="18" charset="0"/>
                <a:ea typeface="楷体_GB2312" pitchFamily="49" charset="-122"/>
              </a:rPr>
              <a:t>个状态，则可实现模</a:t>
            </a:r>
            <a:r>
              <a:rPr kumimoji="1" lang="en-US" altLang="zh-CN" sz="2400" dirty="0">
                <a:latin typeface="Times New Roman" panose="02020603050405020304" pitchFamily="18" charset="0"/>
                <a:ea typeface="楷体_GB2312" pitchFamily="49" charset="-122"/>
              </a:rPr>
              <a:t>9</a:t>
            </a:r>
            <a:r>
              <a:rPr kumimoji="1" lang="zh-CN" altLang="en-US" sz="2400" dirty="0">
                <a:latin typeface="Times New Roman" panose="02020603050405020304" pitchFamily="18" charset="0"/>
                <a:ea typeface="楷体_GB2312" pitchFamily="49" charset="-122"/>
              </a:rPr>
              <a:t>计数器</a:t>
            </a:r>
          </a:p>
        </p:txBody>
      </p:sp>
      <p:sp>
        <p:nvSpPr>
          <p:cNvPr id="10" name="Rectangle 4"/>
          <p:cNvSpPr>
            <a:spLocks noChangeArrowheads="1"/>
          </p:cNvSpPr>
          <p:nvPr/>
        </p:nvSpPr>
        <p:spPr bwMode="auto">
          <a:xfrm>
            <a:off x="347663" y="2811463"/>
            <a:ext cx="188595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kumimoji="1" lang="en-US" altLang="en-US" sz="2200" dirty="0">
                <a:solidFill>
                  <a:srgbClr val="0000FF"/>
                </a:solidFill>
              </a:rPr>
              <a:t>①</a:t>
            </a:r>
            <a:r>
              <a:rPr kumimoji="1" lang="zh-CN" altLang="en-US" sz="2200" dirty="0">
                <a:solidFill>
                  <a:srgbClr val="0000FF"/>
                </a:solidFill>
                <a:latin typeface="Times New Roman" panose="02020603050405020304" pitchFamily="18" charset="0"/>
                <a:ea typeface="楷体_GB2312" pitchFamily="49" charset="-122"/>
              </a:rPr>
              <a:t>反馈清零法</a:t>
            </a:r>
          </a:p>
        </p:txBody>
      </p:sp>
      <p:graphicFrame>
        <p:nvGraphicFramePr>
          <p:cNvPr id="11" name="Object 5"/>
          <p:cNvGraphicFramePr>
            <a:graphicFrameLocks noChangeAspect="1"/>
          </p:cNvGraphicFramePr>
          <p:nvPr/>
        </p:nvGraphicFramePr>
        <p:xfrm>
          <a:off x="250825" y="3300413"/>
          <a:ext cx="4032250" cy="2563812"/>
        </p:xfrm>
        <a:graphic>
          <a:graphicData uri="http://schemas.openxmlformats.org/presentationml/2006/ole">
            <mc:AlternateContent xmlns:mc="http://schemas.openxmlformats.org/markup-compatibility/2006">
              <mc:Choice xmlns:v="urn:schemas-microsoft-com:vml" Requires="v">
                <p:oleObj spid="_x0000_s740378" name="Picture" r:id="rId3" imgW="2419200" imgH="1533600" progId="Word.Picture.8">
                  <p:embed/>
                </p:oleObj>
              </mc:Choice>
              <mc:Fallback>
                <p:oleObj name="Picture" r:id="rId3" imgW="2419200" imgH="1533600" progId="Word.Picture.8">
                  <p:embed/>
                  <p:pic>
                    <p:nvPicPr>
                      <p:cNvPr id="0" name=""/>
                      <p:cNvPicPr>
                        <a:picLocks noChangeAspect="1" noChangeArrowheads="1"/>
                      </p:cNvPicPr>
                      <p:nvPr/>
                    </p:nvPicPr>
                    <p:blipFill>
                      <a:blip r:embed="rId4"/>
                      <a:srcRect/>
                      <a:stretch>
                        <a:fillRect/>
                      </a:stretch>
                    </p:blipFill>
                    <p:spPr bwMode="auto">
                      <a:xfrm>
                        <a:off x="250825" y="3300413"/>
                        <a:ext cx="4032250" cy="256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6"/>
          <p:cNvGraphicFramePr>
            <a:graphicFrameLocks noChangeAspect="1"/>
          </p:cNvGraphicFramePr>
          <p:nvPr/>
        </p:nvGraphicFramePr>
        <p:xfrm>
          <a:off x="4572000" y="3443289"/>
          <a:ext cx="4357688" cy="2357437"/>
        </p:xfrm>
        <a:graphic>
          <a:graphicData uri="http://schemas.openxmlformats.org/presentationml/2006/ole">
            <mc:AlternateContent xmlns:mc="http://schemas.openxmlformats.org/markup-compatibility/2006">
              <mc:Choice xmlns:v="urn:schemas-microsoft-com:vml" Requires="v">
                <p:oleObj spid="_x0000_s740379" name="Picture" r:id="rId5" imgW="3732276" imgH="2028444" progId="Word.Picture.8">
                  <p:embed/>
                </p:oleObj>
              </mc:Choice>
              <mc:Fallback>
                <p:oleObj name="Picture" r:id="rId5" imgW="3732276" imgH="2028444" progId="Word.Picture.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3443289"/>
                        <a:ext cx="4357688" cy="235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Rectangle 88">
            <a:hlinkClick r:id="rId7" action="ppaction://hlinkfile"/>
          </p:cNvPr>
          <p:cNvSpPr>
            <a:spLocks noChangeArrowheads="1"/>
          </p:cNvSpPr>
          <p:nvPr/>
        </p:nvSpPr>
        <p:spPr bwMode="auto">
          <a:xfrm>
            <a:off x="5508625" y="2808288"/>
            <a:ext cx="1416050" cy="463550"/>
          </a:xfrm>
          <a:prstGeom prst="rect">
            <a:avLst/>
          </a:prstGeom>
          <a:solidFill>
            <a:schemeClr val="bg2">
              <a:alpha val="0"/>
            </a:schemeClr>
          </a:solidFill>
          <a:ln w="19050">
            <a:solidFill>
              <a:srgbClr val="FF0000">
                <a:alpha val="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sz="2400">
                <a:solidFill>
                  <a:srgbClr val="00CC00"/>
                </a:solidFill>
                <a:latin typeface="Times New Roman" panose="02020603050405020304" pitchFamily="18" charset="0"/>
                <a:ea typeface="华文彩云" panose="02010800040101010101" pitchFamily="2" charset="-122"/>
                <a:cs typeface="Times New Roman" panose="02020603050405020304" pitchFamily="18" charset="0"/>
              </a:rPr>
              <a:t>实验验证</a:t>
            </a:r>
          </a:p>
        </p:txBody>
      </p:sp>
      <p:sp>
        <p:nvSpPr>
          <p:cNvPr id="17" name="矩形 6"/>
          <p:cNvSpPr>
            <a:spLocks noChangeArrowheads="1"/>
          </p:cNvSpPr>
          <p:nvPr/>
        </p:nvSpPr>
        <p:spPr bwMode="auto">
          <a:xfrm>
            <a:off x="30164" y="122239"/>
            <a:ext cx="18557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600">
                <a:solidFill>
                  <a:srgbClr val="FF0066"/>
                </a:solidFill>
                <a:latin typeface="Times New Roman" panose="02020603050405020304" pitchFamily="18" charset="0"/>
                <a:ea typeface="楷体_GB2312" pitchFamily="49" charset="-122"/>
                <a:cs typeface="Times New Roman" panose="02020603050405020304" pitchFamily="18" charset="0"/>
              </a:rPr>
              <a:t>6.5.2</a:t>
            </a:r>
            <a:r>
              <a:rPr lang="zh-CN" altLang="en-US" sz="2600">
                <a:solidFill>
                  <a:srgbClr val="FF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18" name="Rectangle 3"/>
          <p:cNvSpPr>
            <a:spLocks noChangeArrowheads="1"/>
          </p:cNvSpPr>
          <p:nvPr/>
        </p:nvSpPr>
        <p:spPr bwMode="auto">
          <a:xfrm>
            <a:off x="1584324" y="121836"/>
            <a:ext cx="3203575"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1.N</a:t>
            </a:r>
            <a:r>
              <a:rPr lang="zh-CN" altLang="en-US"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位二进制</a:t>
            </a:r>
            <a:r>
              <a:rPr lang="zh-CN" altLang="en-US" sz="2500" dirty="0">
                <a:solidFill>
                  <a:srgbClr val="00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19" name="Rectangle 3"/>
          <p:cNvSpPr>
            <a:spLocks noChangeArrowheads="1"/>
          </p:cNvSpPr>
          <p:nvPr/>
        </p:nvSpPr>
        <p:spPr bwMode="auto">
          <a:xfrm>
            <a:off x="30164" y="587829"/>
            <a:ext cx="562768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en-US" altLang="zh-CN" dirty="0">
                <a:latin typeface="仿宋" panose="02010609060101010101" pitchFamily="49" charset="-122"/>
                <a:ea typeface="仿宋" panose="02010609060101010101" pitchFamily="49" charset="-122"/>
                <a:cs typeface="Times New Roman" panose="02020603050405020304" pitchFamily="18" charset="0"/>
              </a:rPr>
              <a:t>(2</a:t>
            </a:r>
            <a:r>
              <a:rPr lang="en-US" altLang="zh-CN" dirty="0" smtClean="0">
                <a:latin typeface="仿宋" panose="02010609060101010101" pitchFamily="49" charset="-122"/>
                <a:ea typeface="仿宋" panose="02010609060101010101" pitchFamily="49" charset="-122"/>
                <a:cs typeface="Times New Roman" panose="02020603050405020304" pitchFamily="18" charset="0"/>
              </a:rPr>
              <a:t>) </a:t>
            </a:r>
            <a:r>
              <a:rPr lang="zh-CN" altLang="en-US" dirty="0" smtClean="0">
                <a:latin typeface="仿宋" panose="02010609060101010101" pitchFamily="49" charset="-122"/>
                <a:ea typeface="仿宋" panose="02010609060101010101" pitchFamily="49" charset="-122"/>
                <a:cs typeface="Times New Roman" panose="02020603050405020304" pitchFamily="18" charset="0"/>
              </a:rPr>
              <a:t>用集成计数器构成任意模数计数器</a:t>
            </a:r>
            <a:endParaRPr lang="zh-CN" altLang="en-US" dirty="0">
              <a:latin typeface="仿宋" panose="02010609060101010101" pitchFamily="49" charset="-122"/>
              <a:ea typeface="仿宋"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47964154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strips(downRight)">
                                      <p:cBhvr>
                                        <p:cTn id="12" dur="500"/>
                                        <p:tgtEl>
                                          <p:spTgt spid="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ox(in)">
                                      <p:cBhvr>
                                        <p:cTn id="22" dur="500"/>
                                        <p:tgtEl>
                                          <p:spTgt spid="12"/>
                                        </p:tgtEl>
                                      </p:cBhvr>
                                    </p:animEffect>
                                  </p:childTnLst>
                                </p:cTn>
                              </p:par>
                            </p:childTnLst>
                          </p:cTn>
                        </p:par>
                        <p:par>
                          <p:cTn id="23" fill="hold" nodeType="afterGroup">
                            <p:stCondLst>
                              <p:cond delay="500"/>
                            </p:stCondLst>
                            <p:childTnLst>
                              <p:par>
                                <p:cTn id="24" presetID="12" presetClass="entr" presetSubtype="4"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slide(fromBottom)">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4"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842" name="组合 130"/>
          <p:cNvGrpSpPr>
            <a:grpSpLocks/>
          </p:cNvGrpSpPr>
          <p:nvPr/>
        </p:nvGrpSpPr>
        <p:grpSpPr bwMode="auto">
          <a:xfrm>
            <a:off x="793750" y="2673351"/>
            <a:ext cx="7056438" cy="2347913"/>
            <a:chOff x="1013461" y="715072"/>
            <a:chExt cx="5047837" cy="1679448"/>
          </a:xfrm>
        </p:grpSpPr>
        <p:sp>
          <p:nvSpPr>
            <p:cNvPr id="35851" name="Line 51"/>
            <p:cNvSpPr>
              <a:spLocks noChangeShapeType="1"/>
            </p:cNvSpPr>
            <p:nvPr/>
          </p:nvSpPr>
          <p:spPr bwMode="auto">
            <a:xfrm flipV="1">
              <a:off x="1935163" y="727265"/>
              <a:ext cx="0" cy="3413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52" name="Line 50"/>
            <p:cNvSpPr>
              <a:spLocks noChangeShapeType="1"/>
            </p:cNvSpPr>
            <p:nvPr/>
          </p:nvSpPr>
          <p:spPr bwMode="auto">
            <a:xfrm flipV="1">
              <a:off x="2811463" y="898715"/>
              <a:ext cx="0" cy="1714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53" name="Line 49"/>
            <p:cNvSpPr>
              <a:spLocks noChangeShapeType="1"/>
            </p:cNvSpPr>
            <p:nvPr/>
          </p:nvSpPr>
          <p:spPr bwMode="auto">
            <a:xfrm flipV="1">
              <a:off x="2592388" y="898715"/>
              <a:ext cx="0" cy="1714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54" name="Line 48"/>
            <p:cNvSpPr>
              <a:spLocks noChangeShapeType="1"/>
            </p:cNvSpPr>
            <p:nvPr/>
          </p:nvSpPr>
          <p:spPr bwMode="auto">
            <a:xfrm flipV="1">
              <a:off x="2373313" y="898715"/>
              <a:ext cx="0" cy="1714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55" name="Line 47"/>
            <p:cNvSpPr>
              <a:spLocks noChangeShapeType="1"/>
            </p:cNvSpPr>
            <p:nvPr/>
          </p:nvSpPr>
          <p:spPr bwMode="auto">
            <a:xfrm flipV="1">
              <a:off x="2154238" y="898715"/>
              <a:ext cx="0" cy="1714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56" name="Line 46"/>
            <p:cNvSpPr>
              <a:spLocks noChangeShapeType="1"/>
            </p:cNvSpPr>
            <p:nvPr/>
          </p:nvSpPr>
          <p:spPr bwMode="auto">
            <a:xfrm rot="16200000" flipV="1">
              <a:off x="3683172" y="810497"/>
              <a:ext cx="0" cy="900336"/>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57" name="Line 45"/>
            <p:cNvSpPr>
              <a:spLocks noChangeShapeType="1"/>
            </p:cNvSpPr>
            <p:nvPr/>
          </p:nvSpPr>
          <p:spPr bwMode="auto">
            <a:xfrm rot="16200000" flipV="1">
              <a:off x="3316288" y="1503553"/>
              <a:ext cx="0" cy="1714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58" name="Line 44"/>
            <p:cNvSpPr>
              <a:spLocks noChangeShapeType="1"/>
            </p:cNvSpPr>
            <p:nvPr/>
          </p:nvSpPr>
          <p:spPr bwMode="auto">
            <a:xfrm rot="16200000" flipV="1">
              <a:off x="1512888" y="1322578"/>
              <a:ext cx="0" cy="1714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59" name="Line 43"/>
            <p:cNvSpPr>
              <a:spLocks noChangeShapeType="1"/>
            </p:cNvSpPr>
            <p:nvPr/>
          </p:nvSpPr>
          <p:spPr bwMode="auto">
            <a:xfrm rot="16200000" flipV="1">
              <a:off x="1431132" y="1467833"/>
              <a:ext cx="0" cy="344489"/>
            </a:xfrm>
            <a:prstGeom prst="line">
              <a:avLst/>
            </a:prstGeom>
            <a:noFill/>
            <a:ln w="1270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60" name="Line 42"/>
            <p:cNvSpPr>
              <a:spLocks noChangeShapeType="1"/>
            </p:cNvSpPr>
            <p:nvPr/>
          </p:nvSpPr>
          <p:spPr bwMode="auto">
            <a:xfrm rot="16200000" flipV="1">
              <a:off x="1512888" y="1097153"/>
              <a:ext cx="0" cy="1714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62" name="Line 36"/>
            <p:cNvSpPr>
              <a:spLocks noChangeShapeType="1"/>
            </p:cNvSpPr>
            <p:nvPr/>
          </p:nvSpPr>
          <p:spPr bwMode="auto">
            <a:xfrm rot="16200000" flipV="1">
              <a:off x="4084235" y="1662947"/>
              <a:ext cx="0" cy="96327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63" name="Oval 33"/>
            <p:cNvSpPr>
              <a:spLocks noChangeArrowheads="1"/>
            </p:cNvSpPr>
            <p:nvPr/>
          </p:nvSpPr>
          <p:spPr bwMode="auto">
            <a:xfrm>
              <a:off x="3225801" y="1555940"/>
              <a:ext cx="65087" cy="65088"/>
            </a:xfrm>
            <a:prstGeom prst="ellipse">
              <a:avLst/>
            </a:prstGeom>
            <a:solidFill>
              <a:srgbClr val="FFFFFF"/>
            </a:solidFill>
            <a:ln w="12700">
              <a:solidFill>
                <a:srgbClr val="000000"/>
              </a:solidFill>
              <a:round/>
              <a:headEnd/>
              <a:tailEnd/>
            </a:ln>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1400"/>
            </a:p>
          </p:txBody>
        </p:sp>
        <p:sp>
          <p:nvSpPr>
            <p:cNvPr id="35864" name="Oval 32"/>
            <p:cNvSpPr>
              <a:spLocks noChangeArrowheads="1"/>
            </p:cNvSpPr>
            <p:nvPr/>
          </p:nvSpPr>
          <p:spPr bwMode="auto">
            <a:xfrm>
              <a:off x="1900238" y="997140"/>
              <a:ext cx="65088" cy="65088"/>
            </a:xfrm>
            <a:prstGeom prst="ellipse">
              <a:avLst/>
            </a:prstGeom>
            <a:solidFill>
              <a:srgbClr val="FFFFFF"/>
            </a:solidFill>
            <a:ln w="12700">
              <a:solidFill>
                <a:srgbClr val="000000"/>
              </a:solidFill>
              <a:round/>
              <a:headEnd/>
              <a:tailEnd/>
            </a:ln>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1400"/>
            </a:p>
          </p:txBody>
        </p:sp>
        <p:sp>
          <p:nvSpPr>
            <p:cNvPr id="35865" name="Oval 31"/>
            <p:cNvSpPr>
              <a:spLocks noChangeArrowheads="1"/>
            </p:cNvSpPr>
            <p:nvPr/>
          </p:nvSpPr>
          <p:spPr bwMode="auto">
            <a:xfrm>
              <a:off x="3521517" y="1778510"/>
              <a:ext cx="55466" cy="55467"/>
            </a:xfrm>
            <a:prstGeom prst="ellipse">
              <a:avLst/>
            </a:prstGeom>
            <a:solidFill>
              <a:srgbClr val="FFFFFF"/>
            </a:solidFill>
            <a:ln w="12700">
              <a:solidFill>
                <a:srgbClr val="000000"/>
              </a:solidFill>
              <a:round/>
              <a:headEnd/>
              <a:tailEnd/>
            </a:ln>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1400"/>
            </a:p>
          </p:txBody>
        </p:sp>
        <p:sp>
          <p:nvSpPr>
            <p:cNvPr id="35866" name="Rectangle 30"/>
            <p:cNvSpPr>
              <a:spLocks noChangeArrowheads="1"/>
            </p:cNvSpPr>
            <p:nvPr/>
          </p:nvSpPr>
          <p:spPr bwMode="auto">
            <a:xfrm>
              <a:off x="1601788" y="1070165"/>
              <a:ext cx="1619250" cy="695325"/>
            </a:xfrm>
            <a:prstGeom prst="rect">
              <a:avLst/>
            </a:prstGeom>
            <a:solidFill>
              <a:srgbClr val="FFFFFF"/>
            </a:solidFill>
            <a:ln w="19050">
              <a:solidFill>
                <a:srgbClr val="000000"/>
              </a:solidFill>
              <a:miter lim="800000"/>
              <a:headEnd/>
              <a:tailEnd/>
            </a:ln>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1400"/>
            </a:p>
          </p:txBody>
        </p:sp>
        <p:sp>
          <p:nvSpPr>
            <p:cNvPr id="35867" name="Text Box 29"/>
            <p:cNvSpPr txBox="1">
              <a:spLocks noChangeArrowheads="1"/>
            </p:cNvSpPr>
            <p:nvPr/>
          </p:nvSpPr>
          <p:spPr bwMode="auto">
            <a:xfrm>
              <a:off x="1532771" y="1531331"/>
              <a:ext cx="339725" cy="396875"/>
            </a:xfrm>
            <a:prstGeom prst="rect">
              <a:avLst/>
            </a:prstGeom>
            <a:noFill/>
            <a:ln w="12700">
              <a:solidFill>
                <a:srgbClr val="FFFFFF">
                  <a:alpha val="0"/>
                </a:srgbClr>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spcBef>
                  <a:spcPct val="0"/>
                </a:spcBef>
                <a:buClrTx/>
                <a:buFontTx/>
                <a:buNone/>
              </a:pPr>
              <a:r>
                <a:rPr lang="zh-CN" altLang="zh-CN" sz="1400">
                  <a:latin typeface="Times New Roman" panose="02020603050405020304" pitchFamily="18" charset="0"/>
                  <a:cs typeface="Times New Roman" panose="02020603050405020304" pitchFamily="18" charset="0"/>
                </a:rPr>
                <a:t>＞</a:t>
              </a:r>
              <a:endParaRPr lang="zh-CN" altLang="zh-CN" sz="1400"/>
            </a:p>
          </p:txBody>
        </p:sp>
        <p:sp>
          <p:nvSpPr>
            <p:cNvPr id="35868" name="Text Box 26"/>
            <p:cNvSpPr txBox="1">
              <a:spLocks noChangeArrowheads="1"/>
            </p:cNvSpPr>
            <p:nvPr/>
          </p:nvSpPr>
          <p:spPr bwMode="auto">
            <a:xfrm>
              <a:off x="1013461" y="1574990"/>
              <a:ext cx="24923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i="1">
                  <a:solidFill>
                    <a:srgbClr val="FF00FF"/>
                  </a:solidFill>
                  <a:latin typeface="Times New Roman" panose="02020603050405020304" pitchFamily="18" charset="0"/>
                  <a:cs typeface="Times New Roman" panose="02020603050405020304" pitchFamily="18" charset="0"/>
                </a:rPr>
                <a:t>CP</a:t>
              </a:r>
              <a:endParaRPr lang="en-US" altLang="zh-CN" sz="1400" b="0" i="1">
                <a:solidFill>
                  <a:srgbClr val="FF00FF"/>
                </a:solidFill>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5869" name="Text Box 25"/>
            <p:cNvSpPr txBox="1">
              <a:spLocks noChangeArrowheads="1"/>
            </p:cNvSpPr>
            <p:nvPr/>
          </p:nvSpPr>
          <p:spPr bwMode="auto">
            <a:xfrm>
              <a:off x="1597026" y="1151345"/>
              <a:ext cx="295275"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i="1">
                  <a:latin typeface="Times New Roman" panose="02020603050405020304" pitchFamily="18" charset="0"/>
                  <a:cs typeface="Times New Roman" panose="02020603050405020304" pitchFamily="18" charset="0"/>
                </a:rPr>
                <a:t>CET</a:t>
              </a:r>
              <a:endParaRPr lang="en-US" altLang="zh-CN" sz="1400" b="0" i="1">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5870" name="Text Box 24"/>
            <p:cNvSpPr txBox="1">
              <a:spLocks noChangeArrowheads="1"/>
            </p:cNvSpPr>
            <p:nvPr/>
          </p:nvSpPr>
          <p:spPr bwMode="auto">
            <a:xfrm>
              <a:off x="1592263" y="1340040"/>
              <a:ext cx="330200"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i="1">
                  <a:latin typeface="Times New Roman" panose="02020603050405020304" pitchFamily="18" charset="0"/>
                  <a:cs typeface="Times New Roman" panose="02020603050405020304" pitchFamily="18" charset="0"/>
                </a:rPr>
                <a:t>CEP</a:t>
              </a:r>
              <a:endParaRPr lang="en-US" altLang="zh-CN" sz="1400" b="0" i="1">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5871" name="Text Box 23"/>
            <p:cNvSpPr txBox="1">
              <a:spLocks noChangeArrowheads="1"/>
            </p:cNvSpPr>
            <p:nvPr/>
          </p:nvSpPr>
          <p:spPr bwMode="auto">
            <a:xfrm>
              <a:off x="1833563" y="1058368"/>
              <a:ext cx="204788"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i="1">
                  <a:latin typeface="Times New Roman" panose="02020603050405020304" pitchFamily="18" charset="0"/>
                  <a:cs typeface="Times New Roman" panose="02020603050405020304" pitchFamily="18" charset="0"/>
                </a:rPr>
                <a:t>CR</a:t>
              </a:r>
              <a:endParaRPr lang="en-US" altLang="zh-CN" sz="1400" b="0" i="1">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5872" name="Text Box 22"/>
            <p:cNvSpPr txBox="1">
              <a:spLocks noChangeArrowheads="1"/>
            </p:cNvSpPr>
            <p:nvPr/>
          </p:nvSpPr>
          <p:spPr bwMode="auto">
            <a:xfrm>
              <a:off x="2982913" y="1514665"/>
              <a:ext cx="215900"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i="1">
                  <a:latin typeface="Times New Roman" panose="02020603050405020304" pitchFamily="18" charset="0"/>
                  <a:cs typeface="Times New Roman" panose="02020603050405020304" pitchFamily="18" charset="0"/>
                </a:rPr>
                <a:t>PE</a:t>
              </a:r>
              <a:endParaRPr lang="en-US" altLang="zh-CN" sz="1400" b="0" i="1">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5873" name="Text Box 21"/>
            <p:cNvSpPr txBox="1">
              <a:spLocks noChangeArrowheads="1"/>
            </p:cNvSpPr>
            <p:nvPr/>
          </p:nvSpPr>
          <p:spPr bwMode="auto">
            <a:xfrm>
              <a:off x="2982913" y="1190815"/>
              <a:ext cx="211138"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i="1">
                  <a:latin typeface="Times New Roman" panose="02020603050405020304" pitchFamily="18" charset="0"/>
                  <a:cs typeface="Times New Roman" panose="02020603050405020304" pitchFamily="18" charset="0"/>
                </a:rPr>
                <a:t>TC</a:t>
              </a:r>
              <a:endParaRPr lang="en-US" altLang="zh-CN" sz="1400" b="0" i="1">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5874" name="Text Box 20"/>
            <p:cNvSpPr txBox="1">
              <a:spLocks noChangeArrowheads="1"/>
            </p:cNvSpPr>
            <p:nvPr/>
          </p:nvSpPr>
          <p:spPr bwMode="auto">
            <a:xfrm>
              <a:off x="2076451" y="1073340"/>
              <a:ext cx="153987"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i="1">
                  <a:latin typeface="Times New Roman" panose="02020603050405020304" pitchFamily="18" charset="0"/>
                  <a:cs typeface="Times New Roman" panose="02020603050405020304" pitchFamily="18" charset="0"/>
                </a:rPr>
                <a:t>D</a:t>
              </a:r>
              <a:r>
                <a:rPr lang="en-US" altLang="zh-CN" sz="1400" baseline="-30000">
                  <a:latin typeface="Times New Roman" panose="02020603050405020304" pitchFamily="18" charset="0"/>
                  <a:cs typeface="Times New Roman" panose="02020603050405020304" pitchFamily="18" charset="0"/>
                </a:rPr>
                <a:t>0</a:t>
              </a:r>
              <a:endParaRPr lang="en-US" altLang="zh-CN" sz="1400" b="0" i="1">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5875" name="Text Box 19"/>
            <p:cNvSpPr txBox="1">
              <a:spLocks noChangeArrowheads="1"/>
            </p:cNvSpPr>
            <p:nvPr/>
          </p:nvSpPr>
          <p:spPr bwMode="auto">
            <a:xfrm>
              <a:off x="2293938" y="1070165"/>
              <a:ext cx="153988"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i="1">
                  <a:latin typeface="Times New Roman" panose="02020603050405020304" pitchFamily="18" charset="0"/>
                  <a:cs typeface="Times New Roman" panose="02020603050405020304" pitchFamily="18" charset="0"/>
                </a:rPr>
                <a:t>D</a:t>
              </a:r>
              <a:r>
                <a:rPr lang="en-US" altLang="zh-CN" sz="1400" baseline="-30000">
                  <a:latin typeface="Times New Roman" panose="02020603050405020304" pitchFamily="18" charset="0"/>
                  <a:cs typeface="Times New Roman" panose="02020603050405020304" pitchFamily="18" charset="0"/>
                </a:rPr>
                <a:t>1</a:t>
              </a:r>
              <a:endParaRPr lang="en-US" altLang="zh-CN" sz="1400" b="0" i="1">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5876" name="Text Box 18"/>
            <p:cNvSpPr txBox="1">
              <a:spLocks noChangeArrowheads="1"/>
            </p:cNvSpPr>
            <p:nvPr/>
          </p:nvSpPr>
          <p:spPr bwMode="auto">
            <a:xfrm>
              <a:off x="2509838" y="1070165"/>
              <a:ext cx="153988"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i="1">
                  <a:latin typeface="Times New Roman" panose="02020603050405020304" pitchFamily="18" charset="0"/>
                  <a:cs typeface="Times New Roman" panose="02020603050405020304" pitchFamily="18" charset="0"/>
                </a:rPr>
                <a:t>D</a:t>
              </a:r>
              <a:r>
                <a:rPr lang="en-US" altLang="zh-CN" sz="1400" baseline="-30000">
                  <a:latin typeface="Times New Roman" panose="02020603050405020304" pitchFamily="18" charset="0"/>
                  <a:cs typeface="Times New Roman" panose="02020603050405020304" pitchFamily="18" charset="0"/>
                </a:rPr>
                <a:t>2</a:t>
              </a:r>
              <a:endParaRPr lang="en-US" altLang="zh-CN" sz="1400" b="0" i="1">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5877" name="Text Box 17"/>
            <p:cNvSpPr txBox="1">
              <a:spLocks noChangeArrowheads="1"/>
            </p:cNvSpPr>
            <p:nvPr/>
          </p:nvSpPr>
          <p:spPr bwMode="auto">
            <a:xfrm>
              <a:off x="2724151" y="1073340"/>
              <a:ext cx="153987"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i="1">
                  <a:latin typeface="Times New Roman" panose="02020603050405020304" pitchFamily="18" charset="0"/>
                  <a:cs typeface="Times New Roman" panose="02020603050405020304" pitchFamily="18" charset="0"/>
                </a:rPr>
                <a:t>D</a:t>
              </a:r>
              <a:r>
                <a:rPr lang="en-US" altLang="zh-CN" sz="1400" baseline="-30000">
                  <a:latin typeface="Times New Roman" panose="02020603050405020304" pitchFamily="18" charset="0"/>
                  <a:cs typeface="Times New Roman" panose="02020603050405020304" pitchFamily="18" charset="0"/>
                </a:rPr>
                <a:t>3</a:t>
              </a:r>
              <a:endParaRPr lang="en-US" altLang="zh-CN" sz="1400" b="0" i="1">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5878" name="Text Box 16"/>
            <p:cNvSpPr txBox="1">
              <a:spLocks noChangeArrowheads="1"/>
            </p:cNvSpPr>
            <p:nvPr/>
          </p:nvSpPr>
          <p:spPr bwMode="auto">
            <a:xfrm>
              <a:off x="1970088" y="1582928"/>
              <a:ext cx="153988"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i="1">
                  <a:latin typeface="Times New Roman" panose="02020603050405020304" pitchFamily="18" charset="0"/>
                  <a:cs typeface="Times New Roman" panose="02020603050405020304" pitchFamily="18" charset="0"/>
                </a:rPr>
                <a:t>Q</a:t>
              </a:r>
              <a:r>
                <a:rPr lang="en-US" altLang="zh-CN" sz="1400" baseline="-30000">
                  <a:latin typeface="Times New Roman" panose="02020603050405020304" pitchFamily="18" charset="0"/>
                  <a:cs typeface="Times New Roman" panose="02020603050405020304" pitchFamily="18" charset="0"/>
                </a:rPr>
                <a:t>0</a:t>
              </a:r>
              <a:endParaRPr lang="en-US" altLang="zh-CN" sz="1400" b="0" i="1">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5879" name="Text Box 15"/>
            <p:cNvSpPr txBox="1">
              <a:spLocks noChangeArrowheads="1"/>
            </p:cNvSpPr>
            <p:nvPr/>
          </p:nvSpPr>
          <p:spPr bwMode="auto">
            <a:xfrm>
              <a:off x="2224088" y="1587690"/>
              <a:ext cx="153988"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i="1">
                  <a:latin typeface="Times New Roman" panose="02020603050405020304" pitchFamily="18" charset="0"/>
                  <a:cs typeface="Times New Roman" panose="02020603050405020304" pitchFamily="18" charset="0"/>
                </a:rPr>
                <a:t>Q</a:t>
              </a:r>
              <a:r>
                <a:rPr lang="en-US" altLang="zh-CN" sz="1400" baseline="-30000">
                  <a:latin typeface="Times New Roman" panose="02020603050405020304" pitchFamily="18" charset="0"/>
                  <a:cs typeface="Times New Roman" panose="02020603050405020304" pitchFamily="18" charset="0"/>
                </a:rPr>
                <a:t>1</a:t>
              </a:r>
              <a:endParaRPr lang="en-US" altLang="zh-CN" sz="1400" b="0" i="1">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5880" name="Text Box 14"/>
            <p:cNvSpPr txBox="1">
              <a:spLocks noChangeArrowheads="1"/>
            </p:cNvSpPr>
            <p:nvPr/>
          </p:nvSpPr>
          <p:spPr bwMode="auto">
            <a:xfrm>
              <a:off x="2471738" y="1587690"/>
              <a:ext cx="153988"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i="1">
                  <a:latin typeface="Times New Roman" panose="02020603050405020304" pitchFamily="18" charset="0"/>
                  <a:cs typeface="Times New Roman" panose="02020603050405020304" pitchFamily="18" charset="0"/>
                </a:rPr>
                <a:t>Q</a:t>
              </a:r>
              <a:r>
                <a:rPr lang="en-US" altLang="zh-CN" sz="1400" baseline="-30000">
                  <a:latin typeface="Times New Roman" panose="02020603050405020304" pitchFamily="18" charset="0"/>
                  <a:cs typeface="Times New Roman" panose="02020603050405020304" pitchFamily="18" charset="0"/>
                </a:rPr>
                <a:t>2</a:t>
              </a:r>
              <a:endParaRPr lang="en-US" altLang="zh-CN" sz="1400" b="0" i="1">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5881" name="Text Box 13"/>
            <p:cNvSpPr txBox="1">
              <a:spLocks noChangeArrowheads="1"/>
            </p:cNvSpPr>
            <p:nvPr/>
          </p:nvSpPr>
          <p:spPr bwMode="auto">
            <a:xfrm>
              <a:off x="2728913" y="1584515"/>
              <a:ext cx="153988"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i="1">
                  <a:latin typeface="Times New Roman" panose="02020603050405020304" pitchFamily="18" charset="0"/>
                  <a:cs typeface="Times New Roman" panose="02020603050405020304" pitchFamily="18" charset="0"/>
                </a:rPr>
                <a:t>Q</a:t>
              </a:r>
              <a:r>
                <a:rPr lang="en-US" altLang="zh-CN" sz="1400" baseline="-30000">
                  <a:latin typeface="Times New Roman" panose="02020603050405020304" pitchFamily="18" charset="0"/>
                  <a:cs typeface="Times New Roman" panose="02020603050405020304" pitchFamily="18" charset="0"/>
                </a:rPr>
                <a:t>3</a:t>
              </a:r>
              <a:endParaRPr lang="en-US" altLang="zh-CN" sz="1400" b="0" i="1">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5883" name="Text Box 11"/>
            <p:cNvSpPr txBox="1">
              <a:spLocks noChangeArrowheads="1"/>
            </p:cNvSpPr>
            <p:nvPr/>
          </p:nvSpPr>
          <p:spPr bwMode="auto">
            <a:xfrm>
              <a:off x="1700213" y="1565465"/>
              <a:ext cx="211138"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i="1">
                  <a:latin typeface="Times New Roman" panose="02020603050405020304" pitchFamily="18" charset="0"/>
                  <a:cs typeface="Times New Roman" panose="02020603050405020304" pitchFamily="18" charset="0"/>
                </a:rPr>
                <a:t>CP</a:t>
              </a:r>
              <a:endParaRPr lang="en-US" altLang="zh-CN" sz="1400" b="0" i="1">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5884" name="Text Box 10"/>
            <p:cNvSpPr txBox="1">
              <a:spLocks noChangeArrowheads="1"/>
            </p:cNvSpPr>
            <p:nvPr/>
          </p:nvSpPr>
          <p:spPr bwMode="auto">
            <a:xfrm>
              <a:off x="2162176" y="1351153"/>
              <a:ext cx="612775"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a:latin typeface="Times New Roman" panose="02020603050405020304" pitchFamily="18" charset="0"/>
                  <a:cs typeface="Times New Roman" panose="02020603050405020304" pitchFamily="18" charset="0"/>
                </a:rPr>
                <a:t>74LVC161</a:t>
              </a:r>
              <a:endParaRPr lang="en-US" altLang="zh-CN" sz="1400" b="0" i="1">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5885" name="Text Box 9"/>
            <p:cNvSpPr txBox="1">
              <a:spLocks noChangeArrowheads="1"/>
            </p:cNvSpPr>
            <p:nvPr/>
          </p:nvSpPr>
          <p:spPr bwMode="auto">
            <a:xfrm>
              <a:off x="1258888" y="1346390"/>
              <a:ext cx="153988"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a:latin typeface="Times New Roman" panose="02020603050405020304" pitchFamily="18" charset="0"/>
                  <a:cs typeface="Times New Roman" panose="02020603050405020304" pitchFamily="18" charset="0"/>
                </a:rPr>
                <a:t>1</a:t>
              </a:r>
              <a:endParaRPr lang="en-US" altLang="zh-CN" sz="1400" b="0" i="1">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5886" name="Text Box 8"/>
            <p:cNvSpPr txBox="1">
              <a:spLocks noChangeArrowheads="1"/>
            </p:cNvSpPr>
            <p:nvPr/>
          </p:nvSpPr>
          <p:spPr bwMode="auto">
            <a:xfrm>
              <a:off x="1265238" y="1116203"/>
              <a:ext cx="153988"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a:latin typeface="Times New Roman" panose="02020603050405020304" pitchFamily="18" charset="0"/>
                  <a:cs typeface="Times New Roman" panose="02020603050405020304" pitchFamily="18" charset="0"/>
                </a:rPr>
                <a:t>1</a:t>
              </a:r>
              <a:endParaRPr lang="en-US" altLang="zh-CN" sz="1400" b="0" i="1">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5887" name="Text Box 7"/>
            <p:cNvSpPr txBox="1">
              <a:spLocks noChangeArrowheads="1"/>
            </p:cNvSpPr>
            <p:nvPr/>
          </p:nvSpPr>
          <p:spPr bwMode="auto">
            <a:xfrm>
              <a:off x="3379788" y="1524190"/>
              <a:ext cx="153988"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a:latin typeface="Times New Roman" panose="02020603050405020304" pitchFamily="18" charset="0"/>
                  <a:cs typeface="Times New Roman" panose="02020603050405020304" pitchFamily="18" charset="0"/>
                </a:rPr>
                <a:t>1</a:t>
              </a:r>
              <a:endParaRPr lang="en-US" altLang="zh-CN" sz="1400" b="0" i="1">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5888" name="Line 6"/>
            <p:cNvSpPr>
              <a:spLocks noChangeShapeType="1"/>
            </p:cNvSpPr>
            <p:nvPr/>
          </p:nvSpPr>
          <p:spPr bwMode="auto">
            <a:xfrm>
              <a:off x="2154238" y="898715"/>
              <a:ext cx="8286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89" name="Line 5"/>
            <p:cNvSpPr>
              <a:spLocks noChangeShapeType="1"/>
            </p:cNvSpPr>
            <p:nvPr/>
          </p:nvSpPr>
          <p:spPr bwMode="auto">
            <a:xfrm>
              <a:off x="2982913" y="898715"/>
              <a:ext cx="0" cy="920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90" name="Line 4"/>
            <p:cNvSpPr>
              <a:spLocks noChangeShapeType="1"/>
            </p:cNvSpPr>
            <p:nvPr/>
          </p:nvSpPr>
          <p:spPr bwMode="auto">
            <a:xfrm>
              <a:off x="2935288" y="992378"/>
              <a:ext cx="9842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91" name="Oval 3"/>
            <p:cNvSpPr>
              <a:spLocks noChangeArrowheads="1"/>
            </p:cNvSpPr>
            <p:nvPr/>
          </p:nvSpPr>
          <p:spPr bwMode="auto">
            <a:xfrm>
              <a:off x="2355851" y="881253"/>
              <a:ext cx="31750" cy="31750"/>
            </a:xfrm>
            <a:prstGeom prst="ellipse">
              <a:avLst/>
            </a:prstGeom>
            <a:solidFill>
              <a:srgbClr val="000000"/>
            </a:solidFill>
            <a:ln w="12700">
              <a:solidFill>
                <a:srgbClr val="000000"/>
              </a:solidFill>
              <a:round/>
              <a:headEnd/>
              <a:tailEnd/>
            </a:ln>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1400"/>
            </a:p>
          </p:txBody>
        </p:sp>
        <p:sp>
          <p:nvSpPr>
            <p:cNvPr id="35892" name="Oval 2"/>
            <p:cNvSpPr>
              <a:spLocks noChangeArrowheads="1"/>
            </p:cNvSpPr>
            <p:nvPr/>
          </p:nvSpPr>
          <p:spPr bwMode="auto">
            <a:xfrm>
              <a:off x="2574926" y="881253"/>
              <a:ext cx="31750" cy="31750"/>
            </a:xfrm>
            <a:prstGeom prst="ellipse">
              <a:avLst/>
            </a:prstGeom>
            <a:solidFill>
              <a:srgbClr val="000000"/>
            </a:solidFill>
            <a:ln w="12700">
              <a:solidFill>
                <a:srgbClr val="000000"/>
              </a:solidFill>
              <a:round/>
              <a:headEnd/>
              <a:tailEnd/>
            </a:ln>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1400"/>
            </a:p>
          </p:txBody>
        </p:sp>
        <p:sp>
          <p:nvSpPr>
            <p:cNvPr id="35893" name="Oval 1"/>
            <p:cNvSpPr>
              <a:spLocks noChangeArrowheads="1"/>
            </p:cNvSpPr>
            <p:nvPr/>
          </p:nvSpPr>
          <p:spPr bwMode="auto">
            <a:xfrm>
              <a:off x="2794001" y="881253"/>
              <a:ext cx="31750" cy="31750"/>
            </a:xfrm>
            <a:prstGeom prst="ellipse">
              <a:avLst/>
            </a:prstGeom>
            <a:solidFill>
              <a:srgbClr val="000000"/>
            </a:solidFill>
            <a:ln w="12700">
              <a:solidFill>
                <a:srgbClr val="000000"/>
              </a:solidFill>
              <a:round/>
              <a:headEnd/>
              <a:tailEnd/>
            </a:ln>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1400"/>
            </a:p>
          </p:txBody>
        </p:sp>
        <p:sp>
          <p:nvSpPr>
            <p:cNvPr id="35894" name="Line 51"/>
            <p:cNvSpPr>
              <a:spLocks noChangeShapeType="1"/>
            </p:cNvSpPr>
            <p:nvPr/>
          </p:nvSpPr>
          <p:spPr bwMode="auto">
            <a:xfrm flipV="1">
              <a:off x="4462685" y="727264"/>
              <a:ext cx="0" cy="42055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95" name="Line 50"/>
            <p:cNvSpPr>
              <a:spLocks noChangeShapeType="1"/>
            </p:cNvSpPr>
            <p:nvPr/>
          </p:nvSpPr>
          <p:spPr bwMode="auto">
            <a:xfrm flipV="1">
              <a:off x="5338985" y="977963"/>
              <a:ext cx="0" cy="1714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96" name="Line 49"/>
            <p:cNvSpPr>
              <a:spLocks noChangeShapeType="1"/>
            </p:cNvSpPr>
            <p:nvPr/>
          </p:nvSpPr>
          <p:spPr bwMode="auto">
            <a:xfrm flipV="1">
              <a:off x="5119910" y="977963"/>
              <a:ext cx="0" cy="1714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97" name="Line 48"/>
            <p:cNvSpPr>
              <a:spLocks noChangeShapeType="1"/>
            </p:cNvSpPr>
            <p:nvPr/>
          </p:nvSpPr>
          <p:spPr bwMode="auto">
            <a:xfrm flipV="1">
              <a:off x="4900835" y="977963"/>
              <a:ext cx="0" cy="1714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98" name="Line 47"/>
            <p:cNvSpPr>
              <a:spLocks noChangeShapeType="1"/>
            </p:cNvSpPr>
            <p:nvPr/>
          </p:nvSpPr>
          <p:spPr bwMode="auto">
            <a:xfrm flipV="1">
              <a:off x="4681760" y="977963"/>
              <a:ext cx="0" cy="1714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899" name="Line 46"/>
            <p:cNvSpPr>
              <a:spLocks noChangeShapeType="1"/>
            </p:cNvSpPr>
            <p:nvPr/>
          </p:nvSpPr>
          <p:spPr bwMode="auto">
            <a:xfrm rot="16200000" flipV="1">
              <a:off x="5836190" y="1254188"/>
              <a:ext cx="0" cy="1714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00" name="Line 45"/>
            <p:cNvSpPr>
              <a:spLocks noChangeShapeType="1"/>
            </p:cNvSpPr>
            <p:nvPr/>
          </p:nvSpPr>
          <p:spPr bwMode="auto">
            <a:xfrm rot="16200000" flipV="1">
              <a:off x="5843810" y="1582801"/>
              <a:ext cx="0" cy="1714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01" name="Line 44"/>
            <p:cNvSpPr>
              <a:spLocks noChangeShapeType="1"/>
            </p:cNvSpPr>
            <p:nvPr/>
          </p:nvSpPr>
          <p:spPr bwMode="auto">
            <a:xfrm rot="16200000" flipV="1">
              <a:off x="3996278" y="1366533"/>
              <a:ext cx="0" cy="259715"/>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02" name="Line 43"/>
            <p:cNvSpPr>
              <a:spLocks noChangeShapeType="1"/>
            </p:cNvSpPr>
            <p:nvPr/>
          </p:nvSpPr>
          <p:spPr bwMode="auto">
            <a:xfrm rot="16200000" flipV="1">
              <a:off x="4007900" y="1596327"/>
              <a:ext cx="0" cy="245998"/>
            </a:xfrm>
            <a:prstGeom prst="line">
              <a:avLst/>
            </a:prstGeom>
            <a:noFill/>
            <a:ln w="1270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03" name="Line 41"/>
            <p:cNvSpPr>
              <a:spLocks noChangeShapeType="1"/>
            </p:cNvSpPr>
            <p:nvPr/>
          </p:nvSpPr>
          <p:spPr bwMode="auto">
            <a:xfrm flipV="1">
              <a:off x="4567460" y="1844737"/>
              <a:ext cx="0" cy="4286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04" name="Line 39"/>
            <p:cNvSpPr>
              <a:spLocks noChangeShapeType="1"/>
            </p:cNvSpPr>
            <p:nvPr/>
          </p:nvSpPr>
          <p:spPr bwMode="auto">
            <a:xfrm flipV="1">
              <a:off x="5081810" y="1844737"/>
              <a:ext cx="0" cy="4286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05" name="Line 38"/>
            <p:cNvSpPr>
              <a:spLocks noChangeShapeType="1"/>
            </p:cNvSpPr>
            <p:nvPr/>
          </p:nvSpPr>
          <p:spPr bwMode="auto">
            <a:xfrm flipV="1">
              <a:off x="4824635" y="1844737"/>
              <a:ext cx="0" cy="4286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06" name="Oval 33"/>
            <p:cNvSpPr>
              <a:spLocks noChangeArrowheads="1"/>
            </p:cNvSpPr>
            <p:nvPr/>
          </p:nvSpPr>
          <p:spPr bwMode="auto">
            <a:xfrm>
              <a:off x="5753323" y="1635188"/>
              <a:ext cx="65087" cy="65088"/>
            </a:xfrm>
            <a:prstGeom prst="ellipse">
              <a:avLst/>
            </a:prstGeom>
            <a:solidFill>
              <a:srgbClr val="FFFFFF"/>
            </a:solidFill>
            <a:ln w="12700">
              <a:solidFill>
                <a:srgbClr val="000000"/>
              </a:solidFill>
              <a:round/>
              <a:headEnd/>
              <a:tailEnd/>
            </a:ln>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1400"/>
            </a:p>
          </p:txBody>
        </p:sp>
        <p:sp>
          <p:nvSpPr>
            <p:cNvPr id="35907" name="Oval 32"/>
            <p:cNvSpPr>
              <a:spLocks noChangeArrowheads="1"/>
            </p:cNvSpPr>
            <p:nvPr/>
          </p:nvSpPr>
          <p:spPr bwMode="auto">
            <a:xfrm>
              <a:off x="4427760" y="1076388"/>
              <a:ext cx="65088" cy="65088"/>
            </a:xfrm>
            <a:prstGeom prst="ellipse">
              <a:avLst/>
            </a:prstGeom>
            <a:solidFill>
              <a:srgbClr val="FFFFFF"/>
            </a:solidFill>
            <a:ln w="12700">
              <a:solidFill>
                <a:srgbClr val="000000"/>
              </a:solidFill>
              <a:round/>
              <a:headEnd/>
              <a:tailEnd/>
            </a:ln>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1400"/>
            </a:p>
          </p:txBody>
        </p:sp>
        <p:sp>
          <p:nvSpPr>
            <p:cNvPr id="35908" name="Rectangle 30"/>
            <p:cNvSpPr>
              <a:spLocks noChangeArrowheads="1"/>
            </p:cNvSpPr>
            <p:nvPr/>
          </p:nvSpPr>
          <p:spPr bwMode="auto">
            <a:xfrm>
              <a:off x="4129310" y="1149413"/>
              <a:ext cx="1619250" cy="695325"/>
            </a:xfrm>
            <a:prstGeom prst="rect">
              <a:avLst/>
            </a:prstGeom>
            <a:solidFill>
              <a:srgbClr val="FFFFFF"/>
            </a:solidFill>
            <a:ln w="19050">
              <a:solidFill>
                <a:srgbClr val="000000"/>
              </a:solidFill>
              <a:miter lim="800000"/>
              <a:headEnd/>
              <a:tailEnd/>
            </a:ln>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1400"/>
            </a:p>
          </p:txBody>
        </p:sp>
        <p:sp>
          <p:nvSpPr>
            <p:cNvPr id="35909" name="Text Box 29"/>
            <p:cNvSpPr txBox="1">
              <a:spLocks noChangeArrowheads="1"/>
            </p:cNvSpPr>
            <p:nvPr/>
          </p:nvSpPr>
          <p:spPr bwMode="auto">
            <a:xfrm>
              <a:off x="4060294" y="1592897"/>
              <a:ext cx="339725" cy="396875"/>
            </a:xfrm>
            <a:prstGeom prst="rect">
              <a:avLst/>
            </a:prstGeom>
            <a:noFill/>
            <a:ln w="12700">
              <a:solidFill>
                <a:srgbClr val="FFFFFF">
                  <a:alpha val="0"/>
                </a:srgbClr>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spcBef>
                  <a:spcPct val="0"/>
                </a:spcBef>
                <a:buClrTx/>
                <a:buFontTx/>
                <a:buNone/>
              </a:pPr>
              <a:r>
                <a:rPr lang="zh-CN" altLang="zh-CN" sz="1400">
                  <a:latin typeface="Times New Roman" panose="02020603050405020304" pitchFamily="18" charset="0"/>
                  <a:cs typeface="Times New Roman" panose="02020603050405020304" pitchFamily="18" charset="0"/>
                </a:rPr>
                <a:t>＞</a:t>
              </a:r>
              <a:endParaRPr lang="zh-CN" altLang="zh-CN" sz="1400"/>
            </a:p>
          </p:txBody>
        </p:sp>
        <p:sp>
          <p:nvSpPr>
            <p:cNvPr id="35910" name="Text Box 25"/>
            <p:cNvSpPr txBox="1">
              <a:spLocks noChangeArrowheads="1"/>
            </p:cNvSpPr>
            <p:nvPr/>
          </p:nvSpPr>
          <p:spPr bwMode="auto">
            <a:xfrm>
              <a:off x="4124548" y="1230593"/>
              <a:ext cx="295275"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i="1">
                  <a:latin typeface="Times New Roman" panose="02020603050405020304" pitchFamily="18" charset="0"/>
                  <a:cs typeface="Times New Roman" panose="02020603050405020304" pitchFamily="18" charset="0"/>
                </a:rPr>
                <a:t>CET</a:t>
              </a:r>
              <a:endParaRPr lang="en-US" altLang="zh-CN" sz="1400" b="0" i="1">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5911" name="Text Box 24"/>
            <p:cNvSpPr txBox="1">
              <a:spLocks noChangeArrowheads="1"/>
            </p:cNvSpPr>
            <p:nvPr/>
          </p:nvSpPr>
          <p:spPr bwMode="auto">
            <a:xfrm>
              <a:off x="4119785" y="1419288"/>
              <a:ext cx="330200"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i="1">
                  <a:latin typeface="Times New Roman" panose="02020603050405020304" pitchFamily="18" charset="0"/>
                  <a:cs typeface="Times New Roman" panose="02020603050405020304" pitchFamily="18" charset="0"/>
                </a:rPr>
                <a:t>CEP</a:t>
              </a:r>
              <a:endParaRPr lang="en-US" altLang="zh-CN" sz="1400" b="0" i="1">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5912" name="Text Box 23"/>
            <p:cNvSpPr txBox="1">
              <a:spLocks noChangeArrowheads="1"/>
            </p:cNvSpPr>
            <p:nvPr/>
          </p:nvSpPr>
          <p:spPr bwMode="auto">
            <a:xfrm>
              <a:off x="4361085" y="1137616"/>
              <a:ext cx="204788"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i="1">
                  <a:latin typeface="Times New Roman" panose="02020603050405020304" pitchFamily="18" charset="0"/>
                  <a:cs typeface="Times New Roman" panose="02020603050405020304" pitchFamily="18" charset="0"/>
                </a:rPr>
                <a:t>CR</a:t>
              </a:r>
            </a:p>
            <a:p>
              <a:pPr>
                <a:spcBef>
                  <a:spcPct val="0"/>
                </a:spcBef>
                <a:buClrTx/>
                <a:buFontTx/>
                <a:buNone/>
              </a:pPr>
              <a:endParaRPr lang="en-US" altLang="zh-CN" sz="1400"/>
            </a:p>
          </p:txBody>
        </p:sp>
        <p:sp>
          <p:nvSpPr>
            <p:cNvPr id="35913" name="Text Box 22"/>
            <p:cNvSpPr txBox="1">
              <a:spLocks noChangeArrowheads="1"/>
            </p:cNvSpPr>
            <p:nvPr/>
          </p:nvSpPr>
          <p:spPr bwMode="auto">
            <a:xfrm>
              <a:off x="5510435" y="1593913"/>
              <a:ext cx="215900"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i="1">
                  <a:latin typeface="Times New Roman" panose="02020603050405020304" pitchFamily="18" charset="0"/>
                  <a:cs typeface="Times New Roman" panose="02020603050405020304" pitchFamily="18" charset="0"/>
                </a:rPr>
                <a:t>PE</a:t>
              </a:r>
              <a:endParaRPr lang="en-US" altLang="zh-CN" sz="1400" b="0" i="1">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5914" name="Text Box 21"/>
            <p:cNvSpPr txBox="1">
              <a:spLocks noChangeArrowheads="1"/>
            </p:cNvSpPr>
            <p:nvPr/>
          </p:nvSpPr>
          <p:spPr bwMode="auto">
            <a:xfrm>
              <a:off x="5510435" y="1270063"/>
              <a:ext cx="211138"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i="1">
                  <a:latin typeface="Times New Roman" panose="02020603050405020304" pitchFamily="18" charset="0"/>
                  <a:cs typeface="Times New Roman" panose="02020603050405020304" pitchFamily="18" charset="0"/>
                </a:rPr>
                <a:t>TC</a:t>
              </a:r>
              <a:endParaRPr lang="en-US" altLang="zh-CN" sz="1400" b="0" i="1">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5915" name="Text Box 20"/>
            <p:cNvSpPr txBox="1">
              <a:spLocks noChangeArrowheads="1"/>
            </p:cNvSpPr>
            <p:nvPr/>
          </p:nvSpPr>
          <p:spPr bwMode="auto">
            <a:xfrm>
              <a:off x="4603973" y="1152588"/>
              <a:ext cx="153987"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i="1">
                  <a:latin typeface="Times New Roman" panose="02020603050405020304" pitchFamily="18" charset="0"/>
                  <a:cs typeface="Times New Roman" panose="02020603050405020304" pitchFamily="18" charset="0"/>
                </a:rPr>
                <a:t>D</a:t>
              </a:r>
              <a:r>
                <a:rPr lang="en-US" altLang="zh-CN" sz="1400" baseline="-30000">
                  <a:latin typeface="Times New Roman" panose="02020603050405020304" pitchFamily="18" charset="0"/>
                  <a:cs typeface="Times New Roman" panose="02020603050405020304" pitchFamily="18" charset="0"/>
                </a:rPr>
                <a:t>0</a:t>
              </a:r>
              <a:endParaRPr lang="en-US" altLang="zh-CN" sz="1400" b="0" i="1">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5916" name="Text Box 19"/>
            <p:cNvSpPr txBox="1">
              <a:spLocks noChangeArrowheads="1"/>
            </p:cNvSpPr>
            <p:nvPr/>
          </p:nvSpPr>
          <p:spPr bwMode="auto">
            <a:xfrm>
              <a:off x="4821460" y="1149413"/>
              <a:ext cx="153988"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i="1">
                  <a:latin typeface="Times New Roman" panose="02020603050405020304" pitchFamily="18" charset="0"/>
                  <a:cs typeface="Times New Roman" panose="02020603050405020304" pitchFamily="18" charset="0"/>
                </a:rPr>
                <a:t>D</a:t>
              </a:r>
              <a:r>
                <a:rPr lang="en-US" altLang="zh-CN" sz="1400" baseline="-30000">
                  <a:latin typeface="Times New Roman" panose="02020603050405020304" pitchFamily="18" charset="0"/>
                  <a:cs typeface="Times New Roman" panose="02020603050405020304" pitchFamily="18" charset="0"/>
                </a:rPr>
                <a:t>1</a:t>
              </a:r>
              <a:endParaRPr lang="en-US" altLang="zh-CN" sz="1400" b="0" i="1">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5917" name="Text Box 18"/>
            <p:cNvSpPr txBox="1">
              <a:spLocks noChangeArrowheads="1"/>
            </p:cNvSpPr>
            <p:nvPr/>
          </p:nvSpPr>
          <p:spPr bwMode="auto">
            <a:xfrm>
              <a:off x="5037360" y="1149413"/>
              <a:ext cx="153988"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i="1">
                  <a:latin typeface="Times New Roman" panose="02020603050405020304" pitchFamily="18" charset="0"/>
                  <a:cs typeface="Times New Roman" panose="02020603050405020304" pitchFamily="18" charset="0"/>
                </a:rPr>
                <a:t>D</a:t>
              </a:r>
              <a:r>
                <a:rPr lang="en-US" altLang="zh-CN" sz="1400" baseline="-30000">
                  <a:latin typeface="Times New Roman" panose="02020603050405020304" pitchFamily="18" charset="0"/>
                  <a:cs typeface="Times New Roman" panose="02020603050405020304" pitchFamily="18" charset="0"/>
                </a:rPr>
                <a:t>2</a:t>
              </a:r>
              <a:endParaRPr lang="en-US" altLang="zh-CN" sz="1400" b="0" i="1">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5918" name="Text Box 17"/>
            <p:cNvSpPr txBox="1">
              <a:spLocks noChangeArrowheads="1"/>
            </p:cNvSpPr>
            <p:nvPr/>
          </p:nvSpPr>
          <p:spPr bwMode="auto">
            <a:xfrm>
              <a:off x="5251673" y="1152588"/>
              <a:ext cx="153987"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i="1">
                  <a:latin typeface="Times New Roman" panose="02020603050405020304" pitchFamily="18" charset="0"/>
                  <a:cs typeface="Times New Roman" panose="02020603050405020304" pitchFamily="18" charset="0"/>
                </a:rPr>
                <a:t>D</a:t>
              </a:r>
              <a:r>
                <a:rPr lang="en-US" altLang="zh-CN" sz="1400" baseline="-30000">
                  <a:latin typeface="Times New Roman" panose="02020603050405020304" pitchFamily="18" charset="0"/>
                  <a:cs typeface="Times New Roman" panose="02020603050405020304" pitchFamily="18" charset="0"/>
                </a:rPr>
                <a:t>3</a:t>
              </a:r>
              <a:endParaRPr lang="en-US" altLang="zh-CN" sz="1400" b="0" i="1">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5919" name="Text Box 16"/>
            <p:cNvSpPr txBox="1">
              <a:spLocks noChangeArrowheads="1"/>
            </p:cNvSpPr>
            <p:nvPr/>
          </p:nvSpPr>
          <p:spPr bwMode="auto">
            <a:xfrm>
              <a:off x="4497610" y="1662176"/>
              <a:ext cx="153988"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i="1">
                  <a:latin typeface="Times New Roman" panose="02020603050405020304" pitchFamily="18" charset="0"/>
                  <a:cs typeface="Times New Roman" panose="02020603050405020304" pitchFamily="18" charset="0"/>
                </a:rPr>
                <a:t>Q</a:t>
              </a:r>
              <a:r>
                <a:rPr lang="en-US" altLang="zh-CN" sz="1400" baseline="-30000">
                  <a:latin typeface="Times New Roman" panose="02020603050405020304" pitchFamily="18" charset="0"/>
                  <a:cs typeface="Times New Roman" panose="02020603050405020304" pitchFamily="18" charset="0"/>
                </a:rPr>
                <a:t>0</a:t>
              </a:r>
              <a:endParaRPr lang="en-US" altLang="zh-CN" sz="1400" b="0" i="1">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5920" name="Text Box 15"/>
            <p:cNvSpPr txBox="1">
              <a:spLocks noChangeArrowheads="1"/>
            </p:cNvSpPr>
            <p:nvPr/>
          </p:nvSpPr>
          <p:spPr bwMode="auto">
            <a:xfrm>
              <a:off x="4751610" y="1666938"/>
              <a:ext cx="153988"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i="1">
                  <a:latin typeface="Times New Roman" panose="02020603050405020304" pitchFamily="18" charset="0"/>
                  <a:cs typeface="Times New Roman" panose="02020603050405020304" pitchFamily="18" charset="0"/>
                </a:rPr>
                <a:t>Q</a:t>
              </a:r>
              <a:r>
                <a:rPr lang="en-US" altLang="zh-CN" sz="1400" baseline="-30000">
                  <a:latin typeface="Times New Roman" panose="02020603050405020304" pitchFamily="18" charset="0"/>
                  <a:cs typeface="Times New Roman" panose="02020603050405020304" pitchFamily="18" charset="0"/>
                </a:rPr>
                <a:t>1</a:t>
              </a:r>
              <a:endParaRPr lang="en-US" altLang="zh-CN" sz="1400" b="0" i="1">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5921" name="Text Box 14"/>
            <p:cNvSpPr txBox="1">
              <a:spLocks noChangeArrowheads="1"/>
            </p:cNvSpPr>
            <p:nvPr/>
          </p:nvSpPr>
          <p:spPr bwMode="auto">
            <a:xfrm>
              <a:off x="4999260" y="1666938"/>
              <a:ext cx="153988"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i="1">
                  <a:latin typeface="Times New Roman" panose="02020603050405020304" pitchFamily="18" charset="0"/>
                  <a:cs typeface="Times New Roman" panose="02020603050405020304" pitchFamily="18" charset="0"/>
                </a:rPr>
                <a:t>Q</a:t>
              </a:r>
              <a:r>
                <a:rPr lang="en-US" altLang="zh-CN" sz="1400" baseline="-30000">
                  <a:latin typeface="Times New Roman" panose="02020603050405020304" pitchFamily="18" charset="0"/>
                  <a:cs typeface="Times New Roman" panose="02020603050405020304" pitchFamily="18" charset="0"/>
                </a:rPr>
                <a:t>2</a:t>
              </a:r>
              <a:endParaRPr lang="en-US" altLang="zh-CN" sz="1400" b="0" i="1">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5922" name="Text Box 13"/>
            <p:cNvSpPr txBox="1">
              <a:spLocks noChangeArrowheads="1"/>
            </p:cNvSpPr>
            <p:nvPr/>
          </p:nvSpPr>
          <p:spPr bwMode="auto">
            <a:xfrm>
              <a:off x="5256435" y="1663763"/>
              <a:ext cx="153988"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i="1">
                  <a:latin typeface="Times New Roman" panose="02020603050405020304" pitchFamily="18" charset="0"/>
                  <a:cs typeface="Times New Roman" panose="02020603050405020304" pitchFamily="18" charset="0"/>
                </a:rPr>
                <a:t>Q</a:t>
              </a:r>
              <a:r>
                <a:rPr lang="en-US" altLang="zh-CN" sz="1400" baseline="-30000">
                  <a:latin typeface="Times New Roman" panose="02020603050405020304" pitchFamily="18" charset="0"/>
                  <a:cs typeface="Times New Roman" panose="02020603050405020304" pitchFamily="18" charset="0"/>
                </a:rPr>
                <a:t>3</a:t>
              </a:r>
              <a:endParaRPr lang="en-US" altLang="zh-CN" sz="1400" b="0" i="1">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5923" name="Text Box 11"/>
            <p:cNvSpPr txBox="1">
              <a:spLocks noChangeArrowheads="1"/>
            </p:cNvSpPr>
            <p:nvPr/>
          </p:nvSpPr>
          <p:spPr bwMode="auto">
            <a:xfrm>
              <a:off x="4227735" y="1644713"/>
              <a:ext cx="211138"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i="1">
                  <a:latin typeface="Times New Roman" panose="02020603050405020304" pitchFamily="18" charset="0"/>
                  <a:cs typeface="Times New Roman" panose="02020603050405020304" pitchFamily="18" charset="0"/>
                </a:rPr>
                <a:t>CP</a:t>
              </a:r>
              <a:endParaRPr lang="en-US" altLang="zh-CN" sz="1400" b="0" i="1">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5924" name="Text Box 10"/>
            <p:cNvSpPr txBox="1">
              <a:spLocks noChangeArrowheads="1"/>
            </p:cNvSpPr>
            <p:nvPr/>
          </p:nvSpPr>
          <p:spPr bwMode="auto">
            <a:xfrm>
              <a:off x="4689698" y="1430401"/>
              <a:ext cx="612775"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a:latin typeface="Times New Roman" panose="02020603050405020304" pitchFamily="18" charset="0"/>
                  <a:cs typeface="Times New Roman" panose="02020603050405020304" pitchFamily="18" charset="0"/>
                </a:rPr>
                <a:t>74LVC161</a:t>
              </a:r>
              <a:endParaRPr lang="en-US" altLang="zh-CN" sz="1400" b="0" i="1">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5925" name="Text Box 7"/>
            <p:cNvSpPr txBox="1">
              <a:spLocks noChangeArrowheads="1"/>
            </p:cNvSpPr>
            <p:nvPr/>
          </p:nvSpPr>
          <p:spPr bwMode="auto">
            <a:xfrm>
              <a:off x="5907310" y="1603438"/>
              <a:ext cx="153988"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a:latin typeface="Times New Roman" panose="02020603050405020304" pitchFamily="18" charset="0"/>
                  <a:cs typeface="Times New Roman" panose="02020603050405020304" pitchFamily="18" charset="0"/>
                </a:rPr>
                <a:t>1</a:t>
              </a:r>
              <a:endParaRPr lang="en-US" altLang="zh-CN" sz="1400" b="0" i="1">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5926" name="Line 6"/>
            <p:cNvSpPr>
              <a:spLocks noChangeShapeType="1"/>
            </p:cNvSpPr>
            <p:nvPr/>
          </p:nvSpPr>
          <p:spPr bwMode="auto">
            <a:xfrm>
              <a:off x="4681760" y="977963"/>
              <a:ext cx="8286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27" name="Line 5"/>
            <p:cNvSpPr>
              <a:spLocks noChangeShapeType="1"/>
            </p:cNvSpPr>
            <p:nvPr/>
          </p:nvSpPr>
          <p:spPr bwMode="auto">
            <a:xfrm>
              <a:off x="5510435" y="977963"/>
              <a:ext cx="0" cy="920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28" name="Line 4"/>
            <p:cNvSpPr>
              <a:spLocks noChangeShapeType="1"/>
            </p:cNvSpPr>
            <p:nvPr/>
          </p:nvSpPr>
          <p:spPr bwMode="auto">
            <a:xfrm>
              <a:off x="5462810" y="1071626"/>
              <a:ext cx="9842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29" name="Oval 3"/>
            <p:cNvSpPr>
              <a:spLocks noChangeArrowheads="1"/>
            </p:cNvSpPr>
            <p:nvPr/>
          </p:nvSpPr>
          <p:spPr bwMode="auto">
            <a:xfrm>
              <a:off x="4883373" y="960501"/>
              <a:ext cx="31750" cy="31750"/>
            </a:xfrm>
            <a:prstGeom prst="ellipse">
              <a:avLst/>
            </a:prstGeom>
            <a:solidFill>
              <a:srgbClr val="000000"/>
            </a:solidFill>
            <a:ln w="12700">
              <a:solidFill>
                <a:srgbClr val="000000"/>
              </a:solidFill>
              <a:round/>
              <a:headEnd/>
              <a:tailEnd/>
            </a:ln>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1400"/>
            </a:p>
          </p:txBody>
        </p:sp>
        <p:sp>
          <p:nvSpPr>
            <p:cNvPr id="35930" name="Oval 2"/>
            <p:cNvSpPr>
              <a:spLocks noChangeArrowheads="1"/>
            </p:cNvSpPr>
            <p:nvPr/>
          </p:nvSpPr>
          <p:spPr bwMode="auto">
            <a:xfrm>
              <a:off x="5102448" y="960501"/>
              <a:ext cx="31750" cy="31750"/>
            </a:xfrm>
            <a:prstGeom prst="ellipse">
              <a:avLst/>
            </a:prstGeom>
            <a:solidFill>
              <a:srgbClr val="000000"/>
            </a:solidFill>
            <a:ln w="12700">
              <a:solidFill>
                <a:srgbClr val="000000"/>
              </a:solidFill>
              <a:round/>
              <a:headEnd/>
              <a:tailEnd/>
            </a:ln>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1400"/>
            </a:p>
          </p:txBody>
        </p:sp>
        <p:sp>
          <p:nvSpPr>
            <p:cNvPr id="35931" name="Oval 1"/>
            <p:cNvSpPr>
              <a:spLocks noChangeArrowheads="1"/>
            </p:cNvSpPr>
            <p:nvPr/>
          </p:nvSpPr>
          <p:spPr bwMode="auto">
            <a:xfrm>
              <a:off x="5321523" y="960501"/>
              <a:ext cx="31750" cy="31750"/>
            </a:xfrm>
            <a:prstGeom prst="ellipse">
              <a:avLst/>
            </a:prstGeom>
            <a:solidFill>
              <a:srgbClr val="000000"/>
            </a:solidFill>
            <a:ln w="12700">
              <a:solidFill>
                <a:srgbClr val="000000"/>
              </a:solidFill>
              <a:round/>
              <a:headEnd/>
              <a:tailEnd/>
            </a:ln>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1400"/>
            </a:p>
          </p:txBody>
        </p:sp>
        <p:sp>
          <p:nvSpPr>
            <p:cNvPr id="35932" name="Line 50"/>
            <p:cNvSpPr>
              <a:spLocks noChangeShapeType="1"/>
            </p:cNvSpPr>
            <p:nvPr/>
          </p:nvSpPr>
          <p:spPr bwMode="auto">
            <a:xfrm flipV="1">
              <a:off x="3866420" y="1263840"/>
              <a:ext cx="0" cy="228473"/>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33" name="Oval 3"/>
            <p:cNvSpPr>
              <a:spLocks noChangeArrowheads="1"/>
            </p:cNvSpPr>
            <p:nvPr/>
          </p:nvSpPr>
          <p:spPr bwMode="auto">
            <a:xfrm>
              <a:off x="3845529" y="1239393"/>
              <a:ext cx="31750" cy="31750"/>
            </a:xfrm>
            <a:prstGeom prst="ellipse">
              <a:avLst/>
            </a:prstGeom>
            <a:solidFill>
              <a:srgbClr val="FF0000"/>
            </a:solidFill>
            <a:ln w="12700">
              <a:solidFill>
                <a:srgbClr val="FF0000"/>
              </a:solidFill>
              <a:round/>
              <a:headEnd/>
              <a:tailEnd/>
            </a:ln>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1400"/>
            </a:p>
          </p:txBody>
        </p:sp>
        <p:sp>
          <p:nvSpPr>
            <p:cNvPr id="35934" name="Line 46"/>
            <p:cNvSpPr>
              <a:spLocks noChangeShapeType="1"/>
            </p:cNvSpPr>
            <p:nvPr/>
          </p:nvSpPr>
          <p:spPr bwMode="auto">
            <a:xfrm rot="16200000" flipV="1">
              <a:off x="2704989" y="1202419"/>
              <a:ext cx="0" cy="2372011"/>
            </a:xfrm>
            <a:prstGeom prst="line">
              <a:avLst/>
            </a:prstGeom>
            <a:noFill/>
            <a:ln w="1270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35" name="Line 51"/>
            <p:cNvSpPr>
              <a:spLocks noChangeShapeType="1"/>
            </p:cNvSpPr>
            <p:nvPr/>
          </p:nvSpPr>
          <p:spPr bwMode="auto">
            <a:xfrm flipV="1">
              <a:off x="1518983" y="1634139"/>
              <a:ext cx="0" cy="760381"/>
            </a:xfrm>
            <a:prstGeom prst="line">
              <a:avLst/>
            </a:prstGeom>
            <a:noFill/>
            <a:ln w="1270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36" name="Line 51"/>
            <p:cNvSpPr>
              <a:spLocks noChangeShapeType="1"/>
            </p:cNvSpPr>
            <p:nvPr/>
          </p:nvSpPr>
          <p:spPr bwMode="auto">
            <a:xfrm flipV="1">
              <a:off x="3890995" y="1719325"/>
              <a:ext cx="0" cy="669098"/>
            </a:xfrm>
            <a:prstGeom prst="line">
              <a:avLst/>
            </a:prstGeom>
            <a:noFill/>
            <a:ln w="1270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37" name="Oval 2"/>
            <p:cNvSpPr>
              <a:spLocks noChangeArrowheads="1"/>
            </p:cNvSpPr>
            <p:nvPr/>
          </p:nvSpPr>
          <p:spPr bwMode="auto">
            <a:xfrm>
              <a:off x="1502030" y="1618869"/>
              <a:ext cx="31750" cy="31750"/>
            </a:xfrm>
            <a:prstGeom prst="ellipse">
              <a:avLst/>
            </a:prstGeom>
            <a:solidFill>
              <a:srgbClr val="FF00FF"/>
            </a:solidFill>
            <a:ln w="12700">
              <a:solidFill>
                <a:srgbClr val="FF00FF"/>
              </a:solidFill>
              <a:round/>
              <a:headEnd/>
              <a:tailEnd/>
            </a:ln>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1400"/>
            </a:p>
          </p:txBody>
        </p:sp>
        <p:sp>
          <p:nvSpPr>
            <p:cNvPr id="35938" name="Line 46"/>
            <p:cNvSpPr>
              <a:spLocks noChangeShapeType="1"/>
            </p:cNvSpPr>
            <p:nvPr/>
          </p:nvSpPr>
          <p:spPr bwMode="auto">
            <a:xfrm rot="16200000" flipV="1">
              <a:off x="3199718" y="-530400"/>
              <a:ext cx="0" cy="252752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39" name="Line 41"/>
            <p:cNvSpPr>
              <a:spLocks noChangeShapeType="1"/>
            </p:cNvSpPr>
            <p:nvPr/>
          </p:nvSpPr>
          <p:spPr bwMode="auto">
            <a:xfrm flipV="1">
              <a:off x="3548952" y="727262"/>
              <a:ext cx="0" cy="1051248"/>
            </a:xfrm>
            <a:prstGeom prst="line">
              <a:avLst/>
            </a:prstGeom>
            <a:noFill/>
            <a:ln w="12700">
              <a:solidFill>
                <a:srgbClr val="0070C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40" name="Oval 1"/>
            <p:cNvSpPr>
              <a:spLocks noChangeArrowheads="1"/>
            </p:cNvSpPr>
            <p:nvPr/>
          </p:nvSpPr>
          <p:spPr bwMode="auto">
            <a:xfrm>
              <a:off x="3532759" y="715072"/>
              <a:ext cx="31750" cy="31750"/>
            </a:xfrm>
            <a:prstGeom prst="ellipse">
              <a:avLst/>
            </a:prstGeom>
            <a:solidFill>
              <a:srgbClr val="0000FF"/>
            </a:solidFill>
            <a:ln w="12700">
              <a:solidFill>
                <a:srgbClr val="0000FF"/>
              </a:solidFill>
              <a:round/>
              <a:headEnd/>
              <a:tailEnd/>
            </a:ln>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1400"/>
            </a:p>
          </p:txBody>
        </p:sp>
        <p:sp>
          <p:nvSpPr>
            <p:cNvPr id="35941" name="Line 41"/>
            <p:cNvSpPr>
              <a:spLocks noChangeShapeType="1"/>
            </p:cNvSpPr>
            <p:nvPr/>
          </p:nvSpPr>
          <p:spPr bwMode="auto">
            <a:xfrm flipV="1">
              <a:off x="2029619" y="1771269"/>
              <a:ext cx="0" cy="4286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42" name="Line 39"/>
            <p:cNvSpPr>
              <a:spLocks noChangeShapeType="1"/>
            </p:cNvSpPr>
            <p:nvPr/>
          </p:nvSpPr>
          <p:spPr bwMode="auto">
            <a:xfrm flipV="1">
              <a:off x="2543969" y="1771269"/>
              <a:ext cx="0" cy="4286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43" name="Line 38"/>
            <p:cNvSpPr>
              <a:spLocks noChangeShapeType="1"/>
            </p:cNvSpPr>
            <p:nvPr/>
          </p:nvSpPr>
          <p:spPr bwMode="auto">
            <a:xfrm flipV="1">
              <a:off x="2286794" y="1771269"/>
              <a:ext cx="0" cy="4286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44" name="Line 36"/>
            <p:cNvSpPr>
              <a:spLocks noChangeShapeType="1"/>
            </p:cNvSpPr>
            <p:nvPr/>
          </p:nvSpPr>
          <p:spPr bwMode="auto">
            <a:xfrm rot="16200000" flipV="1">
              <a:off x="3155512" y="1799057"/>
              <a:ext cx="0" cy="6910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45" name="Oval 3"/>
            <p:cNvSpPr>
              <a:spLocks noChangeArrowheads="1"/>
            </p:cNvSpPr>
            <p:nvPr/>
          </p:nvSpPr>
          <p:spPr bwMode="auto">
            <a:xfrm>
              <a:off x="2782571" y="2123313"/>
              <a:ext cx="31750" cy="31750"/>
            </a:xfrm>
            <a:prstGeom prst="ellipse">
              <a:avLst/>
            </a:prstGeom>
            <a:solidFill>
              <a:srgbClr val="000000"/>
            </a:solidFill>
            <a:ln w="12700">
              <a:solidFill>
                <a:srgbClr val="000000"/>
              </a:solidFill>
              <a:round/>
              <a:headEnd/>
              <a:tailEnd/>
            </a:ln>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1400"/>
            </a:p>
          </p:txBody>
        </p:sp>
        <p:sp>
          <p:nvSpPr>
            <p:cNvPr id="35946" name="Oval 3"/>
            <p:cNvSpPr>
              <a:spLocks noChangeArrowheads="1"/>
            </p:cNvSpPr>
            <p:nvPr/>
          </p:nvSpPr>
          <p:spPr bwMode="auto">
            <a:xfrm>
              <a:off x="4548887" y="2123313"/>
              <a:ext cx="31750" cy="31750"/>
            </a:xfrm>
            <a:prstGeom prst="ellipse">
              <a:avLst/>
            </a:prstGeom>
            <a:solidFill>
              <a:srgbClr val="000000"/>
            </a:solidFill>
            <a:ln w="12700">
              <a:solidFill>
                <a:srgbClr val="000000"/>
              </a:solidFill>
              <a:round/>
              <a:headEnd/>
              <a:tailEnd/>
            </a:ln>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1400"/>
            </a:p>
          </p:txBody>
        </p:sp>
        <p:sp>
          <p:nvSpPr>
            <p:cNvPr id="35947" name="Line 47"/>
            <p:cNvSpPr>
              <a:spLocks noChangeShapeType="1"/>
            </p:cNvSpPr>
            <p:nvPr/>
          </p:nvSpPr>
          <p:spPr bwMode="auto">
            <a:xfrm flipV="1">
              <a:off x="3502807" y="1976786"/>
              <a:ext cx="0" cy="1714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48" name="Line 47"/>
            <p:cNvSpPr>
              <a:spLocks noChangeShapeType="1"/>
            </p:cNvSpPr>
            <p:nvPr/>
          </p:nvSpPr>
          <p:spPr bwMode="auto">
            <a:xfrm flipV="1">
              <a:off x="3604366" y="1976786"/>
              <a:ext cx="0" cy="1714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49" name="Line 39"/>
            <p:cNvSpPr>
              <a:spLocks noChangeShapeType="1"/>
            </p:cNvSpPr>
            <p:nvPr/>
          </p:nvSpPr>
          <p:spPr bwMode="auto">
            <a:xfrm flipV="1">
              <a:off x="5321523" y="1838388"/>
              <a:ext cx="0" cy="4286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950" name="Line 39"/>
            <p:cNvSpPr>
              <a:spLocks noChangeShapeType="1"/>
            </p:cNvSpPr>
            <p:nvPr/>
          </p:nvSpPr>
          <p:spPr bwMode="auto">
            <a:xfrm flipV="1">
              <a:off x="2795429" y="1771269"/>
              <a:ext cx="0" cy="4286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35" name="Rectangle 3"/>
          <p:cNvSpPr>
            <a:spLocks noChangeArrowheads="1"/>
          </p:cNvSpPr>
          <p:nvPr/>
        </p:nvSpPr>
        <p:spPr bwMode="auto">
          <a:xfrm>
            <a:off x="1824038" y="2082801"/>
            <a:ext cx="4894262"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kumimoji="1" lang="en-US" altLang="zh-CN" sz="2200">
                <a:latin typeface="Times New Roman" panose="02020603050405020304" pitchFamily="18" charset="0"/>
                <a:ea typeface="楷体_GB2312" pitchFamily="49" charset="-122"/>
              </a:rPr>
              <a:t>74LVC161</a:t>
            </a:r>
            <a:r>
              <a:rPr kumimoji="1" lang="zh-CN" altLang="en-US" sz="2200">
                <a:latin typeface="Times New Roman" panose="02020603050405020304" pitchFamily="18" charset="0"/>
                <a:ea typeface="楷体_GB2312" pitchFamily="49" charset="-122"/>
              </a:rPr>
              <a:t>构成</a:t>
            </a:r>
            <a:r>
              <a:rPr kumimoji="1" lang="en-US" altLang="zh-CN" sz="2200" u="sng">
                <a:latin typeface="Times New Roman" panose="02020603050405020304" pitchFamily="18" charset="0"/>
                <a:ea typeface="楷体_GB2312" pitchFamily="49" charset="-122"/>
              </a:rPr>
              <a:t> </a:t>
            </a:r>
            <a:r>
              <a:rPr kumimoji="1" lang="en-US" altLang="zh-CN" sz="2200" u="sng">
                <a:solidFill>
                  <a:srgbClr val="FF0000"/>
                </a:solidFill>
                <a:latin typeface="Times New Roman" panose="02020603050405020304" pitchFamily="18" charset="0"/>
                <a:ea typeface="楷体_GB2312" pitchFamily="49" charset="-122"/>
              </a:rPr>
              <a:t>   </a:t>
            </a:r>
            <a:r>
              <a:rPr kumimoji="1" lang="zh-CN" altLang="en-US" sz="2200" u="sng">
                <a:solidFill>
                  <a:srgbClr val="FF0000"/>
                </a:solidFill>
                <a:latin typeface="Times New Roman" panose="02020603050405020304" pitchFamily="18" charset="0"/>
                <a:ea typeface="楷体_GB2312" pitchFamily="49" charset="-122"/>
              </a:rPr>
              <a:t>？</a:t>
            </a:r>
            <a:r>
              <a:rPr kumimoji="1" lang="en-US" altLang="zh-CN" sz="2200" u="sng">
                <a:solidFill>
                  <a:srgbClr val="FF0000"/>
                </a:solidFill>
                <a:latin typeface="Times New Roman" panose="02020603050405020304" pitchFamily="18" charset="0"/>
                <a:ea typeface="楷体_GB2312" pitchFamily="49" charset="-122"/>
              </a:rPr>
              <a:t>   </a:t>
            </a:r>
            <a:r>
              <a:rPr kumimoji="1" lang="zh-CN" altLang="en-US" sz="2200">
                <a:latin typeface="Times New Roman" panose="02020603050405020304" pitchFamily="18" charset="0"/>
                <a:ea typeface="楷体_GB2312" pitchFamily="49" charset="-122"/>
              </a:rPr>
              <a:t>进制加法计数器</a:t>
            </a:r>
          </a:p>
        </p:txBody>
      </p:sp>
      <p:sp>
        <p:nvSpPr>
          <p:cNvPr id="35848" name="Rectangle 4"/>
          <p:cNvSpPr>
            <a:spLocks noChangeArrowheads="1"/>
          </p:cNvSpPr>
          <p:nvPr/>
        </p:nvSpPr>
        <p:spPr bwMode="auto">
          <a:xfrm>
            <a:off x="347663" y="1793876"/>
            <a:ext cx="1885950"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kumimoji="1" lang="zh-CN" altLang="en-US" sz="2200">
                <a:solidFill>
                  <a:srgbClr val="0000FF"/>
                </a:solidFill>
                <a:latin typeface="Times New Roman" panose="02020603050405020304" pitchFamily="18" charset="0"/>
                <a:ea typeface="楷体_GB2312" pitchFamily="49" charset="-122"/>
              </a:rPr>
              <a:t>①反馈清零法</a:t>
            </a:r>
          </a:p>
        </p:txBody>
      </p:sp>
      <p:sp>
        <p:nvSpPr>
          <p:cNvPr id="118" name="Text Box 19"/>
          <p:cNvSpPr txBox="1">
            <a:spLocks noChangeArrowheads="1"/>
          </p:cNvSpPr>
          <p:nvPr/>
        </p:nvSpPr>
        <p:spPr bwMode="auto">
          <a:xfrm>
            <a:off x="2127251" y="4749800"/>
            <a:ext cx="1273175"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a:solidFill>
                  <a:srgbClr val="0000FF"/>
                </a:solidFill>
                <a:latin typeface="Times New Roman" panose="02020603050405020304" pitchFamily="18" charset="0"/>
                <a:cs typeface="Times New Roman" panose="02020603050405020304" pitchFamily="18" charset="0"/>
              </a:rPr>
              <a:t>0     0      0      1</a:t>
            </a:r>
            <a:endParaRPr lang="en-US" altLang="zh-CN" sz="1400">
              <a:solidFill>
                <a:srgbClr val="0000FF"/>
              </a:solidFill>
            </a:endParaRPr>
          </a:p>
        </p:txBody>
      </p:sp>
      <p:sp>
        <p:nvSpPr>
          <p:cNvPr id="119" name="Text Box 19"/>
          <p:cNvSpPr txBox="1">
            <a:spLocks noChangeArrowheads="1"/>
          </p:cNvSpPr>
          <p:nvPr/>
        </p:nvSpPr>
        <p:spPr bwMode="auto">
          <a:xfrm>
            <a:off x="5661026" y="4883150"/>
            <a:ext cx="1273175" cy="2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a:solidFill>
                  <a:srgbClr val="0000FF"/>
                </a:solidFill>
                <a:latin typeface="Times New Roman" panose="02020603050405020304" pitchFamily="18" charset="0"/>
                <a:cs typeface="Times New Roman" panose="02020603050405020304" pitchFamily="18" charset="0"/>
              </a:rPr>
              <a:t>1     0      0      0</a:t>
            </a:r>
            <a:endParaRPr lang="en-US" altLang="zh-CN" sz="1400">
              <a:solidFill>
                <a:srgbClr val="0000FF"/>
              </a:solidFill>
            </a:endParaRPr>
          </a:p>
        </p:txBody>
      </p:sp>
      <p:sp>
        <p:nvSpPr>
          <p:cNvPr id="113" name="矩形 6"/>
          <p:cNvSpPr>
            <a:spLocks noChangeArrowheads="1"/>
          </p:cNvSpPr>
          <p:nvPr/>
        </p:nvSpPr>
        <p:spPr bwMode="auto">
          <a:xfrm>
            <a:off x="30164" y="122239"/>
            <a:ext cx="18557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600">
                <a:solidFill>
                  <a:srgbClr val="FF0066"/>
                </a:solidFill>
                <a:latin typeface="Times New Roman" panose="02020603050405020304" pitchFamily="18" charset="0"/>
                <a:ea typeface="楷体_GB2312" pitchFamily="49" charset="-122"/>
                <a:cs typeface="Times New Roman" panose="02020603050405020304" pitchFamily="18" charset="0"/>
              </a:rPr>
              <a:t>6.5.2</a:t>
            </a:r>
            <a:r>
              <a:rPr lang="zh-CN" altLang="en-US" sz="2600">
                <a:solidFill>
                  <a:srgbClr val="FF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114" name="Rectangle 3"/>
          <p:cNvSpPr>
            <a:spLocks noChangeArrowheads="1"/>
          </p:cNvSpPr>
          <p:nvPr/>
        </p:nvSpPr>
        <p:spPr bwMode="auto">
          <a:xfrm>
            <a:off x="1584324" y="121836"/>
            <a:ext cx="3203575"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1.N</a:t>
            </a:r>
            <a:r>
              <a:rPr lang="zh-CN" altLang="en-US"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位二进制</a:t>
            </a:r>
            <a:r>
              <a:rPr lang="zh-CN" altLang="en-US" sz="2500" dirty="0">
                <a:solidFill>
                  <a:srgbClr val="00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2" name="AutoShape 2"/>
          <p:cNvSpPr>
            <a:spLocks noChangeArrowheads="1"/>
          </p:cNvSpPr>
          <p:nvPr/>
        </p:nvSpPr>
        <p:spPr bwMode="auto">
          <a:xfrm rot="5400000" flipH="1">
            <a:off x="4221726" y="4259920"/>
            <a:ext cx="239712" cy="204788"/>
          </a:xfrm>
          <a:prstGeom prst="flowChartDelay">
            <a:avLst/>
          </a:prstGeom>
          <a:solidFill>
            <a:srgbClr val="FFFFFF"/>
          </a:solidFill>
          <a:ln w="1651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6" name="Rectangle 3"/>
          <p:cNvSpPr>
            <a:spLocks noChangeArrowheads="1"/>
          </p:cNvSpPr>
          <p:nvPr/>
        </p:nvSpPr>
        <p:spPr bwMode="auto">
          <a:xfrm>
            <a:off x="30164" y="587829"/>
            <a:ext cx="562768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en-US" altLang="zh-CN" dirty="0">
                <a:latin typeface="仿宋" panose="02010609060101010101" pitchFamily="49" charset="-122"/>
                <a:ea typeface="仿宋" panose="02010609060101010101" pitchFamily="49" charset="-122"/>
                <a:cs typeface="Times New Roman" panose="02020603050405020304" pitchFamily="18" charset="0"/>
              </a:rPr>
              <a:t>(2</a:t>
            </a:r>
            <a:r>
              <a:rPr lang="en-US" altLang="zh-CN" dirty="0" smtClean="0">
                <a:latin typeface="仿宋" panose="02010609060101010101" pitchFamily="49" charset="-122"/>
                <a:ea typeface="仿宋" panose="02010609060101010101" pitchFamily="49" charset="-122"/>
                <a:cs typeface="Times New Roman" panose="02020603050405020304" pitchFamily="18" charset="0"/>
              </a:rPr>
              <a:t>) </a:t>
            </a:r>
            <a:r>
              <a:rPr lang="zh-CN" altLang="en-US" dirty="0" smtClean="0">
                <a:latin typeface="仿宋" panose="02010609060101010101" pitchFamily="49" charset="-122"/>
                <a:ea typeface="仿宋" panose="02010609060101010101" pitchFamily="49" charset="-122"/>
                <a:cs typeface="Times New Roman" panose="02020603050405020304" pitchFamily="18" charset="0"/>
              </a:rPr>
              <a:t>用集成计数器构成任意模数计数器</a:t>
            </a:r>
            <a:endParaRPr lang="zh-CN" altLang="en-US" dirty="0">
              <a:latin typeface="仿宋" panose="02010609060101010101" pitchFamily="49" charset="-122"/>
              <a:ea typeface="仿宋"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995801714"/>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wipe(up)">
                                      <p:cBhvr>
                                        <p:cTn id="7" dur="500"/>
                                        <p:tgtEl>
                                          <p:spTgt spid="13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9"/>
                                        </p:tgtEl>
                                        <p:attrNameLst>
                                          <p:attrName>style.visibility</p:attrName>
                                        </p:attrNameLst>
                                      </p:cBhvr>
                                      <p:to>
                                        <p:strVal val="visible"/>
                                      </p:to>
                                    </p:set>
                                    <p:animEffect transition="in" filter="wipe(down)">
                                      <p:cBhvr>
                                        <p:cTn id="12" dur="500"/>
                                        <p:tgtEl>
                                          <p:spTgt spid="11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8"/>
                                        </p:tgtEl>
                                        <p:attrNameLst>
                                          <p:attrName>style.visibility</p:attrName>
                                        </p:attrNameLst>
                                      </p:cBhvr>
                                      <p:to>
                                        <p:strVal val="visible"/>
                                      </p:to>
                                    </p:set>
                                    <p:animEffect transition="in" filter="wipe(down)">
                                      <p:cBhvr>
                                        <p:cTn id="17"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p:bldP spid="118" grpId="0"/>
      <p:bldP spid="119"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p:cNvGraphicFramePr>
            <a:graphicFrameLocks noChangeAspect="1"/>
          </p:cNvGraphicFramePr>
          <p:nvPr/>
        </p:nvGraphicFramePr>
        <p:xfrm>
          <a:off x="4286251" y="2224089"/>
          <a:ext cx="4752975" cy="2573337"/>
        </p:xfrm>
        <a:graphic>
          <a:graphicData uri="http://schemas.openxmlformats.org/presentationml/2006/ole">
            <mc:AlternateContent xmlns:mc="http://schemas.openxmlformats.org/markup-compatibility/2006">
              <mc:Choice xmlns:v="urn:schemas-microsoft-com:vml" Requires="v">
                <p:oleObj spid="_x0000_s741402" name="Picture" r:id="rId3" imgW="3732276" imgH="2028444" progId="Word.Picture.8">
                  <p:embed/>
                </p:oleObj>
              </mc:Choice>
              <mc:Fallback>
                <p:oleObj name="Picture" r:id="rId3" imgW="3732276" imgH="2028444"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1" y="2224089"/>
                        <a:ext cx="4752975" cy="257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6"/>
          <p:cNvGraphicFramePr>
            <a:graphicFrameLocks noChangeAspect="1"/>
          </p:cNvGraphicFramePr>
          <p:nvPr/>
        </p:nvGraphicFramePr>
        <p:xfrm>
          <a:off x="1588" y="2470150"/>
          <a:ext cx="4257675" cy="2725738"/>
        </p:xfrm>
        <a:graphic>
          <a:graphicData uri="http://schemas.openxmlformats.org/presentationml/2006/ole">
            <mc:AlternateContent xmlns:mc="http://schemas.openxmlformats.org/markup-compatibility/2006">
              <mc:Choice xmlns:v="urn:schemas-microsoft-com:vml" Requires="v">
                <p:oleObj spid="_x0000_s741403" name="Picture" r:id="rId5" imgW="2400480" imgH="1495440" progId="Word.Picture.8">
                  <p:embed/>
                </p:oleObj>
              </mc:Choice>
              <mc:Fallback>
                <p:oleObj name="Picture" r:id="rId5" imgW="2400480" imgH="1495440" progId="Word.Picture.8">
                  <p:embed/>
                  <p:pic>
                    <p:nvPicPr>
                      <p:cNvPr id="0" name=""/>
                      <p:cNvPicPr>
                        <a:picLocks noChangeAspect="1" noChangeArrowheads="1"/>
                      </p:cNvPicPr>
                      <p:nvPr/>
                    </p:nvPicPr>
                    <p:blipFill>
                      <a:blip r:embed="rId6"/>
                      <a:srcRect/>
                      <a:stretch>
                        <a:fillRect/>
                      </a:stretch>
                    </p:blipFill>
                    <p:spPr bwMode="auto">
                      <a:xfrm>
                        <a:off x="1588" y="2470150"/>
                        <a:ext cx="4257675" cy="272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72" name="Rectangle 8"/>
          <p:cNvSpPr>
            <a:spLocks noChangeArrowheads="1"/>
          </p:cNvSpPr>
          <p:nvPr/>
        </p:nvSpPr>
        <p:spPr bwMode="auto">
          <a:xfrm>
            <a:off x="4368800" y="3711576"/>
            <a:ext cx="4064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kumimoji="1" lang="en-US" altLang="zh-CN" sz="1000" b="0">
                <a:latin typeface="Times New Roman" panose="02020603050405020304" pitchFamily="18" charset="0"/>
                <a:cs typeface="Times New Roman" panose="02020603050405020304" pitchFamily="18" charset="0"/>
              </a:rPr>
              <a:t>       </a:t>
            </a:r>
            <a:endParaRPr kumimoji="1" lang="en-US" altLang="zh-CN" sz="2400" b="0">
              <a:latin typeface="Times New Roman" panose="02020603050405020304" pitchFamily="18" charset="0"/>
            </a:endParaRPr>
          </a:p>
        </p:txBody>
      </p:sp>
      <p:sp>
        <p:nvSpPr>
          <p:cNvPr id="36873" name="Rectangle 11"/>
          <p:cNvSpPr>
            <a:spLocks noChangeArrowheads="1"/>
          </p:cNvSpPr>
          <p:nvPr/>
        </p:nvSpPr>
        <p:spPr bwMode="auto">
          <a:xfrm>
            <a:off x="4479635" y="3164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9" name="Rectangle 4"/>
          <p:cNvSpPr>
            <a:spLocks noChangeArrowheads="1"/>
          </p:cNvSpPr>
          <p:nvPr/>
        </p:nvSpPr>
        <p:spPr bwMode="auto">
          <a:xfrm>
            <a:off x="347663" y="1793876"/>
            <a:ext cx="1885950"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kumimoji="1" lang="zh-CN" altLang="en-US" sz="2200">
                <a:solidFill>
                  <a:srgbClr val="0000FF"/>
                </a:solidFill>
                <a:latin typeface="Times New Roman" panose="02020603050405020304" pitchFamily="18" charset="0"/>
                <a:ea typeface="楷体_GB2312" pitchFamily="49" charset="-122"/>
              </a:rPr>
              <a:t>②反馈置数法</a:t>
            </a:r>
          </a:p>
        </p:txBody>
      </p:sp>
      <p:sp>
        <p:nvSpPr>
          <p:cNvPr id="11" name="Rectangle 88">
            <a:hlinkClick r:id="rId7" action="ppaction://hlinkfile"/>
          </p:cNvPr>
          <p:cNvSpPr>
            <a:spLocks noChangeArrowheads="1"/>
          </p:cNvSpPr>
          <p:nvPr/>
        </p:nvSpPr>
        <p:spPr bwMode="auto">
          <a:xfrm>
            <a:off x="4351338" y="2322513"/>
            <a:ext cx="1416050" cy="463550"/>
          </a:xfrm>
          <a:prstGeom prst="rect">
            <a:avLst/>
          </a:prstGeom>
          <a:solidFill>
            <a:schemeClr val="bg2">
              <a:alpha val="0"/>
            </a:schemeClr>
          </a:solidFill>
          <a:ln w="19050">
            <a:solidFill>
              <a:srgbClr val="FF0000">
                <a:alpha val="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sz="2400">
                <a:solidFill>
                  <a:srgbClr val="00CC00"/>
                </a:solidFill>
                <a:latin typeface="Times New Roman" panose="02020603050405020304" pitchFamily="18" charset="0"/>
                <a:ea typeface="华文彩云" panose="02010800040101010101" pitchFamily="2" charset="-122"/>
                <a:cs typeface="Times New Roman" panose="02020603050405020304" pitchFamily="18" charset="0"/>
              </a:rPr>
              <a:t>实验验证</a:t>
            </a:r>
          </a:p>
        </p:txBody>
      </p:sp>
      <p:sp>
        <p:nvSpPr>
          <p:cNvPr id="14" name="矩形 6"/>
          <p:cNvSpPr>
            <a:spLocks noChangeArrowheads="1"/>
          </p:cNvSpPr>
          <p:nvPr/>
        </p:nvSpPr>
        <p:spPr bwMode="auto">
          <a:xfrm>
            <a:off x="30164" y="122239"/>
            <a:ext cx="18557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600">
                <a:solidFill>
                  <a:srgbClr val="FF0066"/>
                </a:solidFill>
                <a:latin typeface="Times New Roman" panose="02020603050405020304" pitchFamily="18" charset="0"/>
                <a:ea typeface="楷体_GB2312" pitchFamily="49" charset="-122"/>
                <a:cs typeface="Times New Roman" panose="02020603050405020304" pitchFamily="18" charset="0"/>
              </a:rPr>
              <a:t>6.5.2</a:t>
            </a:r>
            <a:r>
              <a:rPr lang="zh-CN" altLang="en-US" sz="2600">
                <a:solidFill>
                  <a:srgbClr val="FF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15" name="Rectangle 3"/>
          <p:cNvSpPr>
            <a:spLocks noChangeArrowheads="1"/>
          </p:cNvSpPr>
          <p:nvPr/>
        </p:nvSpPr>
        <p:spPr bwMode="auto">
          <a:xfrm>
            <a:off x="1584324" y="121836"/>
            <a:ext cx="3203575"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1.N</a:t>
            </a:r>
            <a:r>
              <a:rPr lang="zh-CN" altLang="en-US"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位二进制</a:t>
            </a:r>
            <a:r>
              <a:rPr lang="zh-CN" altLang="en-US" sz="2500" dirty="0">
                <a:solidFill>
                  <a:srgbClr val="00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17" name="Rectangle 3"/>
          <p:cNvSpPr>
            <a:spLocks noChangeArrowheads="1"/>
          </p:cNvSpPr>
          <p:nvPr/>
        </p:nvSpPr>
        <p:spPr bwMode="auto">
          <a:xfrm>
            <a:off x="30164" y="587829"/>
            <a:ext cx="562768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en-US" altLang="zh-CN" dirty="0">
                <a:latin typeface="仿宋" panose="02010609060101010101" pitchFamily="49" charset="-122"/>
                <a:ea typeface="仿宋" panose="02010609060101010101" pitchFamily="49" charset="-122"/>
                <a:cs typeface="Times New Roman" panose="02020603050405020304" pitchFamily="18" charset="0"/>
              </a:rPr>
              <a:t>(2</a:t>
            </a:r>
            <a:r>
              <a:rPr lang="en-US" altLang="zh-CN" dirty="0" smtClean="0">
                <a:latin typeface="仿宋" panose="02010609060101010101" pitchFamily="49" charset="-122"/>
                <a:ea typeface="仿宋" panose="02010609060101010101" pitchFamily="49" charset="-122"/>
                <a:cs typeface="Times New Roman" panose="02020603050405020304" pitchFamily="18" charset="0"/>
              </a:rPr>
              <a:t>) </a:t>
            </a:r>
            <a:r>
              <a:rPr lang="zh-CN" altLang="en-US" dirty="0" smtClean="0">
                <a:latin typeface="仿宋" panose="02010609060101010101" pitchFamily="49" charset="-122"/>
                <a:ea typeface="仿宋" panose="02010609060101010101" pitchFamily="49" charset="-122"/>
                <a:cs typeface="Times New Roman" panose="02020603050405020304" pitchFamily="18" charset="0"/>
              </a:rPr>
              <a:t>用集成计数器构成任意模数计数器</a:t>
            </a:r>
            <a:endParaRPr lang="zh-CN" altLang="en-US" dirty="0">
              <a:latin typeface="仿宋" panose="02010609060101010101" pitchFamily="49" charset="-122"/>
              <a:ea typeface="仿宋"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11033541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strips(downRight)">
                                      <p:cBhvr>
                                        <p:cTn id="7" dur="500"/>
                                        <p:tgtEl>
                                          <p:spTgt spid="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ox(in)">
                                      <p:cBhvr>
                                        <p:cTn id="17" dur="500"/>
                                        <p:tgtEl>
                                          <p:spTgt spid="10"/>
                                        </p:tgtEl>
                                      </p:cBhvr>
                                    </p:animEffect>
                                  </p:childTnLst>
                                </p:cTn>
                              </p:par>
                            </p:childTnLst>
                          </p:cTn>
                        </p:par>
                        <p:par>
                          <p:cTn id="18" fill="hold" nodeType="afterGroup">
                            <p:stCondLst>
                              <p:cond delay="500"/>
                            </p:stCondLst>
                            <p:childTnLst>
                              <p:par>
                                <p:cTn id="19" presetID="12" presetClass="entr" presetSubtype="4"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slide(fromBottom)">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1"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4" name="Rectangle 8"/>
          <p:cNvSpPr>
            <a:spLocks noChangeArrowheads="1"/>
          </p:cNvSpPr>
          <p:nvPr/>
        </p:nvSpPr>
        <p:spPr bwMode="auto">
          <a:xfrm>
            <a:off x="4368800" y="3711576"/>
            <a:ext cx="4064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kumimoji="1" lang="en-US" altLang="zh-CN" sz="1000" b="0">
                <a:latin typeface="Times New Roman" panose="02020603050405020304" pitchFamily="18" charset="0"/>
                <a:cs typeface="Times New Roman" panose="02020603050405020304" pitchFamily="18" charset="0"/>
              </a:rPr>
              <a:t>       </a:t>
            </a:r>
            <a:endParaRPr kumimoji="1" lang="en-US" altLang="zh-CN" sz="2400" b="0">
              <a:latin typeface="Times New Roman" panose="02020603050405020304" pitchFamily="18" charset="0"/>
            </a:endParaRPr>
          </a:p>
        </p:txBody>
      </p:sp>
      <p:graphicFrame>
        <p:nvGraphicFramePr>
          <p:cNvPr id="12" name="Object 10"/>
          <p:cNvGraphicFramePr>
            <a:graphicFrameLocks noChangeAspect="1"/>
          </p:cNvGraphicFramePr>
          <p:nvPr/>
        </p:nvGraphicFramePr>
        <p:xfrm>
          <a:off x="-15875" y="2398713"/>
          <a:ext cx="4398963" cy="2316162"/>
        </p:xfrm>
        <a:graphic>
          <a:graphicData uri="http://schemas.openxmlformats.org/presentationml/2006/ole">
            <mc:AlternateContent xmlns:mc="http://schemas.openxmlformats.org/markup-compatibility/2006">
              <mc:Choice xmlns:v="urn:schemas-microsoft-com:vml" Requires="v">
                <p:oleObj spid="_x0000_s742426" name="Picture" r:id="rId3" imgW="2619360" imgH="1200240" progId="Word.Picture.8">
                  <p:embed/>
                </p:oleObj>
              </mc:Choice>
              <mc:Fallback>
                <p:oleObj name="Picture" r:id="rId3" imgW="2619360" imgH="1200240" progId="Word.Picture.8">
                  <p:embed/>
                  <p:pic>
                    <p:nvPicPr>
                      <p:cNvPr id="0" name=""/>
                      <p:cNvPicPr>
                        <a:picLocks noChangeAspect="1" noChangeArrowheads="1"/>
                      </p:cNvPicPr>
                      <p:nvPr/>
                    </p:nvPicPr>
                    <p:blipFill>
                      <a:blip r:embed="rId4"/>
                      <a:srcRect/>
                      <a:stretch>
                        <a:fillRect/>
                      </a:stretch>
                    </p:blipFill>
                    <p:spPr bwMode="auto">
                      <a:xfrm>
                        <a:off x="-15875" y="2398713"/>
                        <a:ext cx="4398963" cy="231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896" name="Rectangle 4"/>
          <p:cNvSpPr>
            <a:spLocks noChangeArrowheads="1"/>
          </p:cNvSpPr>
          <p:nvPr/>
        </p:nvSpPr>
        <p:spPr bwMode="auto">
          <a:xfrm>
            <a:off x="347663" y="1793876"/>
            <a:ext cx="1885950"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kumimoji="1" lang="zh-CN" altLang="en-US" sz="2200">
                <a:solidFill>
                  <a:srgbClr val="0000FF"/>
                </a:solidFill>
                <a:latin typeface="Times New Roman" panose="02020603050405020304" pitchFamily="18" charset="0"/>
                <a:ea typeface="楷体_GB2312" pitchFamily="49" charset="-122"/>
              </a:rPr>
              <a:t>②反馈置数法</a:t>
            </a:r>
          </a:p>
        </p:txBody>
      </p:sp>
      <p:graphicFrame>
        <p:nvGraphicFramePr>
          <p:cNvPr id="20" name="对象 19"/>
          <p:cNvGraphicFramePr>
            <a:graphicFrameLocks noChangeAspect="1"/>
          </p:cNvGraphicFramePr>
          <p:nvPr/>
        </p:nvGraphicFramePr>
        <p:xfrm>
          <a:off x="4286251" y="2224089"/>
          <a:ext cx="4754563" cy="2573337"/>
        </p:xfrm>
        <a:graphic>
          <a:graphicData uri="http://schemas.openxmlformats.org/presentationml/2006/ole">
            <mc:AlternateContent xmlns:mc="http://schemas.openxmlformats.org/markup-compatibility/2006">
              <mc:Choice xmlns:v="urn:schemas-microsoft-com:vml" Requires="v">
                <p:oleObj spid="_x0000_s742427" name="Picture" r:id="rId5" imgW="3733920" imgH="2028960" progId="Word.Picture.8">
                  <p:embed/>
                </p:oleObj>
              </mc:Choice>
              <mc:Fallback>
                <p:oleObj name="Picture" r:id="rId5" imgW="3733920" imgH="2028960" progId="Word.Picture.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6251" y="2224089"/>
                        <a:ext cx="4754563" cy="257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Rectangle 88">
            <a:hlinkClick r:id="rId7" action="ppaction://hlinkfile"/>
          </p:cNvPr>
          <p:cNvSpPr>
            <a:spLocks noChangeArrowheads="1"/>
          </p:cNvSpPr>
          <p:nvPr/>
        </p:nvSpPr>
        <p:spPr bwMode="auto">
          <a:xfrm>
            <a:off x="4351339" y="2324101"/>
            <a:ext cx="1570037" cy="461963"/>
          </a:xfrm>
          <a:prstGeom prst="rect">
            <a:avLst/>
          </a:prstGeom>
          <a:solidFill>
            <a:schemeClr val="bg2">
              <a:alpha val="0"/>
            </a:schemeClr>
          </a:solidFill>
          <a:ln w="19050">
            <a:solidFill>
              <a:srgbClr val="FF0000">
                <a:alpha val="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sz="2400">
                <a:solidFill>
                  <a:srgbClr val="00CC00"/>
                </a:solidFill>
                <a:latin typeface="Times New Roman" panose="02020603050405020304" pitchFamily="18" charset="0"/>
                <a:ea typeface="华文彩云" panose="02010800040101010101" pitchFamily="2" charset="-122"/>
                <a:cs typeface="Times New Roman" panose="02020603050405020304" pitchFamily="18" charset="0"/>
              </a:rPr>
              <a:t>实验验证  </a:t>
            </a:r>
          </a:p>
        </p:txBody>
      </p:sp>
      <p:sp>
        <p:nvSpPr>
          <p:cNvPr id="14" name="矩形 6"/>
          <p:cNvSpPr>
            <a:spLocks noChangeArrowheads="1"/>
          </p:cNvSpPr>
          <p:nvPr/>
        </p:nvSpPr>
        <p:spPr bwMode="auto">
          <a:xfrm>
            <a:off x="30164" y="122239"/>
            <a:ext cx="18557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600">
                <a:solidFill>
                  <a:srgbClr val="FF0066"/>
                </a:solidFill>
                <a:latin typeface="Times New Roman" panose="02020603050405020304" pitchFamily="18" charset="0"/>
                <a:ea typeface="楷体_GB2312" pitchFamily="49" charset="-122"/>
                <a:cs typeface="Times New Roman" panose="02020603050405020304" pitchFamily="18" charset="0"/>
              </a:rPr>
              <a:t>6.5.2</a:t>
            </a:r>
            <a:r>
              <a:rPr lang="zh-CN" altLang="en-US" sz="2600">
                <a:solidFill>
                  <a:srgbClr val="FF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15" name="Rectangle 3"/>
          <p:cNvSpPr>
            <a:spLocks noChangeArrowheads="1"/>
          </p:cNvSpPr>
          <p:nvPr/>
        </p:nvSpPr>
        <p:spPr bwMode="auto">
          <a:xfrm>
            <a:off x="1584324" y="121836"/>
            <a:ext cx="3203575"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1.N</a:t>
            </a:r>
            <a:r>
              <a:rPr lang="zh-CN" altLang="en-US"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位二进制</a:t>
            </a:r>
            <a:r>
              <a:rPr lang="zh-CN" altLang="en-US" sz="2500" dirty="0">
                <a:solidFill>
                  <a:srgbClr val="00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17" name="Rectangle 3"/>
          <p:cNvSpPr>
            <a:spLocks noChangeArrowheads="1"/>
          </p:cNvSpPr>
          <p:nvPr/>
        </p:nvSpPr>
        <p:spPr bwMode="auto">
          <a:xfrm>
            <a:off x="30164" y="587829"/>
            <a:ext cx="562768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en-US" altLang="zh-CN" dirty="0">
                <a:latin typeface="仿宋" panose="02010609060101010101" pitchFamily="49" charset="-122"/>
                <a:ea typeface="仿宋" panose="02010609060101010101" pitchFamily="49" charset="-122"/>
                <a:cs typeface="Times New Roman" panose="02020603050405020304" pitchFamily="18" charset="0"/>
              </a:rPr>
              <a:t>(2</a:t>
            </a:r>
            <a:r>
              <a:rPr lang="en-US" altLang="zh-CN" dirty="0" smtClean="0">
                <a:latin typeface="仿宋" panose="02010609060101010101" pitchFamily="49" charset="-122"/>
                <a:ea typeface="仿宋" panose="02010609060101010101" pitchFamily="49" charset="-122"/>
                <a:cs typeface="Times New Roman" panose="02020603050405020304" pitchFamily="18" charset="0"/>
              </a:rPr>
              <a:t>) </a:t>
            </a:r>
            <a:r>
              <a:rPr lang="zh-CN" altLang="en-US" dirty="0" smtClean="0">
                <a:latin typeface="仿宋" panose="02010609060101010101" pitchFamily="49" charset="-122"/>
                <a:ea typeface="仿宋" panose="02010609060101010101" pitchFamily="49" charset="-122"/>
                <a:cs typeface="Times New Roman" panose="02020603050405020304" pitchFamily="18" charset="0"/>
              </a:rPr>
              <a:t>用集成计数器构成任意模数计数器</a:t>
            </a:r>
            <a:endParaRPr lang="zh-CN" altLang="en-US" dirty="0">
              <a:latin typeface="仿宋" panose="02010609060101010101" pitchFamily="49" charset="-122"/>
              <a:ea typeface="仿宋"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619022347"/>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ox(in)">
                                      <p:cBhvr>
                                        <p:cTn id="12" dur="500"/>
                                        <p:tgtEl>
                                          <p:spTgt spid="20"/>
                                        </p:tgtEl>
                                      </p:cBhvr>
                                    </p:animEffect>
                                  </p:childTnLst>
                                </p:cTn>
                              </p:par>
                            </p:childTnLst>
                          </p:cTn>
                        </p:par>
                        <p:par>
                          <p:cTn id="13" fill="hold" nodeType="afterGroup">
                            <p:stCondLst>
                              <p:cond delay="500"/>
                            </p:stCondLst>
                            <p:childTnLst>
                              <p:par>
                                <p:cTn id="14" presetID="12" presetClass="entr" presetSubtype="4"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slide(fromBottom)">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Line 47"/>
          <p:cNvSpPr>
            <a:spLocks noChangeShapeType="1"/>
          </p:cNvSpPr>
          <p:nvPr/>
        </p:nvSpPr>
        <p:spPr bwMode="auto">
          <a:xfrm flipV="1">
            <a:off x="4266404" y="4455415"/>
            <a:ext cx="0" cy="10229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8915" name="组合 130"/>
          <p:cNvGrpSpPr>
            <a:grpSpLocks/>
          </p:cNvGrpSpPr>
          <p:nvPr/>
        </p:nvGrpSpPr>
        <p:grpSpPr bwMode="auto">
          <a:xfrm>
            <a:off x="793750" y="2673351"/>
            <a:ext cx="7056438" cy="2347913"/>
            <a:chOff x="1013461" y="715072"/>
            <a:chExt cx="5047837" cy="1679448"/>
          </a:xfrm>
        </p:grpSpPr>
        <p:sp>
          <p:nvSpPr>
            <p:cNvPr id="38928" name="Line 51"/>
            <p:cNvSpPr>
              <a:spLocks noChangeShapeType="1"/>
            </p:cNvSpPr>
            <p:nvPr/>
          </p:nvSpPr>
          <p:spPr bwMode="auto">
            <a:xfrm flipV="1">
              <a:off x="1935163" y="727265"/>
              <a:ext cx="0" cy="34131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29" name="Line 50"/>
            <p:cNvSpPr>
              <a:spLocks noChangeShapeType="1"/>
            </p:cNvSpPr>
            <p:nvPr/>
          </p:nvSpPr>
          <p:spPr bwMode="auto">
            <a:xfrm flipV="1">
              <a:off x="2811463" y="898715"/>
              <a:ext cx="0" cy="1714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30" name="Line 49"/>
            <p:cNvSpPr>
              <a:spLocks noChangeShapeType="1"/>
            </p:cNvSpPr>
            <p:nvPr/>
          </p:nvSpPr>
          <p:spPr bwMode="auto">
            <a:xfrm flipV="1">
              <a:off x="2594205" y="898715"/>
              <a:ext cx="0" cy="1714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31" name="Line 48"/>
            <p:cNvSpPr>
              <a:spLocks noChangeShapeType="1"/>
            </p:cNvSpPr>
            <p:nvPr/>
          </p:nvSpPr>
          <p:spPr bwMode="auto">
            <a:xfrm flipV="1">
              <a:off x="2373313" y="898715"/>
              <a:ext cx="0" cy="1714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32" name="Line 47"/>
            <p:cNvSpPr>
              <a:spLocks noChangeShapeType="1"/>
            </p:cNvSpPr>
            <p:nvPr/>
          </p:nvSpPr>
          <p:spPr bwMode="auto">
            <a:xfrm flipV="1">
              <a:off x="2154238" y="898715"/>
              <a:ext cx="0" cy="1714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33" name="Line 46"/>
            <p:cNvSpPr>
              <a:spLocks noChangeShapeType="1"/>
            </p:cNvSpPr>
            <p:nvPr/>
          </p:nvSpPr>
          <p:spPr bwMode="auto">
            <a:xfrm rot="16200000" flipV="1">
              <a:off x="3683172" y="810497"/>
              <a:ext cx="0" cy="900336"/>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34" name="Line 45"/>
            <p:cNvSpPr>
              <a:spLocks noChangeShapeType="1"/>
            </p:cNvSpPr>
            <p:nvPr/>
          </p:nvSpPr>
          <p:spPr bwMode="auto">
            <a:xfrm rot="16200000" flipV="1">
              <a:off x="3316288" y="1503553"/>
              <a:ext cx="0" cy="1714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35" name="Line 44"/>
            <p:cNvSpPr>
              <a:spLocks noChangeShapeType="1"/>
            </p:cNvSpPr>
            <p:nvPr/>
          </p:nvSpPr>
          <p:spPr bwMode="auto">
            <a:xfrm rot="16200000" flipV="1">
              <a:off x="1512888" y="1322578"/>
              <a:ext cx="0" cy="1714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36" name="Line 43"/>
            <p:cNvSpPr>
              <a:spLocks noChangeShapeType="1"/>
            </p:cNvSpPr>
            <p:nvPr/>
          </p:nvSpPr>
          <p:spPr bwMode="auto">
            <a:xfrm rot="16200000" flipV="1">
              <a:off x="1431132" y="1467833"/>
              <a:ext cx="0" cy="344489"/>
            </a:xfrm>
            <a:prstGeom prst="line">
              <a:avLst/>
            </a:prstGeom>
            <a:noFill/>
            <a:ln w="1270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37" name="Line 42"/>
            <p:cNvSpPr>
              <a:spLocks noChangeShapeType="1"/>
            </p:cNvSpPr>
            <p:nvPr/>
          </p:nvSpPr>
          <p:spPr bwMode="auto">
            <a:xfrm rot="16200000" flipV="1">
              <a:off x="1512888" y="1097153"/>
              <a:ext cx="0" cy="1714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39" name="Line 36"/>
            <p:cNvSpPr>
              <a:spLocks noChangeShapeType="1"/>
            </p:cNvSpPr>
            <p:nvPr/>
          </p:nvSpPr>
          <p:spPr bwMode="auto">
            <a:xfrm rot="16200000" flipV="1">
              <a:off x="4083140" y="1658445"/>
              <a:ext cx="0" cy="96546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40" name="Oval 33"/>
            <p:cNvSpPr>
              <a:spLocks noChangeArrowheads="1"/>
            </p:cNvSpPr>
            <p:nvPr/>
          </p:nvSpPr>
          <p:spPr bwMode="auto">
            <a:xfrm>
              <a:off x="3225801" y="1555940"/>
              <a:ext cx="65087" cy="65088"/>
            </a:xfrm>
            <a:prstGeom prst="ellipse">
              <a:avLst/>
            </a:prstGeom>
            <a:solidFill>
              <a:srgbClr val="FFFFFF"/>
            </a:solidFill>
            <a:ln w="12700">
              <a:solidFill>
                <a:srgbClr val="000000"/>
              </a:solidFill>
              <a:round/>
              <a:headEnd/>
              <a:tailEnd/>
            </a:ln>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1400"/>
            </a:p>
          </p:txBody>
        </p:sp>
        <p:sp>
          <p:nvSpPr>
            <p:cNvPr id="38941" name="Oval 32"/>
            <p:cNvSpPr>
              <a:spLocks noChangeArrowheads="1"/>
            </p:cNvSpPr>
            <p:nvPr/>
          </p:nvSpPr>
          <p:spPr bwMode="auto">
            <a:xfrm>
              <a:off x="1900238" y="997140"/>
              <a:ext cx="65088" cy="65088"/>
            </a:xfrm>
            <a:prstGeom prst="ellipse">
              <a:avLst/>
            </a:prstGeom>
            <a:solidFill>
              <a:srgbClr val="FFFFFF"/>
            </a:solidFill>
            <a:ln w="12700">
              <a:solidFill>
                <a:srgbClr val="000000"/>
              </a:solidFill>
              <a:round/>
              <a:headEnd/>
              <a:tailEnd/>
            </a:ln>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1400"/>
            </a:p>
          </p:txBody>
        </p:sp>
        <p:sp>
          <p:nvSpPr>
            <p:cNvPr id="38942" name="Oval 31"/>
            <p:cNvSpPr>
              <a:spLocks noChangeArrowheads="1"/>
            </p:cNvSpPr>
            <p:nvPr/>
          </p:nvSpPr>
          <p:spPr bwMode="auto">
            <a:xfrm>
              <a:off x="3521345" y="1754350"/>
              <a:ext cx="57277" cy="57277"/>
            </a:xfrm>
            <a:prstGeom prst="ellipse">
              <a:avLst/>
            </a:prstGeom>
            <a:solidFill>
              <a:srgbClr val="FFFFFF"/>
            </a:solidFill>
            <a:ln w="12700">
              <a:solidFill>
                <a:srgbClr val="000000"/>
              </a:solidFill>
              <a:round/>
              <a:headEnd/>
              <a:tailEnd/>
            </a:ln>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1400"/>
            </a:p>
          </p:txBody>
        </p:sp>
        <p:sp>
          <p:nvSpPr>
            <p:cNvPr id="38943" name="Rectangle 30"/>
            <p:cNvSpPr>
              <a:spLocks noChangeArrowheads="1"/>
            </p:cNvSpPr>
            <p:nvPr/>
          </p:nvSpPr>
          <p:spPr bwMode="auto">
            <a:xfrm>
              <a:off x="1601788" y="1070165"/>
              <a:ext cx="1619250" cy="695325"/>
            </a:xfrm>
            <a:prstGeom prst="rect">
              <a:avLst/>
            </a:prstGeom>
            <a:solidFill>
              <a:srgbClr val="FFFFFF"/>
            </a:solidFill>
            <a:ln w="19050">
              <a:solidFill>
                <a:srgbClr val="000000"/>
              </a:solidFill>
              <a:miter lim="800000"/>
              <a:headEnd/>
              <a:tailEnd/>
            </a:ln>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1400"/>
            </a:p>
          </p:txBody>
        </p:sp>
        <p:sp>
          <p:nvSpPr>
            <p:cNvPr id="38944" name="Text Box 29"/>
            <p:cNvSpPr txBox="1">
              <a:spLocks noChangeArrowheads="1"/>
            </p:cNvSpPr>
            <p:nvPr/>
          </p:nvSpPr>
          <p:spPr bwMode="auto">
            <a:xfrm>
              <a:off x="1532771" y="1531331"/>
              <a:ext cx="339725" cy="396875"/>
            </a:xfrm>
            <a:prstGeom prst="rect">
              <a:avLst/>
            </a:prstGeom>
            <a:noFill/>
            <a:ln w="12700">
              <a:solidFill>
                <a:srgbClr val="FFFFFF">
                  <a:alpha val="0"/>
                </a:srgbClr>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spcBef>
                  <a:spcPct val="0"/>
                </a:spcBef>
                <a:buClrTx/>
                <a:buFontTx/>
                <a:buNone/>
              </a:pPr>
              <a:r>
                <a:rPr lang="zh-CN" altLang="zh-CN" sz="1400">
                  <a:latin typeface="Times New Roman" panose="02020603050405020304" pitchFamily="18" charset="0"/>
                  <a:cs typeface="Times New Roman" panose="02020603050405020304" pitchFamily="18" charset="0"/>
                </a:rPr>
                <a:t>＞</a:t>
              </a:r>
              <a:endParaRPr lang="zh-CN" altLang="zh-CN" sz="1400"/>
            </a:p>
          </p:txBody>
        </p:sp>
        <p:sp>
          <p:nvSpPr>
            <p:cNvPr id="38945" name="Text Box 26"/>
            <p:cNvSpPr txBox="1">
              <a:spLocks noChangeArrowheads="1"/>
            </p:cNvSpPr>
            <p:nvPr/>
          </p:nvSpPr>
          <p:spPr bwMode="auto">
            <a:xfrm>
              <a:off x="1013461" y="1574990"/>
              <a:ext cx="24923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i="1">
                  <a:solidFill>
                    <a:srgbClr val="FF00FF"/>
                  </a:solidFill>
                  <a:latin typeface="Times New Roman" panose="02020603050405020304" pitchFamily="18" charset="0"/>
                  <a:cs typeface="Times New Roman" panose="02020603050405020304" pitchFamily="18" charset="0"/>
                </a:rPr>
                <a:t>CP</a:t>
              </a:r>
              <a:endParaRPr lang="en-US" altLang="zh-CN" sz="1400" b="0" i="1">
                <a:solidFill>
                  <a:srgbClr val="FF00FF"/>
                </a:solidFill>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8946" name="Text Box 25"/>
            <p:cNvSpPr txBox="1">
              <a:spLocks noChangeArrowheads="1"/>
            </p:cNvSpPr>
            <p:nvPr/>
          </p:nvSpPr>
          <p:spPr bwMode="auto">
            <a:xfrm>
              <a:off x="1597026" y="1151345"/>
              <a:ext cx="295275"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i="1">
                  <a:latin typeface="Times New Roman" panose="02020603050405020304" pitchFamily="18" charset="0"/>
                  <a:cs typeface="Times New Roman" panose="02020603050405020304" pitchFamily="18" charset="0"/>
                </a:rPr>
                <a:t>CET</a:t>
              </a:r>
              <a:endParaRPr lang="en-US" altLang="zh-CN" sz="1400" b="0" i="1">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8947" name="Text Box 24"/>
            <p:cNvSpPr txBox="1">
              <a:spLocks noChangeArrowheads="1"/>
            </p:cNvSpPr>
            <p:nvPr/>
          </p:nvSpPr>
          <p:spPr bwMode="auto">
            <a:xfrm>
              <a:off x="1592263" y="1340040"/>
              <a:ext cx="330200"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i="1">
                  <a:latin typeface="Times New Roman" panose="02020603050405020304" pitchFamily="18" charset="0"/>
                  <a:cs typeface="Times New Roman" panose="02020603050405020304" pitchFamily="18" charset="0"/>
                </a:rPr>
                <a:t>CEP</a:t>
              </a:r>
              <a:endParaRPr lang="en-US" altLang="zh-CN" sz="1400" b="0" i="1">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8948" name="Text Box 23"/>
            <p:cNvSpPr txBox="1">
              <a:spLocks noChangeArrowheads="1"/>
            </p:cNvSpPr>
            <p:nvPr/>
          </p:nvSpPr>
          <p:spPr bwMode="auto">
            <a:xfrm>
              <a:off x="1833563" y="1058368"/>
              <a:ext cx="204788"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i="1">
                  <a:solidFill>
                    <a:srgbClr val="FF0000"/>
                  </a:solidFill>
                  <a:latin typeface="Times New Roman" panose="02020603050405020304" pitchFamily="18" charset="0"/>
                  <a:cs typeface="Times New Roman" panose="02020603050405020304" pitchFamily="18" charset="0"/>
                </a:rPr>
                <a:t>PE</a:t>
              </a:r>
              <a:endParaRPr lang="en-US" altLang="zh-CN" sz="1400" b="0" i="1">
                <a:solidFill>
                  <a:srgbClr val="FF0000"/>
                </a:solidFill>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8949" name="Text Box 22"/>
            <p:cNvSpPr txBox="1">
              <a:spLocks noChangeArrowheads="1"/>
            </p:cNvSpPr>
            <p:nvPr/>
          </p:nvSpPr>
          <p:spPr bwMode="auto">
            <a:xfrm>
              <a:off x="2982913" y="1514665"/>
              <a:ext cx="215900"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i="1">
                  <a:solidFill>
                    <a:srgbClr val="0000FF"/>
                  </a:solidFill>
                  <a:latin typeface="Times New Roman" panose="02020603050405020304" pitchFamily="18" charset="0"/>
                  <a:cs typeface="Times New Roman" panose="02020603050405020304" pitchFamily="18" charset="0"/>
                </a:rPr>
                <a:t>CR</a:t>
              </a:r>
              <a:endParaRPr lang="en-US" altLang="zh-CN" sz="1400" b="0" i="1">
                <a:solidFill>
                  <a:srgbClr val="0000FF"/>
                </a:solidFill>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8950" name="Text Box 21"/>
            <p:cNvSpPr txBox="1">
              <a:spLocks noChangeArrowheads="1"/>
            </p:cNvSpPr>
            <p:nvPr/>
          </p:nvSpPr>
          <p:spPr bwMode="auto">
            <a:xfrm>
              <a:off x="2982913" y="1190815"/>
              <a:ext cx="211138"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i="1">
                  <a:latin typeface="Times New Roman" panose="02020603050405020304" pitchFamily="18" charset="0"/>
                  <a:cs typeface="Times New Roman" panose="02020603050405020304" pitchFamily="18" charset="0"/>
                </a:rPr>
                <a:t>TC</a:t>
              </a:r>
              <a:endParaRPr lang="en-US" altLang="zh-CN" sz="1400" b="0" i="1">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8951" name="Text Box 20"/>
            <p:cNvSpPr txBox="1">
              <a:spLocks noChangeArrowheads="1"/>
            </p:cNvSpPr>
            <p:nvPr/>
          </p:nvSpPr>
          <p:spPr bwMode="auto">
            <a:xfrm>
              <a:off x="2081903" y="1059712"/>
              <a:ext cx="153987"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i="1">
                  <a:latin typeface="Times New Roman" panose="02020603050405020304" pitchFamily="18" charset="0"/>
                  <a:cs typeface="Times New Roman" panose="02020603050405020304" pitchFamily="18" charset="0"/>
                </a:rPr>
                <a:t>D</a:t>
              </a:r>
              <a:r>
                <a:rPr lang="en-US" altLang="zh-CN" sz="1400" baseline="-30000">
                  <a:latin typeface="Times New Roman" panose="02020603050405020304" pitchFamily="18" charset="0"/>
                  <a:cs typeface="Times New Roman" panose="02020603050405020304" pitchFamily="18" charset="0"/>
                </a:rPr>
                <a:t>0</a:t>
              </a:r>
              <a:endParaRPr lang="en-US" altLang="zh-CN" sz="1400" b="0" i="1">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8952" name="Text Box 19"/>
            <p:cNvSpPr txBox="1">
              <a:spLocks noChangeArrowheads="1"/>
            </p:cNvSpPr>
            <p:nvPr/>
          </p:nvSpPr>
          <p:spPr bwMode="auto">
            <a:xfrm>
              <a:off x="2307563" y="1070165"/>
              <a:ext cx="153988"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i="1">
                  <a:latin typeface="Times New Roman" panose="02020603050405020304" pitchFamily="18" charset="0"/>
                  <a:cs typeface="Times New Roman" panose="02020603050405020304" pitchFamily="18" charset="0"/>
                </a:rPr>
                <a:t>D</a:t>
              </a:r>
              <a:r>
                <a:rPr lang="en-US" altLang="zh-CN" sz="1400" baseline="-30000">
                  <a:latin typeface="Times New Roman" panose="02020603050405020304" pitchFamily="18" charset="0"/>
                  <a:cs typeface="Times New Roman" panose="02020603050405020304" pitchFamily="18" charset="0"/>
                </a:rPr>
                <a:t>1</a:t>
              </a:r>
              <a:endParaRPr lang="en-US" altLang="zh-CN" sz="1400" b="0" i="1">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8953" name="Text Box 18"/>
            <p:cNvSpPr txBox="1">
              <a:spLocks noChangeArrowheads="1"/>
            </p:cNvSpPr>
            <p:nvPr/>
          </p:nvSpPr>
          <p:spPr bwMode="auto">
            <a:xfrm>
              <a:off x="2509838" y="1070165"/>
              <a:ext cx="153988"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i="1">
                  <a:latin typeface="Times New Roman" panose="02020603050405020304" pitchFamily="18" charset="0"/>
                  <a:cs typeface="Times New Roman" panose="02020603050405020304" pitchFamily="18" charset="0"/>
                </a:rPr>
                <a:t>D</a:t>
              </a:r>
              <a:r>
                <a:rPr lang="en-US" altLang="zh-CN" sz="1400" baseline="-30000">
                  <a:latin typeface="Times New Roman" panose="02020603050405020304" pitchFamily="18" charset="0"/>
                  <a:cs typeface="Times New Roman" panose="02020603050405020304" pitchFamily="18" charset="0"/>
                </a:rPr>
                <a:t>2</a:t>
              </a:r>
              <a:endParaRPr lang="en-US" altLang="zh-CN" sz="1400" b="0" i="1">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8954" name="Text Box 17"/>
            <p:cNvSpPr txBox="1">
              <a:spLocks noChangeArrowheads="1"/>
            </p:cNvSpPr>
            <p:nvPr/>
          </p:nvSpPr>
          <p:spPr bwMode="auto">
            <a:xfrm>
              <a:off x="2724151" y="1073340"/>
              <a:ext cx="153987"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i="1">
                  <a:latin typeface="Times New Roman" panose="02020603050405020304" pitchFamily="18" charset="0"/>
                  <a:cs typeface="Times New Roman" panose="02020603050405020304" pitchFamily="18" charset="0"/>
                </a:rPr>
                <a:t>D</a:t>
              </a:r>
              <a:r>
                <a:rPr lang="en-US" altLang="zh-CN" sz="1400" baseline="-30000">
                  <a:latin typeface="Times New Roman" panose="02020603050405020304" pitchFamily="18" charset="0"/>
                  <a:cs typeface="Times New Roman" panose="02020603050405020304" pitchFamily="18" charset="0"/>
                </a:rPr>
                <a:t>3</a:t>
              </a:r>
              <a:endParaRPr lang="en-US" altLang="zh-CN" sz="1400" b="0" i="1">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8955" name="Text Box 16"/>
            <p:cNvSpPr txBox="1">
              <a:spLocks noChangeArrowheads="1"/>
            </p:cNvSpPr>
            <p:nvPr/>
          </p:nvSpPr>
          <p:spPr bwMode="auto">
            <a:xfrm>
              <a:off x="1970088" y="1582928"/>
              <a:ext cx="153988"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i="1">
                  <a:latin typeface="Times New Roman" panose="02020603050405020304" pitchFamily="18" charset="0"/>
                  <a:cs typeface="Times New Roman" panose="02020603050405020304" pitchFamily="18" charset="0"/>
                </a:rPr>
                <a:t>Q</a:t>
              </a:r>
              <a:r>
                <a:rPr lang="en-US" altLang="zh-CN" sz="1400" baseline="-30000">
                  <a:latin typeface="Times New Roman" panose="02020603050405020304" pitchFamily="18" charset="0"/>
                  <a:cs typeface="Times New Roman" panose="02020603050405020304" pitchFamily="18" charset="0"/>
                </a:rPr>
                <a:t>0</a:t>
              </a:r>
              <a:endParaRPr lang="en-US" altLang="zh-CN" sz="1400" b="0" i="1">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8956" name="Text Box 15"/>
            <p:cNvSpPr txBox="1">
              <a:spLocks noChangeArrowheads="1"/>
            </p:cNvSpPr>
            <p:nvPr/>
          </p:nvSpPr>
          <p:spPr bwMode="auto">
            <a:xfrm>
              <a:off x="2224088" y="1587690"/>
              <a:ext cx="153988"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i="1">
                  <a:latin typeface="Times New Roman" panose="02020603050405020304" pitchFamily="18" charset="0"/>
                  <a:cs typeface="Times New Roman" panose="02020603050405020304" pitchFamily="18" charset="0"/>
                </a:rPr>
                <a:t>Q</a:t>
              </a:r>
              <a:r>
                <a:rPr lang="en-US" altLang="zh-CN" sz="1400" baseline="-30000">
                  <a:latin typeface="Times New Roman" panose="02020603050405020304" pitchFamily="18" charset="0"/>
                  <a:cs typeface="Times New Roman" panose="02020603050405020304" pitchFamily="18" charset="0"/>
                </a:rPr>
                <a:t>1</a:t>
              </a:r>
              <a:endParaRPr lang="en-US" altLang="zh-CN" sz="1400" b="0" i="1">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8957" name="Text Box 14"/>
            <p:cNvSpPr txBox="1">
              <a:spLocks noChangeArrowheads="1"/>
            </p:cNvSpPr>
            <p:nvPr/>
          </p:nvSpPr>
          <p:spPr bwMode="auto">
            <a:xfrm>
              <a:off x="2471738" y="1587690"/>
              <a:ext cx="153988"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i="1">
                  <a:latin typeface="Times New Roman" panose="02020603050405020304" pitchFamily="18" charset="0"/>
                  <a:cs typeface="Times New Roman" panose="02020603050405020304" pitchFamily="18" charset="0"/>
                </a:rPr>
                <a:t>Q</a:t>
              </a:r>
              <a:r>
                <a:rPr lang="en-US" altLang="zh-CN" sz="1400" baseline="-30000">
                  <a:latin typeface="Times New Roman" panose="02020603050405020304" pitchFamily="18" charset="0"/>
                  <a:cs typeface="Times New Roman" panose="02020603050405020304" pitchFamily="18" charset="0"/>
                </a:rPr>
                <a:t>2</a:t>
              </a:r>
              <a:endParaRPr lang="en-US" altLang="zh-CN" sz="1400" b="0" i="1">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8958" name="Text Box 13"/>
            <p:cNvSpPr txBox="1">
              <a:spLocks noChangeArrowheads="1"/>
            </p:cNvSpPr>
            <p:nvPr/>
          </p:nvSpPr>
          <p:spPr bwMode="auto">
            <a:xfrm>
              <a:off x="2728913" y="1584515"/>
              <a:ext cx="153988"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i="1">
                  <a:latin typeface="Times New Roman" panose="02020603050405020304" pitchFamily="18" charset="0"/>
                  <a:cs typeface="Times New Roman" panose="02020603050405020304" pitchFamily="18" charset="0"/>
                </a:rPr>
                <a:t>Q</a:t>
              </a:r>
              <a:r>
                <a:rPr lang="en-US" altLang="zh-CN" sz="1400" baseline="-30000">
                  <a:latin typeface="Times New Roman" panose="02020603050405020304" pitchFamily="18" charset="0"/>
                  <a:cs typeface="Times New Roman" panose="02020603050405020304" pitchFamily="18" charset="0"/>
                </a:rPr>
                <a:t>3</a:t>
              </a:r>
              <a:endParaRPr lang="en-US" altLang="zh-CN" sz="1400" b="0" i="1">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8960" name="Text Box 11"/>
            <p:cNvSpPr txBox="1">
              <a:spLocks noChangeArrowheads="1"/>
            </p:cNvSpPr>
            <p:nvPr/>
          </p:nvSpPr>
          <p:spPr bwMode="auto">
            <a:xfrm>
              <a:off x="1700213" y="1565465"/>
              <a:ext cx="211138"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i="1">
                  <a:latin typeface="Times New Roman" panose="02020603050405020304" pitchFamily="18" charset="0"/>
                  <a:cs typeface="Times New Roman" panose="02020603050405020304" pitchFamily="18" charset="0"/>
                </a:rPr>
                <a:t>CP</a:t>
              </a:r>
              <a:endParaRPr lang="en-US" altLang="zh-CN" sz="1400" b="0" i="1">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8961" name="Text Box 10"/>
            <p:cNvSpPr txBox="1">
              <a:spLocks noChangeArrowheads="1"/>
            </p:cNvSpPr>
            <p:nvPr/>
          </p:nvSpPr>
          <p:spPr bwMode="auto">
            <a:xfrm>
              <a:off x="2162176" y="1351153"/>
              <a:ext cx="612775"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a:latin typeface="Times New Roman" panose="02020603050405020304" pitchFamily="18" charset="0"/>
                  <a:cs typeface="Times New Roman" panose="02020603050405020304" pitchFamily="18" charset="0"/>
                </a:rPr>
                <a:t>74LVC161</a:t>
              </a:r>
              <a:endParaRPr lang="en-US" altLang="zh-CN" sz="1400" b="0" i="1">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8962" name="Text Box 9"/>
            <p:cNvSpPr txBox="1">
              <a:spLocks noChangeArrowheads="1"/>
            </p:cNvSpPr>
            <p:nvPr/>
          </p:nvSpPr>
          <p:spPr bwMode="auto">
            <a:xfrm>
              <a:off x="1258888" y="1346390"/>
              <a:ext cx="153988"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a:latin typeface="Times New Roman" panose="02020603050405020304" pitchFamily="18" charset="0"/>
                  <a:cs typeface="Times New Roman" panose="02020603050405020304" pitchFamily="18" charset="0"/>
                </a:rPr>
                <a:t>1</a:t>
              </a:r>
              <a:endParaRPr lang="en-US" altLang="zh-CN" sz="1400" b="0" i="1">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8963" name="Text Box 8"/>
            <p:cNvSpPr txBox="1">
              <a:spLocks noChangeArrowheads="1"/>
            </p:cNvSpPr>
            <p:nvPr/>
          </p:nvSpPr>
          <p:spPr bwMode="auto">
            <a:xfrm>
              <a:off x="1265238" y="1116203"/>
              <a:ext cx="153988"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a:latin typeface="Times New Roman" panose="02020603050405020304" pitchFamily="18" charset="0"/>
                  <a:cs typeface="Times New Roman" panose="02020603050405020304" pitchFamily="18" charset="0"/>
                </a:rPr>
                <a:t>1</a:t>
              </a:r>
              <a:endParaRPr lang="en-US" altLang="zh-CN" sz="1400" b="0" i="1">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8964" name="Text Box 7"/>
            <p:cNvSpPr txBox="1">
              <a:spLocks noChangeArrowheads="1"/>
            </p:cNvSpPr>
            <p:nvPr/>
          </p:nvSpPr>
          <p:spPr bwMode="auto">
            <a:xfrm>
              <a:off x="3379788" y="1524190"/>
              <a:ext cx="153988"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a:latin typeface="Times New Roman" panose="02020603050405020304" pitchFamily="18" charset="0"/>
                  <a:cs typeface="Times New Roman" panose="02020603050405020304" pitchFamily="18" charset="0"/>
                </a:rPr>
                <a:t>1</a:t>
              </a:r>
              <a:endParaRPr lang="en-US" altLang="zh-CN" sz="1400" b="0" i="1">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8965" name="Line 6"/>
            <p:cNvSpPr>
              <a:spLocks noChangeShapeType="1"/>
            </p:cNvSpPr>
            <p:nvPr/>
          </p:nvSpPr>
          <p:spPr bwMode="auto">
            <a:xfrm>
              <a:off x="2592388" y="898715"/>
              <a:ext cx="39052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66" name="Line 5"/>
            <p:cNvSpPr>
              <a:spLocks noChangeShapeType="1"/>
            </p:cNvSpPr>
            <p:nvPr/>
          </p:nvSpPr>
          <p:spPr bwMode="auto">
            <a:xfrm>
              <a:off x="2982913" y="898715"/>
              <a:ext cx="0" cy="920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67" name="Line 4"/>
            <p:cNvSpPr>
              <a:spLocks noChangeShapeType="1"/>
            </p:cNvSpPr>
            <p:nvPr/>
          </p:nvSpPr>
          <p:spPr bwMode="auto">
            <a:xfrm>
              <a:off x="2935288" y="992378"/>
              <a:ext cx="9842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68" name="Oval 1"/>
            <p:cNvSpPr>
              <a:spLocks noChangeArrowheads="1"/>
            </p:cNvSpPr>
            <p:nvPr/>
          </p:nvSpPr>
          <p:spPr bwMode="auto">
            <a:xfrm>
              <a:off x="2794001" y="881253"/>
              <a:ext cx="31750" cy="31750"/>
            </a:xfrm>
            <a:prstGeom prst="ellipse">
              <a:avLst/>
            </a:prstGeom>
            <a:solidFill>
              <a:srgbClr val="000000"/>
            </a:solidFill>
            <a:ln w="12700">
              <a:solidFill>
                <a:srgbClr val="000000"/>
              </a:solidFill>
              <a:round/>
              <a:headEnd/>
              <a:tailEnd/>
            </a:ln>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1400"/>
            </a:p>
          </p:txBody>
        </p:sp>
        <p:sp>
          <p:nvSpPr>
            <p:cNvPr id="38969" name="Line 51"/>
            <p:cNvSpPr>
              <a:spLocks noChangeShapeType="1"/>
            </p:cNvSpPr>
            <p:nvPr/>
          </p:nvSpPr>
          <p:spPr bwMode="auto">
            <a:xfrm flipV="1">
              <a:off x="4462685" y="727264"/>
              <a:ext cx="0" cy="420559"/>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70" name="Line 50"/>
            <p:cNvSpPr>
              <a:spLocks noChangeShapeType="1"/>
            </p:cNvSpPr>
            <p:nvPr/>
          </p:nvSpPr>
          <p:spPr bwMode="auto">
            <a:xfrm flipV="1">
              <a:off x="5338985" y="977963"/>
              <a:ext cx="0" cy="1714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71" name="Line 49"/>
            <p:cNvSpPr>
              <a:spLocks noChangeShapeType="1"/>
            </p:cNvSpPr>
            <p:nvPr/>
          </p:nvSpPr>
          <p:spPr bwMode="auto">
            <a:xfrm flipV="1">
              <a:off x="5119910" y="977963"/>
              <a:ext cx="0" cy="1714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72" name="Line 48"/>
            <p:cNvSpPr>
              <a:spLocks noChangeShapeType="1"/>
            </p:cNvSpPr>
            <p:nvPr/>
          </p:nvSpPr>
          <p:spPr bwMode="auto">
            <a:xfrm flipV="1">
              <a:off x="4900835" y="977963"/>
              <a:ext cx="0" cy="1714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73" name="Line 47"/>
            <p:cNvSpPr>
              <a:spLocks noChangeShapeType="1"/>
            </p:cNvSpPr>
            <p:nvPr/>
          </p:nvSpPr>
          <p:spPr bwMode="auto">
            <a:xfrm flipV="1">
              <a:off x="4681760" y="977963"/>
              <a:ext cx="0" cy="1714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74" name="Line 46"/>
            <p:cNvSpPr>
              <a:spLocks noChangeShapeType="1"/>
            </p:cNvSpPr>
            <p:nvPr/>
          </p:nvSpPr>
          <p:spPr bwMode="auto">
            <a:xfrm rot="16200000" flipV="1">
              <a:off x="5836190" y="1254188"/>
              <a:ext cx="0" cy="1714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75" name="Line 45"/>
            <p:cNvSpPr>
              <a:spLocks noChangeShapeType="1"/>
            </p:cNvSpPr>
            <p:nvPr/>
          </p:nvSpPr>
          <p:spPr bwMode="auto">
            <a:xfrm rot="16200000" flipV="1">
              <a:off x="5843810" y="1582801"/>
              <a:ext cx="0" cy="1714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76" name="Line 44"/>
            <p:cNvSpPr>
              <a:spLocks noChangeShapeType="1"/>
            </p:cNvSpPr>
            <p:nvPr/>
          </p:nvSpPr>
          <p:spPr bwMode="auto">
            <a:xfrm rot="16200000" flipV="1">
              <a:off x="3996278" y="1366533"/>
              <a:ext cx="0" cy="259715"/>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77" name="Line 43"/>
            <p:cNvSpPr>
              <a:spLocks noChangeShapeType="1"/>
            </p:cNvSpPr>
            <p:nvPr/>
          </p:nvSpPr>
          <p:spPr bwMode="auto">
            <a:xfrm rot="16200000" flipV="1">
              <a:off x="4007900" y="1596327"/>
              <a:ext cx="0" cy="245998"/>
            </a:xfrm>
            <a:prstGeom prst="line">
              <a:avLst/>
            </a:prstGeom>
            <a:noFill/>
            <a:ln w="1270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78" name="Line 41"/>
            <p:cNvSpPr>
              <a:spLocks noChangeShapeType="1"/>
            </p:cNvSpPr>
            <p:nvPr/>
          </p:nvSpPr>
          <p:spPr bwMode="auto">
            <a:xfrm flipV="1">
              <a:off x="4567460" y="1844737"/>
              <a:ext cx="0" cy="4286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79" name="Line 39"/>
            <p:cNvSpPr>
              <a:spLocks noChangeShapeType="1"/>
            </p:cNvSpPr>
            <p:nvPr/>
          </p:nvSpPr>
          <p:spPr bwMode="auto">
            <a:xfrm flipV="1">
              <a:off x="5081810" y="1844737"/>
              <a:ext cx="0" cy="4286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80" name="Line 38"/>
            <p:cNvSpPr>
              <a:spLocks noChangeShapeType="1"/>
            </p:cNvSpPr>
            <p:nvPr/>
          </p:nvSpPr>
          <p:spPr bwMode="auto">
            <a:xfrm flipV="1">
              <a:off x="4824635" y="1844737"/>
              <a:ext cx="0" cy="4286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81" name="Oval 33"/>
            <p:cNvSpPr>
              <a:spLocks noChangeArrowheads="1"/>
            </p:cNvSpPr>
            <p:nvPr/>
          </p:nvSpPr>
          <p:spPr bwMode="auto">
            <a:xfrm>
              <a:off x="5753323" y="1635188"/>
              <a:ext cx="65087" cy="65088"/>
            </a:xfrm>
            <a:prstGeom prst="ellipse">
              <a:avLst/>
            </a:prstGeom>
            <a:solidFill>
              <a:srgbClr val="FFFFFF"/>
            </a:solidFill>
            <a:ln w="12700">
              <a:solidFill>
                <a:srgbClr val="000000"/>
              </a:solidFill>
              <a:round/>
              <a:headEnd/>
              <a:tailEnd/>
            </a:ln>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1400"/>
            </a:p>
          </p:txBody>
        </p:sp>
        <p:sp>
          <p:nvSpPr>
            <p:cNvPr id="38982" name="Oval 32"/>
            <p:cNvSpPr>
              <a:spLocks noChangeArrowheads="1"/>
            </p:cNvSpPr>
            <p:nvPr/>
          </p:nvSpPr>
          <p:spPr bwMode="auto">
            <a:xfrm>
              <a:off x="4427760" y="1076388"/>
              <a:ext cx="65088" cy="65088"/>
            </a:xfrm>
            <a:prstGeom prst="ellipse">
              <a:avLst/>
            </a:prstGeom>
            <a:solidFill>
              <a:srgbClr val="FFFFFF"/>
            </a:solidFill>
            <a:ln w="12700">
              <a:solidFill>
                <a:srgbClr val="000000"/>
              </a:solidFill>
              <a:round/>
              <a:headEnd/>
              <a:tailEnd/>
            </a:ln>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1400"/>
            </a:p>
          </p:txBody>
        </p:sp>
        <p:sp>
          <p:nvSpPr>
            <p:cNvPr id="38983" name="Rectangle 30"/>
            <p:cNvSpPr>
              <a:spLocks noChangeArrowheads="1"/>
            </p:cNvSpPr>
            <p:nvPr/>
          </p:nvSpPr>
          <p:spPr bwMode="auto">
            <a:xfrm>
              <a:off x="4129310" y="1149413"/>
              <a:ext cx="1619250" cy="695325"/>
            </a:xfrm>
            <a:prstGeom prst="rect">
              <a:avLst/>
            </a:prstGeom>
            <a:solidFill>
              <a:srgbClr val="FFFFFF"/>
            </a:solidFill>
            <a:ln w="19050">
              <a:solidFill>
                <a:srgbClr val="000000"/>
              </a:solidFill>
              <a:miter lim="800000"/>
              <a:headEnd/>
              <a:tailEnd/>
            </a:ln>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1400"/>
            </a:p>
          </p:txBody>
        </p:sp>
        <p:sp>
          <p:nvSpPr>
            <p:cNvPr id="38984" name="Text Box 29"/>
            <p:cNvSpPr txBox="1">
              <a:spLocks noChangeArrowheads="1"/>
            </p:cNvSpPr>
            <p:nvPr/>
          </p:nvSpPr>
          <p:spPr bwMode="auto">
            <a:xfrm>
              <a:off x="4060294" y="1592897"/>
              <a:ext cx="339725" cy="396875"/>
            </a:xfrm>
            <a:prstGeom prst="rect">
              <a:avLst/>
            </a:prstGeom>
            <a:noFill/>
            <a:ln w="12700">
              <a:solidFill>
                <a:srgbClr val="FFFFFF">
                  <a:alpha val="0"/>
                </a:srgbClr>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spcBef>
                  <a:spcPct val="0"/>
                </a:spcBef>
                <a:buClrTx/>
                <a:buFontTx/>
                <a:buNone/>
              </a:pPr>
              <a:r>
                <a:rPr lang="zh-CN" altLang="zh-CN" sz="1400">
                  <a:latin typeface="Times New Roman" panose="02020603050405020304" pitchFamily="18" charset="0"/>
                  <a:cs typeface="Times New Roman" panose="02020603050405020304" pitchFamily="18" charset="0"/>
                </a:rPr>
                <a:t>＞</a:t>
              </a:r>
              <a:endParaRPr lang="zh-CN" altLang="zh-CN" sz="1400"/>
            </a:p>
          </p:txBody>
        </p:sp>
        <p:sp>
          <p:nvSpPr>
            <p:cNvPr id="38985" name="Text Box 25"/>
            <p:cNvSpPr txBox="1">
              <a:spLocks noChangeArrowheads="1"/>
            </p:cNvSpPr>
            <p:nvPr/>
          </p:nvSpPr>
          <p:spPr bwMode="auto">
            <a:xfrm>
              <a:off x="4124548" y="1230593"/>
              <a:ext cx="295275"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i="1">
                  <a:latin typeface="Times New Roman" panose="02020603050405020304" pitchFamily="18" charset="0"/>
                  <a:cs typeface="Times New Roman" panose="02020603050405020304" pitchFamily="18" charset="0"/>
                </a:rPr>
                <a:t>CET</a:t>
              </a:r>
              <a:endParaRPr lang="en-US" altLang="zh-CN" sz="1400" b="0" i="1">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8986" name="Text Box 24"/>
            <p:cNvSpPr txBox="1">
              <a:spLocks noChangeArrowheads="1"/>
            </p:cNvSpPr>
            <p:nvPr/>
          </p:nvSpPr>
          <p:spPr bwMode="auto">
            <a:xfrm>
              <a:off x="4119785" y="1419288"/>
              <a:ext cx="330200"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i="1">
                  <a:latin typeface="Times New Roman" panose="02020603050405020304" pitchFamily="18" charset="0"/>
                  <a:cs typeface="Times New Roman" panose="02020603050405020304" pitchFamily="18" charset="0"/>
                </a:rPr>
                <a:t>CEP</a:t>
              </a:r>
              <a:endParaRPr lang="en-US" altLang="zh-CN" sz="1400" b="0" i="1">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8987" name="Text Box 23"/>
            <p:cNvSpPr txBox="1">
              <a:spLocks noChangeArrowheads="1"/>
            </p:cNvSpPr>
            <p:nvPr/>
          </p:nvSpPr>
          <p:spPr bwMode="auto">
            <a:xfrm>
              <a:off x="4361085" y="1137616"/>
              <a:ext cx="204788"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i="1">
                  <a:solidFill>
                    <a:srgbClr val="FF0000"/>
                  </a:solidFill>
                  <a:latin typeface="Times New Roman" panose="02020603050405020304" pitchFamily="18" charset="0"/>
                  <a:cs typeface="Times New Roman" panose="02020603050405020304" pitchFamily="18" charset="0"/>
                </a:rPr>
                <a:t>PE</a:t>
              </a:r>
            </a:p>
            <a:p>
              <a:pPr>
                <a:spcBef>
                  <a:spcPct val="0"/>
                </a:spcBef>
                <a:buClrTx/>
                <a:buFontTx/>
                <a:buNone/>
              </a:pPr>
              <a:endParaRPr lang="en-US" altLang="zh-CN" sz="1400"/>
            </a:p>
          </p:txBody>
        </p:sp>
        <p:sp>
          <p:nvSpPr>
            <p:cNvPr id="38988" name="Text Box 22"/>
            <p:cNvSpPr txBox="1">
              <a:spLocks noChangeArrowheads="1"/>
            </p:cNvSpPr>
            <p:nvPr/>
          </p:nvSpPr>
          <p:spPr bwMode="auto">
            <a:xfrm>
              <a:off x="5510435" y="1593913"/>
              <a:ext cx="215900"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i="1">
                  <a:solidFill>
                    <a:srgbClr val="0000FF"/>
                  </a:solidFill>
                  <a:latin typeface="Times New Roman" panose="02020603050405020304" pitchFamily="18" charset="0"/>
                  <a:cs typeface="Times New Roman" panose="02020603050405020304" pitchFamily="18" charset="0"/>
                </a:rPr>
                <a:t>CR</a:t>
              </a:r>
              <a:endParaRPr lang="en-US" altLang="zh-CN" sz="1400" b="0" i="1">
                <a:solidFill>
                  <a:srgbClr val="0000FF"/>
                </a:solidFill>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8989" name="Text Box 21"/>
            <p:cNvSpPr txBox="1">
              <a:spLocks noChangeArrowheads="1"/>
            </p:cNvSpPr>
            <p:nvPr/>
          </p:nvSpPr>
          <p:spPr bwMode="auto">
            <a:xfrm>
              <a:off x="5510435" y="1270063"/>
              <a:ext cx="211138"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i="1">
                  <a:latin typeface="Times New Roman" panose="02020603050405020304" pitchFamily="18" charset="0"/>
                  <a:cs typeface="Times New Roman" panose="02020603050405020304" pitchFamily="18" charset="0"/>
                </a:rPr>
                <a:t>TC</a:t>
              </a:r>
              <a:endParaRPr lang="en-US" altLang="zh-CN" sz="1400" b="0" i="1">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8990" name="Text Box 20"/>
            <p:cNvSpPr txBox="1">
              <a:spLocks noChangeArrowheads="1"/>
            </p:cNvSpPr>
            <p:nvPr/>
          </p:nvSpPr>
          <p:spPr bwMode="auto">
            <a:xfrm>
              <a:off x="4603973" y="1152588"/>
              <a:ext cx="153987"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i="1">
                  <a:latin typeface="Times New Roman" panose="02020603050405020304" pitchFamily="18" charset="0"/>
                  <a:cs typeface="Times New Roman" panose="02020603050405020304" pitchFamily="18" charset="0"/>
                </a:rPr>
                <a:t>D</a:t>
              </a:r>
              <a:r>
                <a:rPr lang="en-US" altLang="zh-CN" sz="1400" baseline="-30000">
                  <a:latin typeface="Times New Roman" panose="02020603050405020304" pitchFamily="18" charset="0"/>
                  <a:cs typeface="Times New Roman" panose="02020603050405020304" pitchFamily="18" charset="0"/>
                </a:rPr>
                <a:t>0</a:t>
              </a:r>
              <a:endParaRPr lang="en-US" altLang="zh-CN" sz="1400" b="0" i="1">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8991" name="Text Box 19"/>
            <p:cNvSpPr txBox="1">
              <a:spLocks noChangeArrowheads="1"/>
            </p:cNvSpPr>
            <p:nvPr/>
          </p:nvSpPr>
          <p:spPr bwMode="auto">
            <a:xfrm>
              <a:off x="4821460" y="1149413"/>
              <a:ext cx="153988"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i="1">
                  <a:latin typeface="Times New Roman" panose="02020603050405020304" pitchFamily="18" charset="0"/>
                  <a:cs typeface="Times New Roman" panose="02020603050405020304" pitchFamily="18" charset="0"/>
                </a:rPr>
                <a:t>D</a:t>
              </a:r>
              <a:r>
                <a:rPr lang="en-US" altLang="zh-CN" sz="1400" baseline="-30000">
                  <a:latin typeface="Times New Roman" panose="02020603050405020304" pitchFamily="18" charset="0"/>
                  <a:cs typeface="Times New Roman" panose="02020603050405020304" pitchFamily="18" charset="0"/>
                </a:rPr>
                <a:t>1</a:t>
              </a:r>
              <a:endParaRPr lang="en-US" altLang="zh-CN" sz="1400" b="0" i="1">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8992" name="Text Box 18"/>
            <p:cNvSpPr txBox="1">
              <a:spLocks noChangeArrowheads="1"/>
            </p:cNvSpPr>
            <p:nvPr/>
          </p:nvSpPr>
          <p:spPr bwMode="auto">
            <a:xfrm>
              <a:off x="5037360" y="1149413"/>
              <a:ext cx="153988"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i="1">
                  <a:latin typeface="Times New Roman" panose="02020603050405020304" pitchFamily="18" charset="0"/>
                  <a:cs typeface="Times New Roman" panose="02020603050405020304" pitchFamily="18" charset="0"/>
                </a:rPr>
                <a:t>D</a:t>
              </a:r>
              <a:r>
                <a:rPr lang="en-US" altLang="zh-CN" sz="1400" baseline="-30000">
                  <a:latin typeface="Times New Roman" panose="02020603050405020304" pitchFamily="18" charset="0"/>
                  <a:cs typeface="Times New Roman" panose="02020603050405020304" pitchFamily="18" charset="0"/>
                </a:rPr>
                <a:t>2</a:t>
              </a:r>
              <a:endParaRPr lang="en-US" altLang="zh-CN" sz="1400" b="0" i="1">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8993" name="Text Box 17"/>
            <p:cNvSpPr txBox="1">
              <a:spLocks noChangeArrowheads="1"/>
            </p:cNvSpPr>
            <p:nvPr/>
          </p:nvSpPr>
          <p:spPr bwMode="auto">
            <a:xfrm>
              <a:off x="5251673" y="1152588"/>
              <a:ext cx="153987"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i="1">
                  <a:latin typeface="Times New Roman" panose="02020603050405020304" pitchFamily="18" charset="0"/>
                  <a:cs typeface="Times New Roman" panose="02020603050405020304" pitchFamily="18" charset="0"/>
                </a:rPr>
                <a:t>D</a:t>
              </a:r>
              <a:r>
                <a:rPr lang="en-US" altLang="zh-CN" sz="1400" baseline="-30000">
                  <a:latin typeface="Times New Roman" panose="02020603050405020304" pitchFamily="18" charset="0"/>
                  <a:cs typeface="Times New Roman" panose="02020603050405020304" pitchFamily="18" charset="0"/>
                </a:rPr>
                <a:t>3</a:t>
              </a:r>
              <a:endParaRPr lang="en-US" altLang="zh-CN" sz="1400" b="0" i="1">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8994" name="Text Box 16"/>
            <p:cNvSpPr txBox="1">
              <a:spLocks noChangeArrowheads="1"/>
            </p:cNvSpPr>
            <p:nvPr/>
          </p:nvSpPr>
          <p:spPr bwMode="auto">
            <a:xfrm>
              <a:off x="4497610" y="1662176"/>
              <a:ext cx="153988"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i="1">
                  <a:latin typeface="Times New Roman" panose="02020603050405020304" pitchFamily="18" charset="0"/>
                  <a:cs typeface="Times New Roman" panose="02020603050405020304" pitchFamily="18" charset="0"/>
                </a:rPr>
                <a:t>Q</a:t>
              </a:r>
              <a:r>
                <a:rPr lang="en-US" altLang="zh-CN" sz="1400" baseline="-30000">
                  <a:latin typeface="Times New Roman" panose="02020603050405020304" pitchFamily="18" charset="0"/>
                  <a:cs typeface="Times New Roman" panose="02020603050405020304" pitchFamily="18" charset="0"/>
                </a:rPr>
                <a:t>0</a:t>
              </a:r>
              <a:endParaRPr lang="en-US" altLang="zh-CN" sz="1400" b="0" i="1">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8995" name="Text Box 15"/>
            <p:cNvSpPr txBox="1">
              <a:spLocks noChangeArrowheads="1"/>
            </p:cNvSpPr>
            <p:nvPr/>
          </p:nvSpPr>
          <p:spPr bwMode="auto">
            <a:xfrm>
              <a:off x="4751610" y="1666938"/>
              <a:ext cx="153988"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i="1">
                  <a:latin typeface="Times New Roman" panose="02020603050405020304" pitchFamily="18" charset="0"/>
                  <a:cs typeface="Times New Roman" panose="02020603050405020304" pitchFamily="18" charset="0"/>
                </a:rPr>
                <a:t>Q</a:t>
              </a:r>
              <a:r>
                <a:rPr lang="en-US" altLang="zh-CN" sz="1400" baseline="-30000">
                  <a:latin typeface="Times New Roman" panose="02020603050405020304" pitchFamily="18" charset="0"/>
                  <a:cs typeface="Times New Roman" panose="02020603050405020304" pitchFamily="18" charset="0"/>
                </a:rPr>
                <a:t>1</a:t>
              </a:r>
              <a:endParaRPr lang="en-US" altLang="zh-CN" sz="1400" b="0" i="1">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8996" name="Text Box 14"/>
            <p:cNvSpPr txBox="1">
              <a:spLocks noChangeArrowheads="1"/>
            </p:cNvSpPr>
            <p:nvPr/>
          </p:nvSpPr>
          <p:spPr bwMode="auto">
            <a:xfrm>
              <a:off x="4999260" y="1666938"/>
              <a:ext cx="153988"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i="1">
                  <a:latin typeface="Times New Roman" panose="02020603050405020304" pitchFamily="18" charset="0"/>
                  <a:cs typeface="Times New Roman" panose="02020603050405020304" pitchFamily="18" charset="0"/>
                </a:rPr>
                <a:t>Q</a:t>
              </a:r>
              <a:r>
                <a:rPr lang="en-US" altLang="zh-CN" sz="1400" baseline="-30000">
                  <a:latin typeface="Times New Roman" panose="02020603050405020304" pitchFamily="18" charset="0"/>
                  <a:cs typeface="Times New Roman" panose="02020603050405020304" pitchFamily="18" charset="0"/>
                </a:rPr>
                <a:t>2</a:t>
              </a:r>
              <a:endParaRPr lang="en-US" altLang="zh-CN" sz="1400" b="0" i="1">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8997" name="Text Box 13"/>
            <p:cNvSpPr txBox="1">
              <a:spLocks noChangeArrowheads="1"/>
            </p:cNvSpPr>
            <p:nvPr/>
          </p:nvSpPr>
          <p:spPr bwMode="auto">
            <a:xfrm>
              <a:off x="5256435" y="1663763"/>
              <a:ext cx="153988"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i="1">
                  <a:latin typeface="Times New Roman" panose="02020603050405020304" pitchFamily="18" charset="0"/>
                  <a:cs typeface="Times New Roman" panose="02020603050405020304" pitchFamily="18" charset="0"/>
                </a:rPr>
                <a:t>Q</a:t>
              </a:r>
              <a:r>
                <a:rPr lang="en-US" altLang="zh-CN" sz="1400" baseline="-30000">
                  <a:latin typeface="Times New Roman" panose="02020603050405020304" pitchFamily="18" charset="0"/>
                  <a:cs typeface="Times New Roman" panose="02020603050405020304" pitchFamily="18" charset="0"/>
                </a:rPr>
                <a:t>3</a:t>
              </a:r>
              <a:endParaRPr lang="en-US" altLang="zh-CN" sz="1400" b="0" i="1">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8998" name="Text Box 11"/>
            <p:cNvSpPr txBox="1">
              <a:spLocks noChangeArrowheads="1"/>
            </p:cNvSpPr>
            <p:nvPr/>
          </p:nvSpPr>
          <p:spPr bwMode="auto">
            <a:xfrm>
              <a:off x="4227735" y="1644713"/>
              <a:ext cx="211138"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i="1">
                  <a:latin typeface="Times New Roman" panose="02020603050405020304" pitchFamily="18" charset="0"/>
                  <a:cs typeface="Times New Roman" panose="02020603050405020304" pitchFamily="18" charset="0"/>
                </a:rPr>
                <a:t>CP</a:t>
              </a:r>
              <a:endParaRPr lang="en-US" altLang="zh-CN" sz="1400" b="0" i="1">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8999" name="Text Box 10"/>
            <p:cNvSpPr txBox="1">
              <a:spLocks noChangeArrowheads="1"/>
            </p:cNvSpPr>
            <p:nvPr/>
          </p:nvSpPr>
          <p:spPr bwMode="auto">
            <a:xfrm>
              <a:off x="4689698" y="1430401"/>
              <a:ext cx="612775"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a:latin typeface="Times New Roman" panose="02020603050405020304" pitchFamily="18" charset="0"/>
                  <a:cs typeface="Times New Roman" panose="02020603050405020304" pitchFamily="18" charset="0"/>
                </a:rPr>
                <a:t>74LVC161</a:t>
              </a:r>
              <a:endParaRPr lang="en-US" altLang="zh-CN" sz="1400" b="0" i="1">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9000" name="Text Box 7"/>
            <p:cNvSpPr txBox="1">
              <a:spLocks noChangeArrowheads="1"/>
            </p:cNvSpPr>
            <p:nvPr/>
          </p:nvSpPr>
          <p:spPr bwMode="auto">
            <a:xfrm>
              <a:off x="5907310" y="1603438"/>
              <a:ext cx="153988" cy="14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a:latin typeface="Times New Roman" panose="02020603050405020304" pitchFamily="18" charset="0"/>
                  <a:cs typeface="Times New Roman" panose="02020603050405020304" pitchFamily="18" charset="0"/>
                </a:rPr>
                <a:t>1</a:t>
              </a:r>
              <a:endParaRPr lang="en-US" altLang="zh-CN" sz="1400" b="0" i="1">
                <a:latin typeface="Times New Roman" panose="02020603050405020304" pitchFamily="18" charset="0"/>
                <a:cs typeface="Times New Roman" panose="02020603050405020304" pitchFamily="18" charset="0"/>
              </a:endParaRPr>
            </a:p>
            <a:p>
              <a:pPr>
                <a:spcBef>
                  <a:spcPct val="0"/>
                </a:spcBef>
                <a:buClrTx/>
                <a:buFontTx/>
                <a:buNone/>
              </a:pPr>
              <a:endParaRPr lang="en-US" altLang="zh-CN" sz="1400"/>
            </a:p>
          </p:txBody>
        </p:sp>
        <p:sp>
          <p:nvSpPr>
            <p:cNvPr id="39001" name="Line 6"/>
            <p:cNvSpPr>
              <a:spLocks noChangeShapeType="1"/>
            </p:cNvSpPr>
            <p:nvPr/>
          </p:nvSpPr>
          <p:spPr bwMode="auto">
            <a:xfrm>
              <a:off x="4681760" y="977963"/>
              <a:ext cx="828675"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02" name="Line 5"/>
            <p:cNvSpPr>
              <a:spLocks noChangeShapeType="1"/>
            </p:cNvSpPr>
            <p:nvPr/>
          </p:nvSpPr>
          <p:spPr bwMode="auto">
            <a:xfrm>
              <a:off x="5510435" y="977963"/>
              <a:ext cx="0" cy="920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03" name="Line 4"/>
            <p:cNvSpPr>
              <a:spLocks noChangeShapeType="1"/>
            </p:cNvSpPr>
            <p:nvPr/>
          </p:nvSpPr>
          <p:spPr bwMode="auto">
            <a:xfrm>
              <a:off x="5462810" y="1071626"/>
              <a:ext cx="9842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04" name="Oval 3"/>
            <p:cNvSpPr>
              <a:spLocks noChangeArrowheads="1"/>
            </p:cNvSpPr>
            <p:nvPr/>
          </p:nvSpPr>
          <p:spPr bwMode="auto">
            <a:xfrm>
              <a:off x="4883373" y="960501"/>
              <a:ext cx="31750" cy="31750"/>
            </a:xfrm>
            <a:prstGeom prst="ellipse">
              <a:avLst/>
            </a:prstGeom>
            <a:solidFill>
              <a:srgbClr val="000000"/>
            </a:solidFill>
            <a:ln w="12700">
              <a:solidFill>
                <a:srgbClr val="000000"/>
              </a:solidFill>
              <a:round/>
              <a:headEnd/>
              <a:tailEnd/>
            </a:ln>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1400"/>
            </a:p>
          </p:txBody>
        </p:sp>
        <p:sp>
          <p:nvSpPr>
            <p:cNvPr id="39005" name="Oval 2"/>
            <p:cNvSpPr>
              <a:spLocks noChangeArrowheads="1"/>
            </p:cNvSpPr>
            <p:nvPr/>
          </p:nvSpPr>
          <p:spPr bwMode="auto">
            <a:xfrm>
              <a:off x="5102448" y="960501"/>
              <a:ext cx="31750" cy="31750"/>
            </a:xfrm>
            <a:prstGeom prst="ellipse">
              <a:avLst/>
            </a:prstGeom>
            <a:solidFill>
              <a:srgbClr val="000000"/>
            </a:solidFill>
            <a:ln w="12700">
              <a:solidFill>
                <a:srgbClr val="000000"/>
              </a:solidFill>
              <a:round/>
              <a:headEnd/>
              <a:tailEnd/>
            </a:ln>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1400"/>
            </a:p>
          </p:txBody>
        </p:sp>
        <p:sp>
          <p:nvSpPr>
            <p:cNvPr id="39006" name="Oval 1"/>
            <p:cNvSpPr>
              <a:spLocks noChangeArrowheads="1"/>
            </p:cNvSpPr>
            <p:nvPr/>
          </p:nvSpPr>
          <p:spPr bwMode="auto">
            <a:xfrm>
              <a:off x="5321523" y="960501"/>
              <a:ext cx="31750" cy="31750"/>
            </a:xfrm>
            <a:prstGeom prst="ellipse">
              <a:avLst/>
            </a:prstGeom>
            <a:solidFill>
              <a:srgbClr val="000000"/>
            </a:solidFill>
            <a:ln w="12700">
              <a:solidFill>
                <a:srgbClr val="000000"/>
              </a:solidFill>
              <a:round/>
              <a:headEnd/>
              <a:tailEnd/>
            </a:ln>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1400"/>
            </a:p>
          </p:txBody>
        </p:sp>
        <p:sp>
          <p:nvSpPr>
            <p:cNvPr id="39007" name="Line 50"/>
            <p:cNvSpPr>
              <a:spLocks noChangeShapeType="1"/>
            </p:cNvSpPr>
            <p:nvPr/>
          </p:nvSpPr>
          <p:spPr bwMode="auto">
            <a:xfrm flipV="1">
              <a:off x="3866420" y="1263840"/>
              <a:ext cx="0" cy="228473"/>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08" name="Oval 3"/>
            <p:cNvSpPr>
              <a:spLocks noChangeArrowheads="1"/>
            </p:cNvSpPr>
            <p:nvPr/>
          </p:nvSpPr>
          <p:spPr bwMode="auto">
            <a:xfrm>
              <a:off x="3845529" y="1239393"/>
              <a:ext cx="31750" cy="31750"/>
            </a:xfrm>
            <a:prstGeom prst="ellipse">
              <a:avLst/>
            </a:prstGeom>
            <a:solidFill>
              <a:srgbClr val="FF0000"/>
            </a:solidFill>
            <a:ln w="12700">
              <a:solidFill>
                <a:srgbClr val="FF0000"/>
              </a:solidFill>
              <a:round/>
              <a:headEnd/>
              <a:tailEnd/>
            </a:ln>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1400"/>
            </a:p>
          </p:txBody>
        </p:sp>
        <p:sp>
          <p:nvSpPr>
            <p:cNvPr id="39009" name="Line 46"/>
            <p:cNvSpPr>
              <a:spLocks noChangeShapeType="1"/>
            </p:cNvSpPr>
            <p:nvPr/>
          </p:nvSpPr>
          <p:spPr bwMode="auto">
            <a:xfrm rot="16200000" flipV="1">
              <a:off x="2704989" y="1202419"/>
              <a:ext cx="0" cy="2372011"/>
            </a:xfrm>
            <a:prstGeom prst="line">
              <a:avLst/>
            </a:prstGeom>
            <a:noFill/>
            <a:ln w="1270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10" name="Line 51"/>
            <p:cNvSpPr>
              <a:spLocks noChangeShapeType="1"/>
            </p:cNvSpPr>
            <p:nvPr/>
          </p:nvSpPr>
          <p:spPr bwMode="auto">
            <a:xfrm flipV="1">
              <a:off x="1518983" y="1634139"/>
              <a:ext cx="0" cy="760381"/>
            </a:xfrm>
            <a:prstGeom prst="line">
              <a:avLst/>
            </a:prstGeom>
            <a:noFill/>
            <a:ln w="1270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11" name="Line 51"/>
            <p:cNvSpPr>
              <a:spLocks noChangeShapeType="1"/>
            </p:cNvSpPr>
            <p:nvPr/>
          </p:nvSpPr>
          <p:spPr bwMode="auto">
            <a:xfrm flipV="1">
              <a:off x="3890995" y="1719325"/>
              <a:ext cx="0" cy="669098"/>
            </a:xfrm>
            <a:prstGeom prst="line">
              <a:avLst/>
            </a:prstGeom>
            <a:noFill/>
            <a:ln w="12700">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12" name="Oval 2"/>
            <p:cNvSpPr>
              <a:spLocks noChangeArrowheads="1"/>
            </p:cNvSpPr>
            <p:nvPr/>
          </p:nvSpPr>
          <p:spPr bwMode="auto">
            <a:xfrm>
              <a:off x="1502030" y="1618869"/>
              <a:ext cx="31750" cy="31750"/>
            </a:xfrm>
            <a:prstGeom prst="ellipse">
              <a:avLst/>
            </a:prstGeom>
            <a:solidFill>
              <a:srgbClr val="FF00FF"/>
            </a:solidFill>
            <a:ln w="12700">
              <a:solidFill>
                <a:srgbClr val="FF00FF"/>
              </a:solidFill>
              <a:round/>
              <a:headEnd/>
              <a:tailEnd/>
            </a:ln>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1400"/>
            </a:p>
          </p:txBody>
        </p:sp>
        <p:sp>
          <p:nvSpPr>
            <p:cNvPr id="39013" name="Line 46"/>
            <p:cNvSpPr>
              <a:spLocks noChangeShapeType="1"/>
            </p:cNvSpPr>
            <p:nvPr/>
          </p:nvSpPr>
          <p:spPr bwMode="auto">
            <a:xfrm rot="16200000" flipV="1">
              <a:off x="3199718" y="-533125"/>
              <a:ext cx="0" cy="252752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14" name="Line 41"/>
            <p:cNvSpPr>
              <a:spLocks noChangeShapeType="1"/>
            </p:cNvSpPr>
            <p:nvPr/>
          </p:nvSpPr>
          <p:spPr bwMode="auto">
            <a:xfrm flipV="1">
              <a:off x="3548952" y="727263"/>
              <a:ext cx="0" cy="1025399"/>
            </a:xfrm>
            <a:prstGeom prst="line">
              <a:avLst/>
            </a:prstGeom>
            <a:noFill/>
            <a:ln w="12700">
              <a:solidFill>
                <a:srgbClr val="0070C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15" name="Oval 1"/>
            <p:cNvSpPr>
              <a:spLocks noChangeArrowheads="1"/>
            </p:cNvSpPr>
            <p:nvPr/>
          </p:nvSpPr>
          <p:spPr bwMode="auto">
            <a:xfrm>
              <a:off x="3532759" y="715072"/>
              <a:ext cx="31750" cy="31750"/>
            </a:xfrm>
            <a:prstGeom prst="ellipse">
              <a:avLst/>
            </a:prstGeom>
            <a:solidFill>
              <a:srgbClr val="0000FF"/>
            </a:solidFill>
            <a:ln w="12700">
              <a:solidFill>
                <a:srgbClr val="0000FF"/>
              </a:solidFill>
              <a:round/>
              <a:headEnd/>
              <a:tailEnd/>
            </a:ln>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1400"/>
            </a:p>
          </p:txBody>
        </p:sp>
        <p:sp>
          <p:nvSpPr>
            <p:cNvPr id="39016" name="Line 41"/>
            <p:cNvSpPr>
              <a:spLocks noChangeShapeType="1"/>
            </p:cNvSpPr>
            <p:nvPr/>
          </p:nvSpPr>
          <p:spPr bwMode="auto">
            <a:xfrm flipV="1">
              <a:off x="2029619" y="1771269"/>
              <a:ext cx="0" cy="4286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17" name="Line 39"/>
            <p:cNvSpPr>
              <a:spLocks noChangeShapeType="1"/>
            </p:cNvSpPr>
            <p:nvPr/>
          </p:nvSpPr>
          <p:spPr bwMode="auto">
            <a:xfrm flipV="1">
              <a:off x="2543969" y="1771269"/>
              <a:ext cx="0" cy="4286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18" name="Line 38"/>
            <p:cNvSpPr>
              <a:spLocks noChangeShapeType="1"/>
            </p:cNvSpPr>
            <p:nvPr/>
          </p:nvSpPr>
          <p:spPr bwMode="auto">
            <a:xfrm flipV="1">
              <a:off x="2286794" y="1771269"/>
              <a:ext cx="0" cy="4286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19" name="Line 36"/>
            <p:cNvSpPr>
              <a:spLocks noChangeShapeType="1"/>
            </p:cNvSpPr>
            <p:nvPr/>
          </p:nvSpPr>
          <p:spPr bwMode="auto">
            <a:xfrm rot="16200000" flipV="1">
              <a:off x="3179308" y="1769809"/>
              <a:ext cx="0" cy="7386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20" name="Oval 3"/>
            <p:cNvSpPr>
              <a:spLocks noChangeArrowheads="1"/>
            </p:cNvSpPr>
            <p:nvPr/>
          </p:nvSpPr>
          <p:spPr bwMode="auto">
            <a:xfrm>
              <a:off x="2782571" y="2123313"/>
              <a:ext cx="31750" cy="31750"/>
            </a:xfrm>
            <a:prstGeom prst="ellipse">
              <a:avLst/>
            </a:prstGeom>
            <a:solidFill>
              <a:srgbClr val="000000"/>
            </a:solidFill>
            <a:ln w="12700">
              <a:solidFill>
                <a:srgbClr val="000000"/>
              </a:solidFill>
              <a:round/>
              <a:headEnd/>
              <a:tailEnd/>
            </a:ln>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1400"/>
            </a:p>
          </p:txBody>
        </p:sp>
        <p:sp>
          <p:nvSpPr>
            <p:cNvPr id="39021" name="Oval 3"/>
            <p:cNvSpPr>
              <a:spLocks noChangeArrowheads="1"/>
            </p:cNvSpPr>
            <p:nvPr/>
          </p:nvSpPr>
          <p:spPr bwMode="auto">
            <a:xfrm>
              <a:off x="4548887" y="2123313"/>
              <a:ext cx="31750" cy="31750"/>
            </a:xfrm>
            <a:prstGeom prst="ellipse">
              <a:avLst/>
            </a:prstGeom>
            <a:solidFill>
              <a:srgbClr val="000000"/>
            </a:solidFill>
            <a:ln w="12700">
              <a:solidFill>
                <a:srgbClr val="000000"/>
              </a:solidFill>
              <a:round/>
              <a:headEnd/>
              <a:tailEnd/>
            </a:ln>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1400"/>
            </a:p>
          </p:txBody>
        </p:sp>
        <p:sp>
          <p:nvSpPr>
            <p:cNvPr id="39022" name="Line 47"/>
            <p:cNvSpPr>
              <a:spLocks noChangeShapeType="1"/>
            </p:cNvSpPr>
            <p:nvPr/>
          </p:nvSpPr>
          <p:spPr bwMode="auto">
            <a:xfrm flipV="1">
              <a:off x="3548472" y="1973380"/>
              <a:ext cx="0" cy="1714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23" name="Line 47"/>
            <p:cNvSpPr>
              <a:spLocks noChangeShapeType="1"/>
            </p:cNvSpPr>
            <p:nvPr/>
          </p:nvSpPr>
          <p:spPr bwMode="auto">
            <a:xfrm flipV="1">
              <a:off x="3604366" y="1973380"/>
              <a:ext cx="0" cy="17145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24" name="Line 39"/>
            <p:cNvSpPr>
              <a:spLocks noChangeShapeType="1"/>
            </p:cNvSpPr>
            <p:nvPr/>
          </p:nvSpPr>
          <p:spPr bwMode="auto">
            <a:xfrm flipV="1">
              <a:off x="5321523" y="1838388"/>
              <a:ext cx="0" cy="4286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25" name="Line 39"/>
            <p:cNvSpPr>
              <a:spLocks noChangeShapeType="1"/>
            </p:cNvSpPr>
            <p:nvPr/>
          </p:nvSpPr>
          <p:spPr bwMode="auto">
            <a:xfrm flipV="1">
              <a:off x="2795429" y="1771269"/>
              <a:ext cx="0" cy="42862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35" name="Rectangle 3"/>
          <p:cNvSpPr>
            <a:spLocks noChangeArrowheads="1"/>
          </p:cNvSpPr>
          <p:nvPr/>
        </p:nvSpPr>
        <p:spPr bwMode="auto">
          <a:xfrm>
            <a:off x="1824039" y="2082801"/>
            <a:ext cx="4789487"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kumimoji="1" lang="en-US" altLang="zh-CN" sz="2200">
                <a:latin typeface="Times New Roman" panose="02020603050405020304" pitchFamily="18" charset="0"/>
                <a:ea typeface="楷体_GB2312" pitchFamily="49" charset="-122"/>
              </a:rPr>
              <a:t>74LVC161</a:t>
            </a:r>
            <a:r>
              <a:rPr kumimoji="1" lang="zh-CN" altLang="en-US" sz="2200">
                <a:latin typeface="Times New Roman" panose="02020603050405020304" pitchFamily="18" charset="0"/>
                <a:ea typeface="楷体_GB2312" pitchFamily="49" charset="-122"/>
              </a:rPr>
              <a:t>构成</a:t>
            </a:r>
            <a:r>
              <a:rPr kumimoji="1" lang="en-US" altLang="zh-CN" sz="2200" u="sng">
                <a:latin typeface="Times New Roman" panose="02020603050405020304" pitchFamily="18" charset="0"/>
                <a:ea typeface="楷体_GB2312" pitchFamily="49" charset="-122"/>
              </a:rPr>
              <a:t> </a:t>
            </a:r>
            <a:r>
              <a:rPr kumimoji="1" lang="en-US" altLang="zh-CN" sz="2200" u="sng">
                <a:solidFill>
                  <a:srgbClr val="FF0000"/>
                </a:solidFill>
                <a:latin typeface="Times New Roman" panose="02020603050405020304" pitchFamily="18" charset="0"/>
                <a:ea typeface="楷体_GB2312" pitchFamily="49" charset="-122"/>
              </a:rPr>
              <a:t>   </a:t>
            </a:r>
            <a:r>
              <a:rPr kumimoji="1" lang="zh-CN" altLang="en-US" sz="2200" u="sng">
                <a:solidFill>
                  <a:srgbClr val="FF0000"/>
                </a:solidFill>
                <a:latin typeface="Times New Roman" panose="02020603050405020304" pitchFamily="18" charset="0"/>
                <a:ea typeface="楷体_GB2312" pitchFamily="49" charset="-122"/>
              </a:rPr>
              <a:t>？</a:t>
            </a:r>
            <a:r>
              <a:rPr kumimoji="1" lang="en-US" altLang="zh-CN" sz="2200" u="sng">
                <a:solidFill>
                  <a:srgbClr val="FF0000"/>
                </a:solidFill>
                <a:latin typeface="Times New Roman" panose="02020603050405020304" pitchFamily="18" charset="0"/>
                <a:ea typeface="楷体_GB2312" pitchFamily="49" charset="-122"/>
              </a:rPr>
              <a:t>   </a:t>
            </a:r>
            <a:r>
              <a:rPr kumimoji="1" lang="zh-CN" altLang="en-US" sz="2200">
                <a:latin typeface="Times New Roman" panose="02020603050405020304" pitchFamily="18" charset="0"/>
                <a:ea typeface="楷体_GB2312" pitchFamily="49" charset="-122"/>
              </a:rPr>
              <a:t>进制加法计数器</a:t>
            </a:r>
          </a:p>
        </p:txBody>
      </p:sp>
      <p:sp>
        <p:nvSpPr>
          <p:cNvPr id="38921" name="Text Box 19"/>
          <p:cNvSpPr txBox="1">
            <a:spLocks noChangeArrowheads="1"/>
          </p:cNvSpPr>
          <p:nvPr/>
        </p:nvSpPr>
        <p:spPr bwMode="auto">
          <a:xfrm>
            <a:off x="2279650" y="2725738"/>
            <a:ext cx="2159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a:solidFill>
                  <a:srgbClr val="0000FF"/>
                </a:solidFill>
                <a:latin typeface="Times New Roman" panose="02020603050405020304" pitchFamily="18" charset="0"/>
                <a:cs typeface="Times New Roman" panose="02020603050405020304" pitchFamily="18" charset="0"/>
              </a:rPr>
              <a:t>1</a:t>
            </a:r>
            <a:endParaRPr lang="en-US" altLang="zh-CN" sz="1400">
              <a:solidFill>
                <a:srgbClr val="0000FF"/>
              </a:solidFill>
            </a:endParaRPr>
          </a:p>
        </p:txBody>
      </p:sp>
      <p:sp>
        <p:nvSpPr>
          <p:cNvPr id="38922" name="Text Box 19"/>
          <p:cNvSpPr txBox="1">
            <a:spLocks noChangeArrowheads="1"/>
          </p:cNvSpPr>
          <p:nvPr/>
        </p:nvSpPr>
        <p:spPr bwMode="auto">
          <a:xfrm>
            <a:off x="2584450" y="2728914"/>
            <a:ext cx="215900"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a:solidFill>
                  <a:srgbClr val="0000FF"/>
                </a:solidFill>
                <a:latin typeface="Times New Roman" panose="02020603050405020304" pitchFamily="18" charset="0"/>
                <a:cs typeface="Times New Roman" panose="02020603050405020304" pitchFamily="18" charset="0"/>
              </a:rPr>
              <a:t>1</a:t>
            </a:r>
            <a:endParaRPr lang="en-US" altLang="zh-CN" sz="1400">
              <a:solidFill>
                <a:srgbClr val="0000FF"/>
              </a:solidFill>
            </a:endParaRPr>
          </a:p>
        </p:txBody>
      </p:sp>
      <p:sp>
        <p:nvSpPr>
          <p:cNvPr id="38923" name="Line 36"/>
          <p:cNvSpPr>
            <a:spLocks noChangeShapeType="1"/>
          </p:cNvSpPr>
          <p:nvPr/>
        </p:nvSpPr>
        <p:spPr bwMode="auto">
          <a:xfrm rot="16200000" flipV="1">
            <a:off x="3421459" y="3704830"/>
            <a:ext cx="0" cy="169624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24" name="椭圆 1"/>
          <p:cNvSpPr>
            <a:spLocks noChangeArrowheads="1"/>
          </p:cNvSpPr>
          <p:nvPr/>
        </p:nvSpPr>
        <p:spPr bwMode="auto">
          <a:xfrm>
            <a:off x="2541589" y="4527550"/>
            <a:ext cx="46037" cy="46038"/>
          </a:xfrm>
          <a:prstGeom prst="ellipse">
            <a:avLst/>
          </a:prstGeom>
          <a:solidFill>
            <a:schemeClr val="tx1"/>
          </a:solidFill>
          <a:ln w="9525" algn="ctr">
            <a:solidFill>
              <a:schemeClr val="tx1"/>
            </a:solidFill>
            <a:round/>
            <a:headEnd/>
            <a:tailEnd/>
          </a:ln>
        </p:spPr>
        <p:txBody>
          <a:bodyPr wrap="none"/>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36" name="Text Box 19"/>
          <p:cNvSpPr txBox="1">
            <a:spLocks noChangeArrowheads="1"/>
          </p:cNvSpPr>
          <p:nvPr/>
        </p:nvSpPr>
        <p:spPr bwMode="auto">
          <a:xfrm>
            <a:off x="2127251" y="4749800"/>
            <a:ext cx="1273175"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a:solidFill>
                  <a:srgbClr val="0000FF"/>
                </a:solidFill>
                <a:latin typeface="Times New Roman" panose="02020603050405020304" pitchFamily="18" charset="0"/>
                <a:cs typeface="Times New Roman" panose="02020603050405020304" pitchFamily="18" charset="0"/>
              </a:rPr>
              <a:t>0     1      0      1</a:t>
            </a:r>
            <a:endParaRPr lang="en-US" altLang="zh-CN" sz="1400">
              <a:solidFill>
                <a:srgbClr val="0000FF"/>
              </a:solidFill>
            </a:endParaRPr>
          </a:p>
        </p:txBody>
      </p:sp>
      <p:sp>
        <p:nvSpPr>
          <p:cNvPr id="138" name="Text Box 19"/>
          <p:cNvSpPr txBox="1">
            <a:spLocks noChangeArrowheads="1"/>
          </p:cNvSpPr>
          <p:nvPr/>
        </p:nvSpPr>
        <p:spPr bwMode="auto">
          <a:xfrm>
            <a:off x="5661026" y="4883150"/>
            <a:ext cx="1273175" cy="2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a:solidFill>
                  <a:srgbClr val="0000FF"/>
                </a:solidFill>
                <a:latin typeface="Times New Roman" panose="02020603050405020304" pitchFamily="18" charset="0"/>
                <a:cs typeface="Times New Roman" panose="02020603050405020304" pitchFamily="18" charset="0"/>
              </a:rPr>
              <a:t>1     0      0      0</a:t>
            </a:r>
            <a:endParaRPr lang="en-US" altLang="zh-CN" sz="1400">
              <a:solidFill>
                <a:srgbClr val="0000FF"/>
              </a:solidFill>
            </a:endParaRPr>
          </a:p>
        </p:txBody>
      </p:sp>
      <p:sp>
        <p:nvSpPr>
          <p:cNvPr id="38927" name="Rectangle 4"/>
          <p:cNvSpPr>
            <a:spLocks noChangeArrowheads="1"/>
          </p:cNvSpPr>
          <p:nvPr/>
        </p:nvSpPr>
        <p:spPr bwMode="auto">
          <a:xfrm>
            <a:off x="347663" y="1793876"/>
            <a:ext cx="1885950"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kumimoji="1" lang="zh-CN" altLang="en-US" sz="2200">
                <a:solidFill>
                  <a:srgbClr val="0000FF"/>
                </a:solidFill>
                <a:latin typeface="Times New Roman" panose="02020603050405020304" pitchFamily="18" charset="0"/>
                <a:ea typeface="楷体_GB2312" pitchFamily="49" charset="-122"/>
              </a:rPr>
              <a:t>②反馈置数法</a:t>
            </a:r>
          </a:p>
        </p:txBody>
      </p:sp>
      <p:sp>
        <p:nvSpPr>
          <p:cNvPr id="116" name="矩形 6"/>
          <p:cNvSpPr>
            <a:spLocks noChangeArrowheads="1"/>
          </p:cNvSpPr>
          <p:nvPr/>
        </p:nvSpPr>
        <p:spPr bwMode="auto">
          <a:xfrm>
            <a:off x="30164" y="122239"/>
            <a:ext cx="18557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600">
                <a:solidFill>
                  <a:srgbClr val="FF0066"/>
                </a:solidFill>
                <a:latin typeface="Times New Roman" panose="02020603050405020304" pitchFamily="18" charset="0"/>
                <a:ea typeface="楷体_GB2312" pitchFamily="49" charset="-122"/>
                <a:cs typeface="Times New Roman" panose="02020603050405020304" pitchFamily="18" charset="0"/>
              </a:rPr>
              <a:t>6.5.2</a:t>
            </a:r>
            <a:r>
              <a:rPr lang="zh-CN" altLang="en-US" sz="2600">
                <a:solidFill>
                  <a:srgbClr val="FF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117" name="Rectangle 3"/>
          <p:cNvSpPr>
            <a:spLocks noChangeArrowheads="1"/>
          </p:cNvSpPr>
          <p:nvPr/>
        </p:nvSpPr>
        <p:spPr bwMode="auto">
          <a:xfrm>
            <a:off x="1584324" y="121836"/>
            <a:ext cx="3203575"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1.N</a:t>
            </a:r>
            <a:r>
              <a:rPr lang="zh-CN" altLang="en-US"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位二进制</a:t>
            </a:r>
            <a:r>
              <a:rPr lang="zh-CN" altLang="en-US" sz="2500" dirty="0">
                <a:solidFill>
                  <a:srgbClr val="00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119" name="AutoShape 2"/>
          <p:cNvSpPr>
            <a:spLocks noChangeArrowheads="1"/>
          </p:cNvSpPr>
          <p:nvPr/>
        </p:nvSpPr>
        <p:spPr bwMode="auto">
          <a:xfrm rot="5400000" flipH="1">
            <a:off x="4221726" y="4226586"/>
            <a:ext cx="239712" cy="204788"/>
          </a:xfrm>
          <a:prstGeom prst="flowChartDelay">
            <a:avLst/>
          </a:prstGeom>
          <a:solidFill>
            <a:srgbClr val="FFFFFF"/>
          </a:solidFill>
          <a:ln w="16510">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0" name="Rectangle 3"/>
          <p:cNvSpPr>
            <a:spLocks noChangeArrowheads="1"/>
          </p:cNvSpPr>
          <p:nvPr/>
        </p:nvSpPr>
        <p:spPr bwMode="auto">
          <a:xfrm>
            <a:off x="30164" y="587829"/>
            <a:ext cx="562768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en-US" altLang="zh-CN" dirty="0">
                <a:latin typeface="仿宋" panose="02010609060101010101" pitchFamily="49" charset="-122"/>
                <a:ea typeface="仿宋" panose="02010609060101010101" pitchFamily="49" charset="-122"/>
                <a:cs typeface="Times New Roman" panose="02020603050405020304" pitchFamily="18" charset="0"/>
              </a:rPr>
              <a:t>(2</a:t>
            </a:r>
            <a:r>
              <a:rPr lang="en-US" altLang="zh-CN" dirty="0" smtClean="0">
                <a:latin typeface="仿宋" panose="02010609060101010101" pitchFamily="49" charset="-122"/>
                <a:ea typeface="仿宋" panose="02010609060101010101" pitchFamily="49" charset="-122"/>
                <a:cs typeface="Times New Roman" panose="02020603050405020304" pitchFamily="18" charset="0"/>
              </a:rPr>
              <a:t>) </a:t>
            </a:r>
            <a:r>
              <a:rPr lang="zh-CN" altLang="en-US" dirty="0" smtClean="0">
                <a:latin typeface="仿宋" panose="02010609060101010101" pitchFamily="49" charset="-122"/>
                <a:ea typeface="仿宋" panose="02010609060101010101" pitchFamily="49" charset="-122"/>
                <a:cs typeface="Times New Roman" panose="02020603050405020304" pitchFamily="18" charset="0"/>
              </a:rPr>
              <a:t>用集成计数器构成任意模数计数器</a:t>
            </a:r>
            <a:endParaRPr lang="zh-CN" altLang="en-US" dirty="0">
              <a:latin typeface="仿宋" panose="02010609060101010101" pitchFamily="49" charset="-122"/>
              <a:ea typeface="仿宋"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57268708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wipe(up)">
                                      <p:cBhvr>
                                        <p:cTn id="7" dur="500"/>
                                        <p:tgtEl>
                                          <p:spTgt spid="13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38"/>
                                        </p:tgtEl>
                                        <p:attrNameLst>
                                          <p:attrName>style.visibility</p:attrName>
                                        </p:attrNameLst>
                                      </p:cBhvr>
                                      <p:to>
                                        <p:strVal val="visible"/>
                                      </p:to>
                                    </p:set>
                                    <p:animEffect transition="in" filter="wipe(down)">
                                      <p:cBhvr>
                                        <p:cTn id="12" dur="500"/>
                                        <p:tgtEl>
                                          <p:spTgt spid="13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36"/>
                                        </p:tgtEl>
                                        <p:attrNameLst>
                                          <p:attrName>style.visibility</p:attrName>
                                        </p:attrNameLst>
                                      </p:cBhvr>
                                      <p:to>
                                        <p:strVal val="visible"/>
                                      </p:to>
                                    </p:set>
                                    <p:animEffect transition="in" filter="wipe(down)">
                                      <p:cBhvr>
                                        <p:cTn id="17"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p:bldP spid="136" grpId="0"/>
      <p:bldP spid="138"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6"/>
          <p:cNvGrpSpPr>
            <a:grpSpLocks/>
          </p:cNvGrpSpPr>
          <p:nvPr/>
        </p:nvGrpSpPr>
        <p:grpSpPr bwMode="auto">
          <a:xfrm>
            <a:off x="1279525" y="2824163"/>
            <a:ext cx="6464300" cy="819150"/>
            <a:chOff x="612" y="1502"/>
            <a:chExt cx="4627" cy="816"/>
          </a:xfrm>
        </p:grpSpPr>
        <p:sp>
          <p:nvSpPr>
            <p:cNvPr id="42001" name="Line 7"/>
            <p:cNvSpPr>
              <a:spLocks noChangeShapeType="1"/>
            </p:cNvSpPr>
            <p:nvPr/>
          </p:nvSpPr>
          <p:spPr bwMode="auto">
            <a:xfrm flipV="1">
              <a:off x="5239" y="1502"/>
              <a:ext cx="0" cy="816"/>
            </a:xfrm>
            <a:prstGeom prst="line">
              <a:avLst/>
            </a:prstGeom>
            <a:noFill/>
            <a:ln w="38100">
              <a:solidFill>
                <a:srgbClr val="33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02" name="Line 8"/>
            <p:cNvSpPr>
              <a:spLocks noChangeShapeType="1"/>
            </p:cNvSpPr>
            <p:nvPr/>
          </p:nvSpPr>
          <p:spPr bwMode="auto">
            <a:xfrm>
              <a:off x="612" y="1502"/>
              <a:ext cx="4627" cy="0"/>
            </a:xfrm>
            <a:prstGeom prst="line">
              <a:avLst/>
            </a:prstGeom>
            <a:noFill/>
            <a:ln w="38100">
              <a:solidFill>
                <a:srgbClr val="33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03" name="Line 9"/>
            <p:cNvSpPr>
              <a:spLocks noChangeShapeType="1"/>
            </p:cNvSpPr>
            <p:nvPr/>
          </p:nvSpPr>
          <p:spPr bwMode="auto">
            <a:xfrm>
              <a:off x="635" y="1502"/>
              <a:ext cx="0" cy="794"/>
            </a:xfrm>
            <a:prstGeom prst="line">
              <a:avLst/>
            </a:prstGeom>
            <a:noFill/>
            <a:ln w="38100">
              <a:solidFill>
                <a:srgbClr val="33CC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1991" name="Rectangle 8"/>
          <p:cNvSpPr>
            <a:spLocks noChangeArrowheads="1"/>
          </p:cNvSpPr>
          <p:nvPr/>
        </p:nvSpPr>
        <p:spPr bwMode="auto">
          <a:xfrm>
            <a:off x="4368800" y="3608389"/>
            <a:ext cx="4064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kumimoji="1" lang="en-US" altLang="zh-CN" sz="1000" b="0">
                <a:latin typeface="Times New Roman" panose="02020603050405020304" pitchFamily="18" charset="0"/>
                <a:cs typeface="Times New Roman" panose="02020603050405020304" pitchFamily="18" charset="0"/>
              </a:rPr>
              <a:t>       </a:t>
            </a:r>
            <a:endParaRPr kumimoji="1" lang="en-US" altLang="zh-CN" sz="2400" b="0">
              <a:latin typeface="Times New Roman" panose="02020603050405020304" pitchFamily="18" charset="0"/>
            </a:endParaRPr>
          </a:p>
        </p:txBody>
      </p:sp>
      <p:graphicFrame>
        <p:nvGraphicFramePr>
          <p:cNvPr id="41993" name="对象 1"/>
          <p:cNvGraphicFramePr>
            <a:graphicFrameLocks noChangeAspect="1"/>
          </p:cNvGraphicFramePr>
          <p:nvPr/>
        </p:nvGraphicFramePr>
        <p:xfrm>
          <a:off x="36514" y="2708275"/>
          <a:ext cx="8772525" cy="2236788"/>
        </p:xfrm>
        <a:graphic>
          <a:graphicData uri="http://schemas.openxmlformats.org/presentationml/2006/ole">
            <mc:AlternateContent xmlns:mc="http://schemas.openxmlformats.org/markup-compatibility/2006">
              <mc:Choice xmlns:v="urn:schemas-microsoft-com:vml" Requires="v">
                <p:oleObj spid="_x0000_s743446" name="Picture" r:id="rId3" imgW="3741420" imgH="961644" progId="Word.Picture.8">
                  <p:embed/>
                </p:oleObj>
              </mc:Choice>
              <mc:Fallback>
                <p:oleObj name="Picture" r:id="rId3" imgW="3741420" imgH="961644"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14" y="2708275"/>
                        <a:ext cx="8772525" cy="2236788"/>
                      </a:xfrm>
                      <a:prstGeom prst="rect">
                        <a:avLst/>
                      </a:prstGeom>
                      <a:solidFill>
                        <a:schemeClr val="bg1">
                          <a:alpha val="29019"/>
                        </a:scheme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 name="Rectangle 10"/>
          <p:cNvSpPr>
            <a:spLocks noChangeArrowheads="1"/>
          </p:cNvSpPr>
          <p:nvPr/>
        </p:nvSpPr>
        <p:spPr bwMode="auto">
          <a:xfrm>
            <a:off x="117476" y="1379538"/>
            <a:ext cx="333851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sz="2400" dirty="0">
                <a:latin typeface="Times New Roman" panose="02020603050405020304" pitchFamily="18" charset="0"/>
                <a:ea typeface="楷体_GB2312" pitchFamily="49" charset="-122"/>
              </a:rPr>
              <a:t>置初态</a:t>
            </a:r>
            <a:r>
              <a:rPr lang="en-US" altLang="zh-CN" sz="2400" i="1" dirty="0">
                <a:latin typeface="Times New Roman" panose="02020603050405020304" pitchFamily="18" charset="0"/>
              </a:rPr>
              <a:t>Q</a:t>
            </a:r>
            <a:r>
              <a:rPr lang="en-US" altLang="zh-CN" sz="2400" baseline="-25000" dirty="0">
                <a:latin typeface="Times New Roman" panose="02020603050405020304" pitchFamily="18" charset="0"/>
              </a:rPr>
              <a:t>3</a:t>
            </a:r>
            <a:r>
              <a:rPr lang="en-US" altLang="zh-CN" sz="2400" i="1" dirty="0">
                <a:latin typeface="Times New Roman" panose="02020603050405020304" pitchFamily="18" charset="0"/>
              </a:rPr>
              <a:t>Q</a:t>
            </a:r>
            <a:r>
              <a:rPr lang="en-US" altLang="zh-CN" sz="2400" baseline="-25000" dirty="0">
                <a:latin typeface="Times New Roman" panose="02020603050405020304" pitchFamily="18" charset="0"/>
              </a:rPr>
              <a:t>2</a:t>
            </a:r>
            <a:r>
              <a:rPr lang="en-US" altLang="zh-CN" sz="2400" i="1" dirty="0">
                <a:latin typeface="Times New Roman" panose="02020603050405020304" pitchFamily="18" charset="0"/>
              </a:rPr>
              <a:t>Q</a:t>
            </a:r>
            <a:r>
              <a:rPr lang="en-US" altLang="zh-CN" sz="2400" baseline="-25000" dirty="0">
                <a:latin typeface="Times New Roman" panose="02020603050405020304" pitchFamily="18" charset="0"/>
              </a:rPr>
              <a:t>1</a:t>
            </a:r>
            <a:r>
              <a:rPr lang="en-US" altLang="zh-CN" sz="2400" i="1" dirty="0">
                <a:latin typeface="Times New Roman" panose="02020603050405020304" pitchFamily="18" charset="0"/>
              </a:rPr>
              <a:t>Q</a:t>
            </a:r>
            <a:r>
              <a:rPr lang="en-US" altLang="zh-CN" sz="2400" baseline="-25000" dirty="0">
                <a:latin typeface="Times New Roman" panose="02020603050405020304" pitchFamily="18" charset="0"/>
              </a:rPr>
              <a:t>0</a:t>
            </a:r>
            <a:r>
              <a:rPr lang="en-US" altLang="zh-CN" sz="2400" dirty="0">
                <a:latin typeface="Times New Roman" panose="02020603050405020304" pitchFamily="18" charset="0"/>
              </a:rPr>
              <a:t>=0001</a:t>
            </a:r>
            <a:r>
              <a:rPr lang="zh-CN" altLang="en-US" sz="2400" dirty="0">
                <a:latin typeface="Times New Roman" panose="02020603050405020304" pitchFamily="18" charset="0"/>
              </a:rPr>
              <a:t> </a:t>
            </a:r>
            <a:r>
              <a:rPr lang="zh-CN" altLang="en-US" sz="1800" b="0" dirty="0">
                <a:latin typeface="Times New Roman" panose="02020603050405020304" pitchFamily="18" charset="0"/>
              </a:rPr>
              <a:t> </a:t>
            </a:r>
          </a:p>
        </p:txBody>
      </p:sp>
      <p:sp>
        <p:nvSpPr>
          <p:cNvPr id="18" name="Rectangle 18"/>
          <p:cNvSpPr>
            <a:spLocks noChangeArrowheads="1"/>
          </p:cNvSpPr>
          <p:nvPr/>
        </p:nvSpPr>
        <p:spPr bwMode="auto">
          <a:xfrm>
            <a:off x="4881564" y="1393825"/>
            <a:ext cx="3336925"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sz="2200">
                <a:solidFill>
                  <a:srgbClr val="000066"/>
                </a:solidFill>
                <a:latin typeface="Times New Roman" panose="02020603050405020304" pitchFamily="18" charset="0"/>
                <a:ea typeface="楷体_GB2312" pitchFamily="49" charset="-122"/>
              </a:rPr>
              <a:t>第</a:t>
            </a:r>
            <a:r>
              <a:rPr lang="en-US" altLang="zh-CN" sz="2200">
                <a:solidFill>
                  <a:srgbClr val="000066"/>
                </a:solidFill>
                <a:latin typeface="Times New Roman" panose="02020603050405020304" pitchFamily="18" charset="0"/>
                <a:ea typeface="楷体_GB2312" pitchFamily="49" charset="-122"/>
              </a:rPr>
              <a:t>1</a:t>
            </a:r>
            <a:r>
              <a:rPr lang="zh-CN" altLang="en-US" sz="2200">
                <a:solidFill>
                  <a:srgbClr val="000066"/>
                </a:solidFill>
                <a:latin typeface="Times New Roman" panose="02020603050405020304" pitchFamily="18" charset="0"/>
                <a:ea typeface="楷体_GB2312" pitchFamily="49" charset="-122"/>
              </a:rPr>
              <a:t>个</a:t>
            </a:r>
            <a:r>
              <a:rPr lang="en-US" altLang="zh-CN" sz="2200" i="1">
                <a:solidFill>
                  <a:srgbClr val="000066"/>
                </a:solidFill>
                <a:latin typeface="Times New Roman" panose="02020603050405020304" pitchFamily="18" charset="0"/>
                <a:ea typeface="楷体_GB2312" pitchFamily="49" charset="-122"/>
              </a:rPr>
              <a:t>CP:Q</a:t>
            </a:r>
            <a:r>
              <a:rPr lang="en-US" altLang="zh-CN" sz="2200" baseline="-25000">
                <a:solidFill>
                  <a:srgbClr val="000066"/>
                </a:solidFill>
                <a:latin typeface="Times New Roman" panose="02020603050405020304" pitchFamily="18" charset="0"/>
                <a:ea typeface="楷体_GB2312" pitchFamily="49" charset="-122"/>
              </a:rPr>
              <a:t>3</a:t>
            </a:r>
            <a:r>
              <a:rPr lang="en-US" altLang="zh-CN" sz="2200" i="1">
                <a:solidFill>
                  <a:srgbClr val="000066"/>
                </a:solidFill>
                <a:latin typeface="Times New Roman" panose="02020603050405020304" pitchFamily="18" charset="0"/>
                <a:ea typeface="楷体_GB2312" pitchFamily="49" charset="-122"/>
              </a:rPr>
              <a:t>Q</a:t>
            </a:r>
            <a:r>
              <a:rPr lang="en-US" altLang="zh-CN" sz="2200" baseline="-25000">
                <a:solidFill>
                  <a:srgbClr val="000066"/>
                </a:solidFill>
                <a:latin typeface="Times New Roman" panose="02020603050405020304" pitchFamily="18" charset="0"/>
                <a:ea typeface="楷体_GB2312" pitchFamily="49" charset="-122"/>
              </a:rPr>
              <a:t>2</a:t>
            </a:r>
            <a:r>
              <a:rPr lang="en-US" altLang="zh-CN" sz="2200" i="1">
                <a:solidFill>
                  <a:srgbClr val="000066"/>
                </a:solidFill>
                <a:latin typeface="Times New Roman" panose="02020603050405020304" pitchFamily="18" charset="0"/>
                <a:ea typeface="楷体_GB2312" pitchFamily="49" charset="-122"/>
              </a:rPr>
              <a:t>Q</a:t>
            </a:r>
            <a:r>
              <a:rPr lang="en-US" altLang="zh-CN" sz="2200" baseline="-25000">
                <a:solidFill>
                  <a:srgbClr val="000066"/>
                </a:solidFill>
                <a:latin typeface="Times New Roman" panose="02020603050405020304" pitchFamily="18" charset="0"/>
                <a:ea typeface="楷体_GB2312" pitchFamily="49" charset="-122"/>
              </a:rPr>
              <a:t>1</a:t>
            </a:r>
            <a:r>
              <a:rPr lang="en-US" altLang="zh-CN" sz="2200" i="1">
                <a:solidFill>
                  <a:srgbClr val="000066"/>
                </a:solidFill>
                <a:latin typeface="Times New Roman" panose="02020603050405020304" pitchFamily="18" charset="0"/>
                <a:ea typeface="楷体_GB2312" pitchFamily="49" charset="-122"/>
              </a:rPr>
              <a:t>Q</a:t>
            </a:r>
            <a:r>
              <a:rPr lang="en-US" altLang="zh-CN" sz="2200" baseline="-25000">
                <a:solidFill>
                  <a:srgbClr val="000066"/>
                </a:solidFill>
                <a:latin typeface="Times New Roman" panose="02020603050405020304" pitchFamily="18" charset="0"/>
                <a:ea typeface="楷体_GB2312" pitchFamily="49" charset="-122"/>
              </a:rPr>
              <a:t>0</a:t>
            </a:r>
            <a:r>
              <a:rPr lang="en-US" altLang="zh-CN" sz="2200">
                <a:solidFill>
                  <a:srgbClr val="000066"/>
                </a:solidFill>
                <a:latin typeface="Times New Roman" panose="02020603050405020304" pitchFamily="18" charset="0"/>
                <a:ea typeface="楷体_GB2312" pitchFamily="49" charset="-122"/>
              </a:rPr>
              <a:t>=0010</a:t>
            </a:r>
            <a:r>
              <a:rPr lang="zh-CN" altLang="en-US" sz="2200" b="0">
                <a:latin typeface="Times New Roman" panose="02020603050405020304" pitchFamily="18" charset="0"/>
              </a:rPr>
              <a:t> </a:t>
            </a:r>
          </a:p>
        </p:txBody>
      </p:sp>
      <p:sp>
        <p:nvSpPr>
          <p:cNvPr id="21" name="Rectangle 19"/>
          <p:cNvSpPr>
            <a:spLocks noChangeArrowheads="1"/>
          </p:cNvSpPr>
          <p:nvPr/>
        </p:nvSpPr>
        <p:spPr bwMode="auto">
          <a:xfrm>
            <a:off x="1309689" y="2181226"/>
            <a:ext cx="3335337" cy="43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sz="2200">
                <a:solidFill>
                  <a:srgbClr val="000066"/>
                </a:solidFill>
                <a:latin typeface="Times New Roman" panose="02020603050405020304" pitchFamily="18" charset="0"/>
                <a:ea typeface="楷体_GB2312" pitchFamily="49" charset="-122"/>
              </a:rPr>
              <a:t>第</a:t>
            </a:r>
            <a:r>
              <a:rPr lang="en-US" altLang="zh-CN" sz="2200">
                <a:solidFill>
                  <a:srgbClr val="000066"/>
                </a:solidFill>
                <a:latin typeface="Times New Roman" panose="02020603050405020304" pitchFamily="18" charset="0"/>
                <a:ea typeface="楷体_GB2312" pitchFamily="49" charset="-122"/>
              </a:rPr>
              <a:t>2</a:t>
            </a:r>
            <a:r>
              <a:rPr lang="zh-CN" altLang="en-US" sz="2200">
                <a:solidFill>
                  <a:srgbClr val="000066"/>
                </a:solidFill>
                <a:latin typeface="Times New Roman" panose="02020603050405020304" pitchFamily="18" charset="0"/>
                <a:ea typeface="楷体_GB2312" pitchFamily="49" charset="-122"/>
              </a:rPr>
              <a:t>个</a:t>
            </a:r>
            <a:r>
              <a:rPr lang="en-US" altLang="zh-CN" sz="2200" i="1">
                <a:solidFill>
                  <a:srgbClr val="000066"/>
                </a:solidFill>
                <a:latin typeface="Times New Roman" panose="02020603050405020304" pitchFamily="18" charset="0"/>
                <a:ea typeface="楷体_GB2312" pitchFamily="49" charset="-122"/>
              </a:rPr>
              <a:t>CP:Q</a:t>
            </a:r>
            <a:r>
              <a:rPr lang="en-US" altLang="zh-CN" sz="2200" baseline="-25000">
                <a:solidFill>
                  <a:srgbClr val="000066"/>
                </a:solidFill>
                <a:latin typeface="Times New Roman" panose="02020603050405020304" pitchFamily="18" charset="0"/>
                <a:ea typeface="楷体_GB2312" pitchFamily="49" charset="-122"/>
              </a:rPr>
              <a:t>3</a:t>
            </a:r>
            <a:r>
              <a:rPr lang="en-US" altLang="zh-CN" sz="2200" i="1">
                <a:solidFill>
                  <a:srgbClr val="000066"/>
                </a:solidFill>
                <a:latin typeface="Times New Roman" panose="02020603050405020304" pitchFamily="18" charset="0"/>
                <a:ea typeface="楷体_GB2312" pitchFamily="49" charset="-122"/>
              </a:rPr>
              <a:t>Q</a:t>
            </a:r>
            <a:r>
              <a:rPr lang="en-US" altLang="zh-CN" sz="2200" baseline="-25000">
                <a:solidFill>
                  <a:srgbClr val="000066"/>
                </a:solidFill>
                <a:latin typeface="Times New Roman" panose="02020603050405020304" pitchFamily="18" charset="0"/>
                <a:ea typeface="楷体_GB2312" pitchFamily="49" charset="-122"/>
              </a:rPr>
              <a:t>2</a:t>
            </a:r>
            <a:r>
              <a:rPr lang="en-US" altLang="zh-CN" sz="2200" i="1">
                <a:solidFill>
                  <a:srgbClr val="000066"/>
                </a:solidFill>
                <a:latin typeface="Times New Roman" panose="02020603050405020304" pitchFamily="18" charset="0"/>
                <a:ea typeface="楷体_GB2312" pitchFamily="49" charset="-122"/>
              </a:rPr>
              <a:t>Q</a:t>
            </a:r>
            <a:r>
              <a:rPr lang="en-US" altLang="zh-CN" sz="2200" baseline="-25000">
                <a:solidFill>
                  <a:srgbClr val="000066"/>
                </a:solidFill>
                <a:latin typeface="Times New Roman" panose="02020603050405020304" pitchFamily="18" charset="0"/>
                <a:ea typeface="楷体_GB2312" pitchFamily="49" charset="-122"/>
              </a:rPr>
              <a:t>1</a:t>
            </a:r>
            <a:r>
              <a:rPr lang="en-US" altLang="zh-CN" sz="2200" i="1">
                <a:solidFill>
                  <a:srgbClr val="000066"/>
                </a:solidFill>
                <a:latin typeface="Times New Roman" panose="02020603050405020304" pitchFamily="18" charset="0"/>
                <a:ea typeface="楷体_GB2312" pitchFamily="49" charset="-122"/>
              </a:rPr>
              <a:t>Q</a:t>
            </a:r>
            <a:r>
              <a:rPr lang="en-US" altLang="zh-CN" sz="2200" baseline="-25000">
                <a:solidFill>
                  <a:srgbClr val="000066"/>
                </a:solidFill>
                <a:latin typeface="Times New Roman" panose="02020603050405020304" pitchFamily="18" charset="0"/>
                <a:ea typeface="楷体_GB2312" pitchFamily="49" charset="-122"/>
              </a:rPr>
              <a:t>0</a:t>
            </a:r>
            <a:r>
              <a:rPr lang="en-US" altLang="zh-CN" sz="2200">
                <a:solidFill>
                  <a:srgbClr val="000066"/>
                </a:solidFill>
                <a:latin typeface="Times New Roman" panose="02020603050405020304" pitchFamily="18" charset="0"/>
                <a:ea typeface="楷体_GB2312" pitchFamily="49" charset="-122"/>
              </a:rPr>
              <a:t>=0100</a:t>
            </a:r>
            <a:r>
              <a:rPr lang="zh-CN" altLang="en-US" sz="2200" b="0">
                <a:latin typeface="Times New Roman" panose="02020603050405020304" pitchFamily="18" charset="0"/>
              </a:rPr>
              <a:t> </a:t>
            </a:r>
          </a:p>
        </p:txBody>
      </p:sp>
      <p:sp>
        <p:nvSpPr>
          <p:cNvPr id="22" name="Rectangle 20"/>
          <p:cNvSpPr>
            <a:spLocks noChangeArrowheads="1"/>
          </p:cNvSpPr>
          <p:nvPr/>
        </p:nvSpPr>
        <p:spPr bwMode="auto">
          <a:xfrm>
            <a:off x="4757739" y="2154238"/>
            <a:ext cx="3544887"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sz="2200">
                <a:solidFill>
                  <a:srgbClr val="000066"/>
                </a:solidFill>
                <a:latin typeface="Times New Roman" panose="02020603050405020304" pitchFamily="18" charset="0"/>
                <a:ea typeface="楷体_GB2312" pitchFamily="49" charset="-122"/>
              </a:rPr>
              <a:t>第</a:t>
            </a:r>
            <a:r>
              <a:rPr lang="en-US" altLang="zh-CN" sz="2200">
                <a:solidFill>
                  <a:srgbClr val="000066"/>
                </a:solidFill>
                <a:latin typeface="Times New Roman" panose="02020603050405020304" pitchFamily="18" charset="0"/>
                <a:ea typeface="楷体_GB2312" pitchFamily="49" charset="-122"/>
              </a:rPr>
              <a:t>3</a:t>
            </a:r>
            <a:r>
              <a:rPr lang="zh-CN" altLang="en-US" sz="2200">
                <a:solidFill>
                  <a:srgbClr val="000066"/>
                </a:solidFill>
                <a:latin typeface="Times New Roman" panose="02020603050405020304" pitchFamily="18" charset="0"/>
                <a:ea typeface="楷体_GB2312" pitchFamily="49" charset="-122"/>
              </a:rPr>
              <a:t>个</a:t>
            </a:r>
            <a:r>
              <a:rPr lang="en-US" altLang="zh-CN" sz="2200" i="1">
                <a:solidFill>
                  <a:srgbClr val="000066"/>
                </a:solidFill>
                <a:latin typeface="Times New Roman" panose="02020603050405020304" pitchFamily="18" charset="0"/>
                <a:ea typeface="楷体_GB2312" pitchFamily="49" charset="-122"/>
              </a:rPr>
              <a:t>CP:Q</a:t>
            </a:r>
            <a:r>
              <a:rPr lang="en-US" altLang="zh-CN" sz="2200" baseline="-25000">
                <a:solidFill>
                  <a:srgbClr val="000066"/>
                </a:solidFill>
                <a:latin typeface="Times New Roman" panose="02020603050405020304" pitchFamily="18" charset="0"/>
                <a:ea typeface="楷体_GB2312" pitchFamily="49" charset="-122"/>
              </a:rPr>
              <a:t>3</a:t>
            </a:r>
            <a:r>
              <a:rPr lang="en-US" altLang="zh-CN" sz="2200" i="1">
                <a:solidFill>
                  <a:srgbClr val="000066"/>
                </a:solidFill>
                <a:latin typeface="Times New Roman" panose="02020603050405020304" pitchFamily="18" charset="0"/>
                <a:ea typeface="楷体_GB2312" pitchFamily="49" charset="-122"/>
              </a:rPr>
              <a:t>Q</a:t>
            </a:r>
            <a:r>
              <a:rPr lang="en-US" altLang="zh-CN" sz="2200" baseline="-25000">
                <a:solidFill>
                  <a:srgbClr val="000066"/>
                </a:solidFill>
                <a:latin typeface="Times New Roman" panose="02020603050405020304" pitchFamily="18" charset="0"/>
                <a:ea typeface="楷体_GB2312" pitchFamily="49" charset="-122"/>
              </a:rPr>
              <a:t>2</a:t>
            </a:r>
            <a:r>
              <a:rPr lang="en-US" altLang="zh-CN" sz="2200" i="1">
                <a:solidFill>
                  <a:srgbClr val="000066"/>
                </a:solidFill>
                <a:latin typeface="Times New Roman" panose="02020603050405020304" pitchFamily="18" charset="0"/>
                <a:ea typeface="楷体_GB2312" pitchFamily="49" charset="-122"/>
              </a:rPr>
              <a:t>Q</a:t>
            </a:r>
            <a:r>
              <a:rPr lang="en-US" altLang="zh-CN" sz="2200" baseline="-25000">
                <a:solidFill>
                  <a:srgbClr val="000066"/>
                </a:solidFill>
                <a:latin typeface="Times New Roman" panose="02020603050405020304" pitchFamily="18" charset="0"/>
                <a:ea typeface="楷体_GB2312" pitchFamily="49" charset="-122"/>
              </a:rPr>
              <a:t>1</a:t>
            </a:r>
            <a:r>
              <a:rPr lang="en-US" altLang="zh-CN" sz="2200" i="1">
                <a:solidFill>
                  <a:srgbClr val="000066"/>
                </a:solidFill>
                <a:latin typeface="Times New Roman" panose="02020603050405020304" pitchFamily="18" charset="0"/>
                <a:ea typeface="楷体_GB2312" pitchFamily="49" charset="-122"/>
              </a:rPr>
              <a:t>Q</a:t>
            </a:r>
            <a:r>
              <a:rPr lang="en-US" altLang="zh-CN" sz="2200" baseline="-25000">
                <a:solidFill>
                  <a:srgbClr val="000066"/>
                </a:solidFill>
                <a:latin typeface="Times New Roman" panose="02020603050405020304" pitchFamily="18" charset="0"/>
                <a:ea typeface="楷体_GB2312" pitchFamily="49" charset="-122"/>
              </a:rPr>
              <a:t>0</a:t>
            </a:r>
            <a:r>
              <a:rPr lang="en-US" altLang="zh-CN" sz="2200">
                <a:solidFill>
                  <a:srgbClr val="000066"/>
                </a:solidFill>
                <a:latin typeface="Times New Roman" panose="02020603050405020304" pitchFamily="18" charset="0"/>
                <a:ea typeface="楷体_GB2312" pitchFamily="49" charset="-122"/>
              </a:rPr>
              <a:t>=1000</a:t>
            </a:r>
            <a:r>
              <a:rPr lang="zh-CN" altLang="en-US" sz="2200" b="0">
                <a:latin typeface="Times New Roman" panose="02020603050405020304" pitchFamily="18" charset="0"/>
              </a:rPr>
              <a:t> </a:t>
            </a:r>
          </a:p>
        </p:txBody>
      </p:sp>
      <p:sp>
        <p:nvSpPr>
          <p:cNvPr id="23" name="Rectangle 21"/>
          <p:cNvSpPr>
            <a:spLocks noChangeArrowheads="1"/>
          </p:cNvSpPr>
          <p:nvPr/>
        </p:nvSpPr>
        <p:spPr bwMode="auto">
          <a:xfrm>
            <a:off x="447676" y="5373687"/>
            <a:ext cx="4029075"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sz="2200" dirty="0">
                <a:solidFill>
                  <a:srgbClr val="000066"/>
                </a:solidFill>
                <a:latin typeface="Times New Roman" panose="02020603050405020304" pitchFamily="18" charset="0"/>
                <a:ea typeface="楷体_GB2312" pitchFamily="49" charset="-122"/>
              </a:rPr>
              <a:t>第</a:t>
            </a:r>
            <a:r>
              <a:rPr lang="en-US" altLang="zh-CN" sz="2200" dirty="0">
                <a:solidFill>
                  <a:srgbClr val="000066"/>
                </a:solidFill>
                <a:latin typeface="Times New Roman" panose="02020603050405020304" pitchFamily="18" charset="0"/>
                <a:ea typeface="楷体_GB2312" pitchFamily="49" charset="-122"/>
              </a:rPr>
              <a:t>4</a:t>
            </a:r>
            <a:r>
              <a:rPr lang="zh-CN" altLang="en-US" sz="2200" dirty="0">
                <a:solidFill>
                  <a:srgbClr val="000066"/>
                </a:solidFill>
                <a:latin typeface="Times New Roman" panose="02020603050405020304" pitchFamily="18" charset="0"/>
                <a:ea typeface="楷体_GB2312" pitchFamily="49" charset="-122"/>
              </a:rPr>
              <a:t>个</a:t>
            </a:r>
            <a:r>
              <a:rPr lang="en-US" altLang="zh-CN" sz="2200" i="1" dirty="0">
                <a:solidFill>
                  <a:srgbClr val="000066"/>
                </a:solidFill>
                <a:latin typeface="Times New Roman" panose="02020603050405020304" pitchFamily="18" charset="0"/>
                <a:ea typeface="楷体_GB2312" pitchFamily="49" charset="-122"/>
              </a:rPr>
              <a:t>CP:Q</a:t>
            </a:r>
            <a:r>
              <a:rPr lang="en-US" altLang="zh-CN" sz="2200" baseline="-25000" dirty="0">
                <a:solidFill>
                  <a:srgbClr val="000066"/>
                </a:solidFill>
                <a:latin typeface="Times New Roman" panose="02020603050405020304" pitchFamily="18" charset="0"/>
                <a:ea typeface="楷体_GB2312" pitchFamily="49" charset="-122"/>
              </a:rPr>
              <a:t>3</a:t>
            </a:r>
            <a:r>
              <a:rPr lang="en-US" altLang="zh-CN" sz="2200" i="1" dirty="0">
                <a:solidFill>
                  <a:srgbClr val="000066"/>
                </a:solidFill>
                <a:latin typeface="Times New Roman" panose="02020603050405020304" pitchFamily="18" charset="0"/>
                <a:ea typeface="楷体_GB2312" pitchFamily="49" charset="-122"/>
              </a:rPr>
              <a:t>Q</a:t>
            </a:r>
            <a:r>
              <a:rPr lang="en-US" altLang="zh-CN" sz="2200" baseline="-25000" dirty="0">
                <a:solidFill>
                  <a:srgbClr val="000066"/>
                </a:solidFill>
                <a:latin typeface="Times New Roman" panose="02020603050405020304" pitchFamily="18" charset="0"/>
                <a:ea typeface="楷体_GB2312" pitchFamily="49" charset="-122"/>
              </a:rPr>
              <a:t>2</a:t>
            </a:r>
            <a:r>
              <a:rPr lang="en-US" altLang="zh-CN" sz="2200" i="1" dirty="0">
                <a:solidFill>
                  <a:srgbClr val="000066"/>
                </a:solidFill>
                <a:latin typeface="Times New Roman" panose="02020603050405020304" pitchFamily="18" charset="0"/>
                <a:ea typeface="楷体_GB2312" pitchFamily="49" charset="-122"/>
              </a:rPr>
              <a:t>Q</a:t>
            </a:r>
            <a:r>
              <a:rPr lang="en-US" altLang="zh-CN" sz="2200" baseline="-25000" dirty="0">
                <a:solidFill>
                  <a:srgbClr val="000066"/>
                </a:solidFill>
                <a:latin typeface="Times New Roman" panose="02020603050405020304" pitchFamily="18" charset="0"/>
                <a:ea typeface="楷体_GB2312" pitchFamily="49" charset="-122"/>
              </a:rPr>
              <a:t>1</a:t>
            </a:r>
            <a:r>
              <a:rPr lang="en-US" altLang="zh-CN" sz="2200" i="1" dirty="0">
                <a:solidFill>
                  <a:srgbClr val="000066"/>
                </a:solidFill>
                <a:latin typeface="Times New Roman" panose="02020603050405020304" pitchFamily="18" charset="0"/>
                <a:ea typeface="楷体_GB2312" pitchFamily="49" charset="-122"/>
              </a:rPr>
              <a:t>Q</a:t>
            </a:r>
            <a:r>
              <a:rPr lang="en-US" altLang="zh-CN" sz="2200" baseline="-25000" dirty="0">
                <a:solidFill>
                  <a:srgbClr val="000066"/>
                </a:solidFill>
                <a:latin typeface="Times New Roman" panose="02020603050405020304" pitchFamily="18" charset="0"/>
                <a:ea typeface="楷体_GB2312" pitchFamily="49" charset="-122"/>
              </a:rPr>
              <a:t>0</a:t>
            </a:r>
            <a:r>
              <a:rPr lang="en-US" altLang="zh-CN" sz="2200" dirty="0">
                <a:solidFill>
                  <a:srgbClr val="000066"/>
                </a:solidFill>
                <a:latin typeface="Times New Roman" panose="02020603050405020304" pitchFamily="18" charset="0"/>
                <a:ea typeface="楷体_GB2312" pitchFamily="49" charset="-122"/>
              </a:rPr>
              <a:t>=0001</a:t>
            </a:r>
            <a:r>
              <a:rPr lang="zh-CN" altLang="en-US" sz="2200" b="0" dirty="0">
                <a:latin typeface="Times New Roman" panose="02020603050405020304" pitchFamily="18" charset="0"/>
              </a:rPr>
              <a:t> </a:t>
            </a:r>
          </a:p>
        </p:txBody>
      </p:sp>
      <p:sp>
        <p:nvSpPr>
          <p:cNvPr id="24" name="Rectangle 22"/>
          <p:cNvSpPr>
            <a:spLocks noChangeArrowheads="1"/>
          </p:cNvSpPr>
          <p:nvPr/>
        </p:nvSpPr>
        <p:spPr bwMode="auto">
          <a:xfrm>
            <a:off x="468313" y="5919788"/>
            <a:ext cx="4029075"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sz="2200" dirty="0">
                <a:solidFill>
                  <a:srgbClr val="000066"/>
                </a:solidFill>
                <a:latin typeface="Times New Roman" panose="02020603050405020304" pitchFamily="18" charset="0"/>
                <a:ea typeface="楷体_GB2312" pitchFamily="49" charset="-122"/>
              </a:rPr>
              <a:t>第</a:t>
            </a:r>
            <a:r>
              <a:rPr lang="en-US" altLang="zh-CN" sz="2200" dirty="0">
                <a:solidFill>
                  <a:srgbClr val="000066"/>
                </a:solidFill>
                <a:latin typeface="Times New Roman" panose="02020603050405020304" pitchFamily="18" charset="0"/>
                <a:ea typeface="楷体_GB2312" pitchFamily="49" charset="-122"/>
              </a:rPr>
              <a:t>5</a:t>
            </a:r>
            <a:r>
              <a:rPr lang="zh-CN" altLang="en-US" sz="2200" dirty="0">
                <a:solidFill>
                  <a:srgbClr val="000066"/>
                </a:solidFill>
                <a:latin typeface="Times New Roman" panose="02020603050405020304" pitchFamily="18" charset="0"/>
                <a:ea typeface="楷体_GB2312" pitchFamily="49" charset="-122"/>
              </a:rPr>
              <a:t>个</a:t>
            </a:r>
            <a:r>
              <a:rPr lang="en-US" altLang="zh-CN" sz="2200" i="1" dirty="0">
                <a:solidFill>
                  <a:srgbClr val="000066"/>
                </a:solidFill>
                <a:latin typeface="Times New Roman" panose="02020603050405020304" pitchFamily="18" charset="0"/>
                <a:ea typeface="楷体_GB2312" pitchFamily="49" charset="-122"/>
              </a:rPr>
              <a:t>CP:Q</a:t>
            </a:r>
            <a:r>
              <a:rPr lang="en-US" altLang="zh-CN" sz="2200" baseline="-25000" dirty="0">
                <a:solidFill>
                  <a:srgbClr val="000066"/>
                </a:solidFill>
                <a:latin typeface="Times New Roman" panose="02020603050405020304" pitchFamily="18" charset="0"/>
                <a:ea typeface="楷体_GB2312" pitchFamily="49" charset="-122"/>
              </a:rPr>
              <a:t>3</a:t>
            </a:r>
            <a:r>
              <a:rPr lang="en-US" altLang="zh-CN" sz="2200" i="1" dirty="0">
                <a:solidFill>
                  <a:srgbClr val="000066"/>
                </a:solidFill>
                <a:latin typeface="Times New Roman" panose="02020603050405020304" pitchFamily="18" charset="0"/>
                <a:ea typeface="楷体_GB2312" pitchFamily="49" charset="-122"/>
              </a:rPr>
              <a:t>Q</a:t>
            </a:r>
            <a:r>
              <a:rPr lang="en-US" altLang="zh-CN" sz="2200" baseline="-25000" dirty="0">
                <a:solidFill>
                  <a:srgbClr val="000066"/>
                </a:solidFill>
                <a:latin typeface="Times New Roman" panose="02020603050405020304" pitchFamily="18" charset="0"/>
                <a:ea typeface="楷体_GB2312" pitchFamily="49" charset="-122"/>
              </a:rPr>
              <a:t>2</a:t>
            </a:r>
            <a:r>
              <a:rPr lang="en-US" altLang="zh-CN" sz="2200" i="1" dirty="0">
                <a:solidFill>
                  <a:srgbClr val="000066"/>
                </a:solidFill>
                <a:latin typeface="Times New Roman" panose="02020603050405020304" pitchFamily="18" charset="0"/>
                <a:ea typeface="楷体_GB2312" pitchFamily="49" charset="-122"/>
              </a:rPr>
              <a:t>Q</a:t>
            </a:r>
            <a:r>
              <a:rPr lang="en-US" altLang="zh-CN" sz="2200" baseline="-25000" dirty="0">
                <a:solidFill>
                  <a:srgbClr val="000066"/>
                </a:solidFill>
                <a:latin typeface="Times New Roman" panose="02020603050405020304" pitchFamily="18" charset="0"/>
                <a:ea typeface="楷体_GB2312" pitchFamily="49" charset="-122"/>
              </a:rPr>
              <a:t>1</a:t>
            </a:r>
            <a:r>
              <a:rPr lang="en-US" altLang="zh-CN" sz="2200" i="1" dirty="0">
                <a:solidFill>
                  <a:srgbClr val="000066"/>
                </a:solidFill>
                <a:latin typeface="Times New Roman" panose="02020603050405020304" pitchFamily="18" charset="0"/>
                <a:ea typeface="楷体_GB2312" pitchFamily="49" charset="-122"/>
              </a:rPr>
              <a:t>Q</a:t>
            </a:r>
            <a:r>
              <a:rPr lang="en-US" altLang="zh-CN" sz="2200" baseline="-25000" dirty="0">
                <a:solidFill>
                  <a:srgbClr val="000066"/>
                </a:solidFill>
                <a:latin typeface="Times New Roman" panose="02020603050405020304" pitchFamily="18" charset="0"/>
                <a:ea typeface="楷体_GB2312" pitchFamily="49" charset="-122"/>
              </a:rPr>
              <a:t>0</a:t>
            </a:r>
            <a:r>
              <a:rPr lang="en-US" altLang="zh-CN" sz="2200" dirty="0">
                <a:solidFill>
                  <a:srgbClr val="000066"/>
                </a:solidFill>
                <a:latin typeface="Times New Roman" panose="02020603050405020304" pitchFamily="18" charset="0"/>
                <a:ea typeface="楷体_GB2312" pitchFamily="49" charset="-122"/>
              </a:rPr>
              <a:t>=0010</a:t>
            </a:r>
            <a:r>
              <a:rPr lang="zh-CN" altLang="en-US" sz="2200" b="0" dirty="0">
                <a:latin typeface="Times New Roman" panose="02020603050405020304" pitchFamily="18" charset="0"/>
              </a:rPr>
              <a:t> </a:t>
            </a:r>
          </a:p>
        </p:txBody>
      </p:sp>
      <p:graphicFrame>
        <p:nvGraphicFramePr>
          <p:cNvPr id="26" name="Object 15"/>
          <p:cNvGraphicFramePr>
            <a:graphicFrameLocks noChangeAspect="1"/>
          </p:cNvGraphicFramePr>
          <p:nvPr>
            <p:extLst>
              <p:ext uri="{D42A27DB-BD31-4B8C-83A1-F6EECF244321}">
                <p14:modId xmlns:p14="http://schemas.microsoft.com/office/powerpoint/2010/main" val="1844726685"/>
              </p:ext>
            </p:extLst>
          </p:nvPr>
        </p:nvGraphicFramePr>
        <p:xfrm>
          <a:off x="5178427" y="4799012"/>
          <a:ext cx="2043112" cy="1981200"/>
        </p:xfrm>
        <a:graphic>
          <a:graphicData uri="http://schemas.openxmlformats.org/presentationml/2006/ole">
            <mc:AlternateContent xmlns:mc="http://schemas.openxmlformats.org/markup-compatibility/2006">
              <mc:Choice xmlns:v="urn:schemas-microsoft-com:vml" Requires="v">
                <p:oleObj spid="_x0000_s743447" name="Picture" r:id="rId5" imgW="1075675" imgH="1113712" progId="Word.Picture.8">
                  <p:embed/>
                </p:oleObj>
              </mc:Choice>
              <mc:Fallback>
                <p:oleObj name="Picture" r:id="rId5" imgW="1075675" imgH="1113712" progId="Word.Picture.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78427" y="4799012"/>
                        <a:ext cx="2043112"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Rectangle 6"/>
          <p:cNvSpPr>
            <a:spLocks noChangeArrowheads="1"/>
          </p:cNvSpPr>
          <p:nvPr/>
        </p:nvSpPr>
        <p:spPr bwMode="auto">
          <a:xfrm>
            <a:off x="468313" y="558511"/>
            <a:ext cx="289401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zh-CN" altLang="en-US" dirty="0" smtClean="0">
                <a:latin typeface="仿宋" panose="02010609060101010101" pitchFamily="49" charset="-122"/>
                <a:ea typeface="仿宋" panose="02010609060101010101" pitchFamily="49" charset="-122"/>
                <a:cs typeface="Times New Roman" panose="02020603050405020304" pitchFamily="18" charset="0"/>
              </a:rPr>
              <a:t>①基本环形计数器</a:t>
            </a:r>
            <a:endParaRPr lang="zh-CN" altLang="en-US" dirty="0">
              <a:latin typeface="仿宋" panose="02010609060101010101" pitchFamily="49" charset="-122"/>
              <a:ea typeface="仿宋" panose="02010609060101010101" pitchFamily="49" charset="-122"/>
              <a:cs typeface="Times New Roman" panose="02020603050405020304" pitchFamily="18" charset="0"/>
            </a:endParaRPr>
          </a:p>
        </p:txBody>
      </p:sp>
      <p:sp>
        <p:nvSpPr>
          <p:cNvPr id="25" name="矩形 6"/>
          <p:cNvSpPr>
            <a:spLocks noChangeArrowheads="1"/>
          </p:cNvSpPr>
          <p:nvPr/>
        </p:nvSpPr>
        <p:spPr bwMode="auto">
          <a:xfrm>
            <a:off x="30164" y="122239"/>
            <a:ext cx="18557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600">
                <a:solidFill>
                  <a:srgbClr val="FF0066"/>
                </a:solidFill>
                <a:latin typeface="Times New Roman" panose="02020603050405020304" pitchFamily="18" charset="0"/>
                <a:ea typeface="楷体_GB2312" pitchFamily="49" charset="-122"/>
                <a:cs typeface="Times New Roman" panose="02020603050405020304" pitchFamily="18" charset="0"/>
              </a:rPr>
              <a:t>6.5.2</a:t>
            </a:r>
            <a:r>
              <a:rPr lang="zh-CN" altLang="en-US" sz="2600">
                <a:solidFill>
                  <a:srgbClr val="FF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27" name="Rectangle 3"/>
          <p:cNvSpPr>
            <a:spLocks noChangeArrowheads="1"/>
          </p:cNvSpPr>
          <p:nvPr/>
        </p:nvSpPr>
        <p:spPr bwMode="auto">
          <a:xfrm>
            <a:off x="1584324" y="121836"/>
            <a:ext cx="3203575"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2.</a:t>
            </a:r>
            <a:r>
              <a:rPr lang="zh-CN" altLang="en-US"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其它模数计数器</a:t>
            </a:r>
            <a:endParaRPr lang="zh-CN" altLang="en-US" sz="2500" dirty="0">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sp>
        <p:nvSpPr>
          <p:cNvPr id="28" name="Rectangle 3"/>
          <p:cNvSpPr>
            <a:spLocks noChangeArrowheads="1"/>
          </p:cNvSpPr>
          <p:nvPr/>
        </p:nvSpPr>
        <p:spPr bwMode="auto">
          <a:xfrm>
            <a:off x="4794251" y="123975"/>
            <a:ext cx="25717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en-US" altLang="zh-CN" dirty="0">
                <a:latin typeface="仿宋" panose="02010609060101010101" pitchFamily="49" charset="-122"/>
                <a:ea typeface="仿宋" panose="02010609060101010101" pitchFamily="49" charset="-122"/>
                <a:cs typeface="Times New Roman" panose="02020603050405020304" pitchFamily="18" charset="0"/>
              </a:rPr>
              <a:t>(3</a:t>
            </a:r>
            <a:r>
              <a:rPr lang="en-US" altLang="zh-CN" dirty="0" smtClean="0">
                <a:latin typeface="仿宋" panose="02010609060101010101" pitchFamily="49" charset="-122"/>
                <a:ea typeface="仿宋" panose="02010609060101010101" pitchFamily="49" charset="-122"/>
                <a:cs typeface="Times New Roman" panose="02020603050405020304" pitchFamily="18" charset="0"/>
              </a:rPr>
              <a:t>)</a:t>
            </a:r>
            <a:r>
              <a:rPr lang="zh-CN" altLang="en-US" dirty="0" smtClean="0">
                <a:latin typeface="仿宋" panose="02010609060101010101" pitchFamily="49" charset="-122"/>
                <a:ea typeface="仿宋" panose="02010609060101010101" pitchFamily="49" charset="-122"/>
                <a:cs typeface="Times New Roman" panose="02020603050405020304" pitchFamily="18" charset="0"/>
              </a:rPr>
              <a:t>环形计数器</a:t>
            </a:r>
            <a:endParaRPr lang="zh-CN" altLang="en-US" dirty="0">
              <a:latin typeface="仿宋" panose="02010609060101010101" pitchFamily="49" charset="-122"/>
              <a:ea typeface="仿宋"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91591834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right)">
                                      <p:cBhvr>
                                        <p:cTn id="7" dur="5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strips(downRight)">
                                      <p:cBhvr>
                                        <p:cTn id="12" dur="500"/>
                                        <p:tgtEl>
                                          <p:spTgt spid="1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strips(downRight)">
                                      <p:cBhvr>
                                        <p:cTn id="17" dur="500"/>
                                        <p:tgtEl>
                                          <p:spTgt spid="1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strips(downRight)">
                                      <p:cBhvr>
                                        <p:cTn id="22" dur="500"/>
                                        <p:tgtEl>
                                          <p:spTgt spid="2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strips(downRight)">
                                      <p:cBhvr>
                                        <p:cTn id="27" dur="500"/>
                                        <p:tgtEl>
                                          <p:spTgt spid="2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strips(downRight)">
                                      <p:cBhvr>
                                        <p:cTn id="32" dur="500"/>
                                        <p:tgtEl>
                                          <p:spTgt spid="2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strips(downRight)">
                                      <p:cBhvr>
                                        <p:cTn id="37" dur="500"/>
                                        <p:tgtEl>
                                          <p:spTgt spid="2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0" presetClass="entr" presetSubtype="0"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1" grpId="0"/>
      <p:bldP spid="22" grpId="0"/>
      <p:bldP spid="23" grpId="0"/>
      <p:bldP spid="24"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Group 115"/>
          <p:cNvGraphicFramePr>
            <a:graphicFrameLocks noGrp="1"/>
          </p:cNvGraphicFramePr>
          <p:nvPr/>
        </p:nvGraphicFramePr>
        <p:xfrm>
          <a:off x="5192713" y="1795463"/>
          <a:ext cx="3708400" cy="4022942"/>
        </p:xfrm>
        <a:graphic>
          <a:graphicData uri="http://schemas.openxmlformats.org/drawingml/2006/table">
            <a:tbl>
              <a:tblPr/>
              <a:tblGrid>
                <a:gridCol w="1177925"/>
                <a:gridCol w="474662"/>
                <a:gridCol w="536575"/>
                <a:gridCol w="492125"/>
                <a:gridCol w="560388"/>
                <a:gridCol w="466725"/>
              </a:tblGrid>
              <a:tr h="365702">
                <a:tc>
                  <a:txBody>
                    <a:bodyPr/>
                    <a:lstStyle>
                      <a:lvl1pPr algn="l">
                        <a:spcBef>
                          <a:spcPct val="20000"/>
                        </a:spcBef>
                        <a:buClr>
                          <a:schemeClr val="accent2"/>
                        </a:buClr>
                        <a:buFont typeface="Wingdings" pitchFamily="2" charset="2"/>
                        <a:tabLst>
                          <a:tab pos="5256213" algn="r"/>
                        </a:tabLst>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tabLst>
                          <a:tab pos="5256213" algn="r"/>
                        </a:tabLst>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tabLst>
                          <a:tab pos="5256213" algn="r"/>
                        </a:tabLst>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tabLst>
                          <a:tab pos="5256213" algn="r"/>
                        </a:tabLst>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tabLst>
                          <a:tab pos="5256213" algn="r"/>
                        </a:tabLst>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tabLst>
                          <a:tab pos="5256213" algn="r"/>
                        </a:tabLst>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tabLst>
                          <a:tab pos="5256213" algn="r"/>
                        </a:tabLst>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tabLst>
                          <a:tab pos="5256213" algn="r"/>
                        </a:tabLst>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tabLst>
                          <a:tab pos="5256213" algn="r"/>
                        </a:tabLst>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5256213" algn="r"/>
                        </a:tabLst>
                      </a:pPr>
                      <a:r>
                        <a:rPr kumimoji="0" lang="zh-CN" altLang="en-US" sz="1800" b="1"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状态编号</a:t>
                      </a:r>
                      <a:endParaRPr kumimoji="0" lang="zh-CN" altLang="en-US" sz="1800" b="1" i="0" u="none" strike="noStrike" cap="none" normalizeH="0" baseline="0" dirty="0" smtClean="0">
                        <a:ln>
                          <a:noFill/>
                        </a:ln>
                        <a:solidFill>
                          <a:schemeClr val="tx1"/>
                        </a:solidFill>
                        <a:effectLst/>
                        <a:latin typeface="Arial" pitchFamily="34" charset="0"/>
                        <a:ea typeface="宋体" pitchFamily="2" charset="-122"/>
                        <a:cs typeface="Times New Roman" pitchFamily="18" charset="0"/>
                      </a:endParaRPr>
                    </a:p>
                  </a:txBody>
                  <a:tcPr marT="45701" marB="45701"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Q</a:t>
                      </a:r>
                      <a:r>
                        <a:rPr kumimoji="0" lang="en-US" altLang="zh-CN" sz="1800" b="1" i="0"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4</a:t>
                      </a:r>
                      <a:endParaRPr kumimoji="0" lang="en-US" altLang="zh-CN" sz="18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1" marB="45701"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Q</a:t>
                      </a:r>
                      <a:r>
                        <a:rPr kumimoji="0" lang="en-US" altLang="zh-CN" sz="1800" b="1" i="0"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3</a:t>
                      </a:r>
                      <a:endParaRPr kumimoji="0" lang="en-US" altLang="zh-CN" sz="18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1" marB="45701"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Q</a:t>
                      </a:r>
                      <a:r>
                        <a:rPr kumimoji="0" lang="en-US" altLang="zh-CN" sz="1800" b="1" i="0"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2</a:t>
                      </a:r>
                      <a:endParaRPr kumimoji="0" lang="en-US" altLang="zh-CN" sz="18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1" marB="45701"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Q</a:t>
                      </a:r>
                      <a:r>
                        <a:rPr kumimoji="0" lang="en-US" altLang="zh-CN" sz="1800" b="1" i="0"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1</a:t>
                      </a:r>
                      <a:endParaRPr kumimoji="0" lang="en-US" altLang="zh-CN" sz="18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1" marB="45701"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Q</a:t>
                      </a:r>
                      <a:r>
                        <a:rPr kumimoji="0" lang="en-US" altLang="zh-CN" sz="1800" b="1" i="0"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0</a:t>
                      </a:r>
                      <a:endParaRPr kumimoji="0" lang="en-US" altLang="zh-CN" sz="18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1" marB="45701"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65702">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0</a:t>
                      </a:r>
                      <a:endParaRPr kumimoji="0" lang="en-US" altLang="zh-CN" sz="1800" b="1" i="0" u="none" strike="noStrike" cap="none" normalizeH="0" baseline="0" dirty="0" smtClean="0">
                        <a:ln>
                          <a:noFill/>
                        </a:ln>
                        <a:solidFill>
                          <a:schemeClr val="tx1"/>
                        </a:solidFill>
                        <a:effectLst/>
                        <a:latin typeface="Arial" pitchFamily="34" charset="0"/>
                        <a:ea typeface="宋体" pitchFamily="2" charset="-122"/>
                        <a:cs typeface="Times New Roman" pitchFamily="18" charset="0"/>
                      </a:endParaRPr>
                    </a:p>
                  </a:txBody>
                  <a:tcPr marT="45701" marB="45701"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a:t>
                      </a:r>
                      <a:endParaRPr kumimoji="0" lang="en-US" altLang="zh-CN" sz="18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1" marB="45701"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a:t>
                      </a:r>
                      <a:endParaRPr kumimoji="0" lang="en-US" altLang="zh-CN" sz="18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1" marB="45701"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a:t>
                      </a:r>
                      <a:endParaRPr kumimoji="0" lang="en-US" altLang="zh-CN" sz="18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1" marB="45701"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a:t>
                      </a:r>
                      <a:endParaRPr kumimoji="0" lang="en-US" altLang="zh-CN" sz="18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1" marB="45701"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a:t>
                      </a:r>
                      <a:endParaRPr kumimoji="0" lang="en-US" altLang="zh-CN" sz="18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1" marB="45701"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65702">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endParaRPr kumimoji="0" lang="en-US" altLang="zh-CN" sz="18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1" marB="45701"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a:t>
                      </a:r>
                      <a:endParaRPr kumimoji="0" lang="en-US" altLang="zh-CN" sz="18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1" marB="45701"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a:t>
                      </a:r>
                      <a:endParaRPr kumimoji="0" lang="en-US" altLang="zh-CN" sz="18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1" marB="45701"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a:t>
                      </a:r>
                      <a:endParaRPr kumimoji="0" lang="en-US" altLang="zh-CN" sz="18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1" marB="45701"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a:t>
                      </a:r>
                      <a:endParaRPr kumimoji="0" lang="en-US" altLang="zh-CN" sz="18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1" marB="45701"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endParaRPr kumimoji="0" lang="en-US" altLang="zh-CN" sz="18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1" marB="45701"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65702">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a:t>
                      </a:r>
                      <a:endParaRPr kumimoji="0" lang="en-US" altLang="zh-CN" sz="18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1" marB="45701"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a:t>
                      </a:r>
                      <a:endParaRPr kumimoji="0" lang="en-US" altLang="zh-CN" sz="18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1" marB="45701"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a:t>
                      </a:r>
                      <a:endParaRPr kumimoji="0" lang="en-US" altLang="zh-CN" sz="18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1" marB="45701"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a:t>
                      </a:r>
                      <a:endParaRPr kumimoji="0" lang="en-US" altLang="zh-CN" sz="18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1" marB="45701"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endParaRPr kumimoji="0" lang="en-US" altLang="zh-CN" sz="18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1" marB="45701"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endParaRPr kumimoji="0" lang="en-US" altLang="zh-CN" sz="18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1" marB="45701"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65702">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3</a:t>
                      </a:r>
                      <a:endParaRPr kumimoji="0" lang="en-US" altLang="zh-CN" sz="18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1" marB="45701"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a:t>
                      </a:r>
                      <a:endParaRPr kumimoji="0" lang="en-US" altLang="zh-CN" sz="18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1" marB="45701"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a:t>
                      </a:r>
                      <a:endParaRPr kumimoji="0" lang="en-US" altLang="zh-CN" sz="18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1" marB="45701"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endParaRPr kumimoji="0" lang="en-US" altLang="zh-CN" sz="18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1" marB="45701"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endParaRPr kumimoji="0" lang="en-US" altLang="zh-CN" sz="18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1" marB="45701"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endParaRPr kumimoji="0" lang="en-US" altLang="zh-CN" sz="18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1" marB="45701"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65702">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4</a:t>
                      </a:r>
                      <a:endParaRPr kumimoji="0" lang="en-US" altLang="zh-CN" sz="18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1" marB="45701"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a:t>
                      </a:r>
                      <a:endParaRPr kumimoji="0" lang="en-US" altLang="zh-CN" sz="18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1" marB="45701"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endParaRPr kumimoji="0" lang="en-US" altLang="zh-CN" sz="18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1" marB="45701"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endParaRPr kumimoji="0" lang="en-US" altLang="zh-CN" sz="18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1" marB="45701"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endParaRPr kumimoji="0" lang="en-US" altLang="zh-CN" sz="18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1" marB="45701"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endParaRPr kumimoji="0" lang="en-US" altLang="zh-CN" sz="18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1" marB="45701"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65702">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5</a:t>
                      </a:r>
                      <a:endParaRPr kumimoji="0" lang="en-US" altLang="zh-CN" sz="18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1" marB="45701"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endParaRPr kumimoji="0" lang="en-US" altLang="zh-CN" sz="18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1" marB="45701"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endParaRPr kumimoji="0" lang="en-US" altLang="zh-CN" sz="18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1" marB="45701"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endParaRPr kumimoji="0" lang="en-US" altLang="zh-CN" sz="18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1" marB="45701"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endParaRPr kumimoji="0" lang="en-US" altLang="zh-CN" sz="18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1" marB="45701"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endParaRPr kumimoji="0" lang="en-US" altLang="zh-CN" sz="18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1" marB="45701"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65702">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6</a:t>
                      </a:r>
                      <a:endParaRPr kumimoji="0" lang="en-US" altLang="zh-CN" sz="18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1" marB="45701"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endParaRPr kumimoji="0" lang="en-US" altLang="zh-CN" sz="18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1" marB="45701"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endParaRPr kumimoji="0" lang="en-US" altLang="zh-CN" sz="18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1" marB="45701"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endParaRPr kumimoji="0" lang="en-US" altLang="zh-CN" sz="18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1" marB="45701"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endParaRPr kumimoji="0" lang="en-US" altLang="zh-CN" sz="18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1" marB="45701"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a:t>
                      </a:r>
                      <a:endParaRPr kumimoji="0" lang="en-US" altLang="zh-CN" sz="18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1" marB="45701"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65702">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7</a:t>
                      </a:r>
                      <a:endParaRPr kumimoji="0" lang="en-US" altLang="zh-CN" sz="18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1" marB="45701"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endParaRPr kumimoji="0" lang="en-US" altLang="zh-CN" sz="18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1" marB="45701"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endParaRPr kumimoji="0" lang="en-US" altLang="zh-CN" sz="18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1" marB="45701"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endParaRPr kumimoji="0" lang="en-US" altLang="zh-CN" sz="18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1" marB="45701"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a:t>
                      </a:r>
                      <a:endParaRPr kumimoji="0" lang="en-US" altLang="zh-CN" sz="18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1" marB="45701"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a:t>
                      </a:r>
                      <a:endParaRPr kumimoji="0" lang="en-US" altLang="zh-CN" sz="18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1" marB="45701"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65702">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8</a:t>
                      </a:r>
                      <a:endParaRPr kumimoji="0" lang="en-US" altLang="zh-CN" sz="18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1" marB="45701"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endParaRPr kumimoji="0" lang="en-US" altLang="zh-CN" sz="18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1" marB="45701"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endParaRPr kumimoji="0" lang="en-US" altLang="zh-CN" sz="18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1" marB="45701"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a:t>
                      </a:r>
                      <a:endParaRPr kumimoji="0" lang="en-US" altLang="zh-CN" sz="18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1" marB="45701"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a:t>
                      </a:r>
                      <a:endParaRPr kumimoji="0" lang="en-US" altLang="zh-CN" sz="18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1" marB="45701"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a:t>
                      </a:r>
                      <a:endParaRPr kumimoji="0" lang="en-US" altLang="zh-CN" sz="18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1" marB="45701"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365702">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9</a:t>
                      </a:r>
                      <a:endParaRPr kumimoji="0" lang="en-US" altLang="zh-CN" sz="18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1" marB="45701"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endParaRPr kumimoji="0" lang="en-US" altLang="zh-CN" sz="18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1" marB="45701"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a:t>
                      </a:r>
                      <a:endParaRPr kumimoji="0" lang="en-US" altLang="zh-CN" sz="18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1" marB="45701"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tabLst>
                          <a:tab pos="266700" algn="r"/>
                          <a:tab pos="5256213" algn="r"/>
                        </a:tabLst>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tabLst>
                          <a:tab pos="266700" algn="r"/>
                          <a:tab pos="5256213" algn="r"/>
                        </a:tabLst>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tabLst>
                          <a:tab pos="266700" algn="r"/>
                          <a:tab pos="5256213" algn="r"/>
                        </a:tabLst>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tabLst>
                          <a:tab pos="266700" algn="r"/>
                          <a:tab pos="5256213" algn="r"/>
                        </a:tabLst>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tabLst>
                          <a:tab pos="266700" algn="r"/>
                          <a:tab pos="5256213" algn="r"/>
                        </a:tabLst>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tabLst>
                          <a:tab pos="266700" algn="r"/>
                          <a:tab pos="5256213" algn="r"/>
                        </a:tabLst>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tabLst>
                          <a:tab pos="266700" algn="r"/>
                          <a:tab pos="5256213" algn="r"/>
                        </a:tabLst>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tabLst>
                          <a:tab pos="266700" algn="r"/>
                          <a:tab pos="5256213" algn="r"/>
                        </a:tabLst>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tabLst>
                          <a:tab pos="266700" algn="r"/>
                          <a:tab pos="5256213" algn="r"/>
                        </a:tabLst>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tab pos="266700" algn="r"/>
                          <a:tab pos="5256213" algn="r"/>
                        </a:tabLst>
                      </a:pPr>
                      <a:r>
                        <a:rPr kumimoji="0" lang="en-US" altLang="zh-CN" sz="1800" b="1" i="0" u="none" strike="noStrike" cap="none" normalizeH="0" baseline="0" smtClean="0">
                          <a:ln>
                            <a:noFill/>
                          </a:ln>
                          <a:solidFill>
                            <a:schemeClr val="tx1"/>
                          </a:solidFill>
                          <a:effectLst/>
                          <a:latin typeface="Arial" pitchFamily="34" charset="0"/>
                          <a:ea typeface="宋体" pitchFamily="2" charset="-122"/>
                          <a:cs typeface="Times New Roman" pitchFamily="18" charset="0"/>
                        </a:rPr>
                        <a:t>0</a:t>
                      </a:r>
                    </a:p>
                  </a:txBody>
                  <a:tcPr marT="45701" marB="45701"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a:t>
                      </a:r>
                      <a:endParaRPr kumimoji="0" lang="en-US" altLang="zh-CN" sz="1800" b="1" i="0" u="none" strike="noStrike" cap="none" normalizeH="0" baseline="0" smtClean="0">
                        <a:ln>
                          <a:noFill/>
                        </a:ln>
                        <a:solidFill>
                          <a:schemeClr val="tx1"/>
                        </a:solidFill>
                        <a:effectLst/>
                        <a:latin typeface="Arial" pitchFamily="34" charset="0"/>
                        <a:ea typeface="宋体" pitchFamily="2" charset="-122"/>
                        <a:cs typeface="Times New Roman" pitchFamily="18" charset="0"/>
                      </a:endParaRPr>
                    </a:p>
                  </a:txBody>
                  <a:tcPr marT="45701" marB="45701"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1pPr>
                      <a:lvl2pPr indent="14288" algn="l">
                        <a:spcBef>
                          <a:spcPct val="20000"/>
                        </a:spcBef>
                        <a:buClr>
                          <a:schemeClr val="accent2"/>
                        </a:buClr>
                        <a:buFont typeface="Wingdings" pitchFamily="2" charset="2"/>
                        <a:defRPr sz="2600" b="1">
                          <a:solidFill>
                            <a:schemeClr val="tx1"/>
                          </a:solidFill>
                          <a:latin typeface="Arial Narrow" pitchFamily="34" charset="0"/>
                          <a:ea typeface="楷体_GB2312" pitchFamily="49" charset="-122"/>
                        </a:defRPr>
                      </a:lvl2pPr>
                      <a:lvl3pPr indent="-4763" algn="l">
                        <a:spcBef>
                          <a:spcPct val="20000"/>
                        </a:spcBef>
                        <a:buClr>
                          <a:schemeClr val="accent2"/>
                        </a:buClr>
                        <a:buFont typeface="Wingdings" pitchFamily="2" charset="2"/>
                        <a:defRPr sz="2400" b="1">
                          <a:solidFill>
                            <a:schemeClr val="tx1"/>
                          </a:solidFill>
                          <a:latin typeface="Arial Narrow" pitchFamily="34" charset="0"/>
                          <a:ea typeface="楷体_GB2312" pitchFamily="49" charset="-122"/>
                        </a:defRPr>
                      </a:lvl3pPr>
                      <a:lvl4pPr indent="-65088" algn="l">
                        <a:spcBef>
                          <a:spcPct val="20000"/>
                        </a:spcBef>
                        <a:buClr>
                          <a:schemeClr val="accent2"/>
                        </a:buClr>
                        <a:buFont typeface="Wingdings" pitchFamily="2" charset="2"/>
                        <a:defRPr sz="2000" b="1">
                          <a:solidFill>
                            <a:schemeClr val="tx1"/>
                          </a:solidFill>
                          <a:latin typeface="Arial Narrow" pitchFamily="34" charset="0"/>
                          <a:ea typeface="楷体_GB2312" pitchFamily="49" charset="-122"/>
                        </a:defRPr>
                      </a:lvl4pPr>
                      <a:lvl5pPr indent="-133350" algn="l">
                        <a:spcBef>
                          <a:spcPct val="25000"/>
                        </a:spcBef>
                        <a:buClr>
                          <a:schemeClr val="accent2"/>
                        </a:buClr>
                        <a:buFont typeface="Wingdings" pitchFamily="2" charset="2"/>
                        <a:defRPr sz="2000" b="1">
                          <a:solidFill>
                            <a:schemeClr val="tx1"/>
                          </a:solidFill>
                          <a:latin typeface="Arial Narrow" pitchFamily="34" charset="0"/>
                          <a:ea typeface="楷体_GB2312" pitchFamily="49" charset="-122"/>
                        </a:defRPr>
                      </a:lvl5pPr>
                      <a:lvl6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6pPr>
                      <a:lvl7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7pPr>
                      <a:lvl8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8pPr>
                      <a:lvl9pPr indent="-133350" fontAlgn="base">
                        <a:spcBef>
                          <a:spcPct val="25000"/>
                        </a:spcBef>
                        <a:spcAft>
                          <a:spcPct val="0"/>
                        </a:spcAft>
                        <a:buClr>
                          <a:schemeClr val="accent2"/>
                        </a:buClr>
                        <a:buFont typeface="Wingdings" pitchFamily="2" charset="2"/>
                        <a:defRPr sz="2000" b="1">
                          <a:solidFill>
                            <a:schemeClr val="tx1"/>
                          </a:solidFill>
                          <a:latin typeface="Arial Narrow"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0</a:t>
                      </a:r>
                      <a:endParaRPr kumimoji="0" lang="en-US" altLang="zh-CN" sz="1800" b="1" i="0" u="none" strike="noStrike" cap="none" normalizeH="0" baseline="0" dirty="0" smtClean="0">
                        <a:ln>
                          <a:noFill/>
                        </a:ln>
                        <a:solidFill>
                          <a:schemeClr val="tx1"/>
                        </a:solidFill>
                        <a:effectLst/>
                        <a:latin typeface="Arial" pitchFamily="34" charset="0"/>
                        <a:ea typeface="宋体" pitchFamily="2" charset="-122"/>
                        <a:cs typeface="Times New Roman" pitchFamily="18" charset="0"/>
                      </a:endParaRPr>
                    </a:p>
                  </a:txBody>
                  <a:tcPr marT="45701" marB="45701"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3" name="对象 2"/>
          <p:cNvGraphicFramePr>
            <a:graphicFrameLocks noChangeAspect="1"/>
          </p:cNvGraphicFramePr>
          <p:nvPr/>
        </p:nvGraphicFramePr>
        <p:xfrm>
          <a:off x="1250951" y="3975101"/>
          <a:ext cx="2722563" cy="1979613"/>
        </p:xfrm>
        <a:graphic>
          <a:graphicData uri="http://schemas.openxmlformats.org/presentationml/2006/ole">
            <mc:AlternateContent xmlns:mc="http://schemas.openxmlformats.org/markup-compatibility/2006">
              <mc:Choice xmlns:v="urn:schemas-microsoft-com:vml" Requires="v">
                <p:oleObj spid="_x0000_s744490" name="图片" r:id="rId3" imgW="1953768" imgH="1438656" progId="Word.Picture.8">
                  <p:embed/>
                </p:oleObj>
              </mc:Choice>
              <mc:Fallback>
                <p:oleObj name="图片" r:id="rId3" imgW="1953768" imgH="1438656"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0951" y="3975101"/>
                        <a:ext cx="2722563"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Rectangle 6"/>
          <p:cNvSpPr>
            <a:spLocks noChangeArrowheads="1"/>
          </p:cNvSpPr>
          <p:nvPr/>
        </p:nvSpPr>
        <p:spPr bwMode="auto">
          <a:xfrm>
            <a:off x="468313" y="558511"/>
            <a:ext cx="27225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zh-CN" altLang="en-US" dirty="0" smtClean="0">
                <a:latin typeface="仿宋" panose="02010609060101010101" pitchFamily="49" charset="-122"/>
                <a:ea typeface="仿宋" panose="02010609060101010101" pitchFamily="49" charset="-122"/>
                <a:cs typeface="Times New Roman" panose="02020603050405020304" pitchFamily="18" charset="0"/>
              </a:rPr>
              <a:t>② 扭环形计数器</a:t>
            </a:r>
            <a:endParaRPr lang="zh-CN" altLang="en-US" dirty="0">
              <a:latin typeface="仿宋" panose="02010609060101010101" pitchFamily="49" charset="-122"/>
              <a:ea typeface="仿宋" panose="02010609060101010101" pitchFamily="49" charset="-122"/>
              <a:cs typeface="Times New Roman" panose="02020603050405020304" pitchFamily="18" charset="0"/>
            </a:endParaRPr>
          </a:p>
        </p:txBody>
      </p:sp>
      <p:sp>
        <p:nvSpPr>
          <p:cNvPr id="14" name="矩形 6"/>
          <p:cNvSpPr>
            <a:spLocks noChangeArrowheads="1"/>
          </p:cNvSpPr>
          <p:nvPr/>
        </p:nvSpPr>
        <p:spPr bwMode="auto">
          <a:xfrm>
            <a:off x="30164" y="122239"/>
            <a:ext cx="18557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600">
                <a:solidFill>
                  <a:srgbClr val="FF0066"/>
                </a:solidFill>
                <a:latin typeface="Times New Roman" panose="02020603050405020304" pitchFamily="18" charset="0"/>
                <a:ea typeface="楷体_GB2312" pitchFamily="49" charset="-122"/>
                <a:cs typeface="Times New Roman" panose="02020603050405020304" pitchFamily="18" charset="0"/>
              </a:rPr>
              <a:t>6.5.2</a:t>
            </a:r>
            <a:r>
              <a:rPr lang="zh-CN" altLang="en-US" sz="2600">
                <a:solidFill>
                  <a:srgbClr val="FF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15" name="Rectangle 3"/>
          <p:cNvSpPr>
            <a:spLocks noChangeArrowheads="1"/>
          </p:cNvSpPr>
          <p:nvPr/>
        </p:nvSpPr>
        <p:spPr bwMode="auto">
          <a:xfrm>
            <a:off x="1584324" y="121836"/>
            <a:ext cx="3203575"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2.</a:t>
            </a:r>
            <a:r>
              <a:rPr lang="zh-CN" altLang="en-US"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其它模数计数器</a:t>
            </a:r>
            <a:endParaRPr lang="zh-CN" altLang="en-US" sz="2500" dirty="0">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sp>
        <p:nvSpPr>
          <p:cNvPr id="16" name="Rectangle 3"/>
          <p:cNvSpPr>
            <a:spLocks noChangeArrowheads="1"/>
          </p:cNvSpPr>
          <p:nvPr/>
        </p:nvSpPr>
        <p:spPr bwMode="auto">
          <a:xfrm>
            <a:off x="4794251" y="123975"/>
            <a:ext cx="25717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en-US" altLang="zh-CN" dirty="0">
                <a:latin typeface="仿宋" panose="02010609060101010101" pitchFamily="49" charset="-122"/>
                <a:ea typeface="仿宋" panose="02010609060101010101" pitchFamily="49" charset="-122"/>
                <a:cs typeface="Times New Roman" panose="02020603050405020304" pitchFamily="18" charset="0"/>
              </a:rPr>
              <a:t>(3</a:t>
            </a:r>
            <a:r>
              <a:rPr lang="en-US" altLang="zh-CN" dirty="0" smtClean="0">
                <a:latin typeface="仿宋" panose="02010609060101010101" pitchFamily="49" charset="-122"/>
                <a:ea typeface="仿宋" panose="02010609060101010101" pitchFamily="49" charset="-122"/>
                <a:cs typeface="Times New Roman" panose="02020603050405020304" pitchFamily="18" charset="0"/>
              </a:rPr>
              <a:t>)</a:t>
            </a:r>
            <a:r>
              <a:rPr lang="zh-CN" altLang="en-US" dirty="0" smtClean="0">
                <a:latin typeface="仿宋" panose="02010609060101010101" pitchFamily="49" charset="-122"/>
                <a:ea typeface="仿宋" panose="02010609060101010101" pitchFamily="49" charset="-122"/>
                <a:cs typeface="Times New Roman" panose="02020603050405020304" pitchFamily="18" charset="0"/>
              </a:rPr>
              <a:t>环形计数器</a:t>
            </a:r>
            <a:endParaRPr lang="zh-CN" altLang="en-US" dirty="0">
              <a:latin typeface="仿宋" panose="02010609060101010101" pitchFamily="49" charset="-122"/>
              <a:ea typeface="仿宋" panose="02010609060101010101" pitchFamily="49" charset="-122"/>
              <a:cs typeface="Times New Roman" panose="02020603050405020304" pitchFamily="18" charset="0"/>
            </a:endParaRPr>
          </a:p>
        </p:txBody>
      </p:sp>
      <p:graphicFrame>
        <p:nvGraphicFramePr>
          <p:cNvPr id="17" name="Object 4"/>
          <p:cNvGraphicFramePr>
            <a:graphicFrameLocks noChangeAspect="1"/>
          </p:cNvGraphicFramePr>
          <p:nvPr>
            <p:extLst>
              <p:ext uri="{D42A27DB-BD31-4B8C-83A1-F6EECF244321}">
                <p14:modId xmlns:p14="http://schemas.microsoft.com/office/powerpoint/2010/main" val="3817300032"/>
              </p:ext>
            </p:extLst>
          </p:nvPr>
        </p:nvGraphicFramePr>
        <p:xfrm>
          <a:off x="-63499" y="1976438"/>
          <a:ext cx="5183187" cy="1436687"/>
        </p:xfrm>
        <a:graphic>
          <a:graphicData uri="http://schemas.openxmlformats.org/presentationml/2006/ole">
            <mc:AlternateContent xmlns:mc="http://schemas.openxmlformats.org/markup-compatibility/2006">
              <mc:Choice xmlns:v="urn:schemas-microsoft-com:vml" Requires="v">
                <p:oleObj spid="_x0000_s744491" name="图片" r:id="rId5" imgW="3429000" imgH="790560" progId="Word.Picture.8">
                  <p:embed/>
                </p:oleObj>
              </mc:Choice>
              <mc:Fallback>
                <p:oleObj name="图片" r:id="rId5" imgW="3429000" imgH="790560" progId="Word.Picture.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99" y="1976438"/>
                        <a:ext cx="5183187" cy="1436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5"/>
          <p:cNvGraphicFramePr>
            <a:graphicFrameLocks noChangeAspect="1"/>
          </p:cNvGraphicFramePr>
          <p:nvPr>
            <p:extLst>
              <p:ext uri="{D42A27DB-BD31-4B8C-83A1-F6EECF244321}">
                <p14:modId xmlns:p14="http://schemas.microsoft.com/office/powerpoint/2010/main" val="1219545791"/>
              </p:ext>
            </p:extLst>
          </p:nvPr>
        </p:nvGraphicFramePr>
        <p:xfrm>
          <a:off x="477838" y="2390775"/>
          <a:ext cx="4579938" cy="1055688"/>
        </p:xfrm>
        <a:graphic>
          <a:graphicData uri="http://schemas.openxmlformats.org/presentationml/2006/ole">
            <mc:AlternateContent xmlns:mc="http://schemas.openxmlformats.org/markup-compatibility/2006">
              <mc:Choice xmlns:v="urn:schemas-microsoft-com:vml" Requires="v">
                <p:oleObj spid="_x0000_s744492" name="图片" r:id="rId7" imgW="3029040" imgH="581040" progId="Word.Picture.8">
                  <p:embed/>
                </p:oleObj>
              </mc:Choice>
              <mc:Fallback>
                <p:oleObj name="图片" r:id="rId7" imgW="3029040" imgH="581040" progId="Word.Picture.8">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7838" y="2390775"/>
                        <a:ext cx="4579938" cy="1055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6"/>
          <p:cNvGraphicFramePr>
            <a:graphicFrameLocks noChangeAspect="1"/>
          </p:cNvGraphicFramePr>
          <p:nvPr>
            <p:extLst>
              <p:ext uri="{D42A27DB-BD31-4B8C-83A1-F6EECF244321}">
                <p14:modId xmlns:p14="http://schemas.microsoft.com/office/powerpoint/2010/main" val="787893250"/>
              </p:ext>
            </p:extLst>
          </p:nvPr>
        </p:nvGraphicFramePr>
        <p:xfrm>
          <a:off x="1435101" y="1317625"/>
          <a:ext cx="1870074" cy="1108075"/>
        </p:xfrm>
        <a:graphic>
          <a:graphicData uri="http://schemas.openxmlformats.org/presentationml/2006/ole">
            <mc:AlternateContent xmlns:mc="http://schemas.openxmlformats.org/markup-compatibility/2006">
              <mc:Choice xmlns:v="urn:schemas-microsoft-com:vml" Requires="v">
                <p:oleObj spid="_x0000_s744493" name="图片" r:id="rId9" imgW="1247760" imgH="609480" progId="Word.Picture.8">
                  <p:embed/>
                </p:oleObj>
              </mc:Choice>
              <mc:Fallback>
                <p:oleObj name="图片" r:id="rId9" imgW="1247760" imgH="609480" progId="Word.Picture.8">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35101" y="1317625"/>
                        <a:ext cx="1870074" cy="1108075"/>
                      </a:xfrm>
                      <a:prstGeom prst="rect">
                        <a:avLst/>
                      </a:prstGeom>
                      <a:noFill/>
                    </p:spPr>
                  </p:pic>
                </p:oleObj>
              </mc:Fallback>
            </mc:AlternateContent>
          </a:graphicData>
        </a:graphic>
      </p:graphicFrame>
      <p:sp>
        <p:nvSpPr>
          <p:cNvPr id="22" name="Rectangle 7"/>
          <p:cNvSpPr>
            <a:spLocks noChangeArrowheads="1"/>
          </p:cNvSpPr>
          <p:nvPr/>
        </p:nvSpPr>
        <p:spPr bwMode="auto">
          <a:xfrm>
            <a:off x="2241550" y="2363201"/>
            <a:ext cx="196849" cy="625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402867791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right)">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par>
                          <p:cTn id="17" fill="hold">
                            <p:stCondLst>
                              <p:cond delay="0"/>
                            </p:stCondLst>
                            <p:childTnLst>
                              <p:par>
                                <p:cTn id="18" presetID="22" presetClass="entr" presetSubtype="1" fill="hold"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up)">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up)">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barn(inVertical)">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a:spLocks noChangeArrowheads="1"/>
          </p:cNvSpPr>
          <p:nvPr/>
        </p:nvSpPr>
        <p:spPr bwMode="auto">
          <a:xfrm>
            <a:off x="1922460" y="2825749"/>
            <a:ext cx="349250" cy="246062"/>
          </a:xfrm>
          <a:prstGeom prst="rect">
            <a:avLst/>
          </a:prstGeom>
          <a:solidFill>
            <a:srgbClr val="66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14" name="Rectangle 3"/>
          <p:cNvSpPr>
            <a:spLocks noChangeArrowheads="1"/>
          </p:cNvSpPr>
          <p:nvPr/>
        </p:nvSpPr>
        <p:spPr bwMode="auto">
          <a:xfrm>
            <a:off x="2579685" y="2192336"/>
            <a:ext cx="446088" cy="223838"/>
          </a:xfrm>
          <a:prstGeom prst="rect">
            <a:avLst/>
          </a:prstGeom>
          <a:solidFill>
            <a:srgbClr val="CC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15" name="Rectangle 4"/>
          <p:cNvSpPr>
            <a:spLocks noChangeArrowheads="1"/>
          </p:cNvSpPr>
          <p:nvPr/>
        </p:nvSpPr>
        <p:spPr bwMode="auto">
          <a:xfrm>
            <a:off x="3530599" y="2192336"/>
            <a:ext cx="420687" cy="223838"/>
          </a:xfrm>
          <a:prstGeom prst="rect">
            <a:avLst/>
          </a:prstGeom>
          <a:solidFill>
            <a:srgbClr val="FF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16" name="Rectangle 6"/>
          <p:cNvSpPr>
            <a:spLocks noChangeArrowheads="1"/>
          </p:cNvSpPr>
          <p:nvPr/>
        </p:nvSpPr>
        <p:spPr bwMode="auto">
          <a:xfrm>
            <a:off x="2101849" y="2192336"/>
            <a:ext cx="446087" cy="223838"/>
          </a:xfrm>
          <a:prstGeom prst="rect">
            <a:avLst/>
          </a:prstGeom>
          <a:solidFill>
            <a:srgbClr val="CC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17" name="Rectangle 7"/>
          <p:cNvSpPr>
            <a:spLocks noChangeArrowheads="1"/>
          </p:cNvSpPr>
          <p:nvPr/>
        </p:nvSpPr>
        <p:spPr bwMode="auto">
          <a:xfrm>
            <a:off x="3074985" y="2192336"/>
            <a:ext cx="419100" cy="223838"/>
          </a:xfrm>
          <a:prstGeom prst="rect">
            <a:avLst/>
          </a:prstGeom>
          <a:solidFill>
            <a:srgbClr val="FF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18" name="Rectangle 8"/>
          <p:cNvSpPr>
            <a:spLocks noChangeArrowheads="1"/>
          </p:cNvSpPr>
          <p:nvPr/>
        </p:nvSpPr>
        <p:spPr bwMode="auto">
          <a:xfrm>
            <a:off x="1922460" y="2439987"/>
            <a:ext cx="349250" cy="246063"/>
          </a:xfrm>
          <a:prstGeom prst="rect">
            <a:avLst/>
          </a:prstGeom>
          <a:solidFill>
            <a:srgbClr val="66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22" name="Text Box 10"/>
          <p:cNvSpPr txBox="1">
            <a:spLocks noChangeArrowheads="1"/>
          </p:cNvSpPr>
          <p:nvPr/>
        </p:nvSpPr>
        <p:spPr bwMode="auto">
          <a:xfrm>
            <a:off x="4787899" y="2620961"/>
            <a:ext cx="3381375" cy="431800"/>
          </a:xfrm>
          <a:prstGeom prst="rect">
            <a:avLst/>
          </a:prstGeom>
          <a:noFill/>
          <a:ln w="9525">
            <a:solidFill>
              <a:srgbClr val="009900"/>
            </a:solidFill>
            <a:miter lim="800000"/>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buClrTx/>
              <a:buFontTx/>
              <a:buNone/>
            </a:pPr>
            <a:r>
              <a:rPr kumimoji="1" lang="en-US" altLang="zh-CN" sz="2200">
                <a:solidFill>
                  <a:srgbClr val="009900"/>
                </a:solidFill>
                <a:latin typeface="Times New Roman" panose="02020603050405020304" pitchFamily="18" charset="0"/>
                <a:ea typeface="黑体" panose="02010609060101010101" pitchFamily="49" charset="-122"/>
                <a:cs typeface="Times New Roman" panose="02020603050405020304" pitchFamily="18" charset="0"/>
              </a:rPr>
              <a:t>R</a:t>
            </a:r>
            <a:r>
              <a:rPr kumimoji="1" lang="en-US" altLang="zh-CN" sz="2200" baseline="-25000">
                <a:solidFill>
                  <a:srgbClr val="009900"/>
                </a:solidFill>
                <a:latin typeface="Times New Roman" panose="02020603050405020304" pitchFamily="18" charset="0"/>
                <a:ea typeface="黑体" panose="02010609060101010101" pitchFamily="49" charset="-122"/>
                <a:cs typeface="Times New Roman" panose="02020603050405020304" pitchFamily="18" charset="0"/>
              </a:rPr>
              <a:t>0(1)</a:t>
            </a:r>
            <a:r>
              <a:rPr kumimoji="1" lang="en-US" altLang="zh-CN" sz="2200">
                <a:solidFill>
                  <a:srgbClr val="009900"/>
                </a:solidFill>
                <a:latin typeface="Times New Roman" panose="02020603050405020304" pitchFamily="18" charset="0"/>
                <a:ea typeface="黑体" panose="02010609060101010101" pitchFamily="49" charset="-122"/>
                <a:cs typeface="Times New Roman" panose="02020603050405020304" pitchFamily="18" charset="0"/>
              </a:rPr>
              <a:t>,R</a:t>
            </a:r>
            <a:r>
              <a:rPr kumimoji="1" lang="en-US" altLang="zh-CN" sz="2200" baseline="-25000">
                <a:solidFill>
                  <a:srgbClr val="009900"/>
                </a:solidFill>
                <a:latin typeface="Times New Roman" panose="02020603050405020304" pitchFamily="18" charset="0"/>
                <a:ea typeface="黑体" panose="02010609060101010101" pitchFamily="49" charset="-122"/>
                <a:cs typeface="Times New Roman" panose="02020603050405020304" pitchFamily="18" charset="0"/>
              </a:rPr>
              <a:t>0(2)</a:t>
            </a:r>
            <a:r>
              <a:rPr kumimoji="1" lang="en-US" altLang="zh-CN" sz="2200" baseline="-2500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220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a:t>
            </a:r>
            <a:r>
              <a:rPr kumimoji="1" lang="zh-CN" altLang="en-US" sz="220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异步清</a:t>
            </a:r>
            <a:r>
              <a:rPr kumimoji="1" lang="en-US" altLang="zh-CN" sz="220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0</a:t>
            </a:r>
            <a:r>
              <a:rPr kumimoji="1" lang="zh-CN" altLang="en-US" sz="220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端</a:t>
            </a:r>
          </a:p>
        </p:txBody>
      </p:sp>
      <p:sp>
        <p:nvSpPr>
          <p:cNvPr id="23" name="Text Box 12"/>
          <p:cNvSpPr txBox="1">
            <a:spLocks noChangeArrowheads="1"/>
          </p:cNvSpPr>
          <p:nvPr/>
        </p:nvSpPr>
        <p:spPr bwMode="auto">
          <a:xfrm>
            <a:off x="4787899" y="3238499"/>
            <a:ext cx="3381375" cy="431800"/>
          </a:xfrm>
          <a:prstGeom prst="rect">
            <a:avLst/>
          </a:prstGeom>
          <a:noFill/>
          <a:ln w="9525">
            <a:solidFill>
              <a:srgbClr val="009900"/>
            </a:solidFill>
            <a:miter lim="800000"/>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buClrTx/>
              <a:buFontTx/>
              <a:buNone/>
            </a:pPr>
            <a:r>
              <a:rPr kumimoji="1" lang="en-US" altLang="zh-CN" sz="220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S</a:t>
            </a:r>
            <a:r>
              <a:rPr kumimoji="1" lang="en-US" altLang="zh-CN" sz="2200" baseline="-2500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9(1)</a:t>
            </a:r>
            <a:r>
              <a:rPr kumimoji="1" lang="en-US" altLang="zh-CN" sz="220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,S</a:t>
            </a:r>
            <a:r>
              <a:rPr kumimoji="1" lang="en-US" altLang="zh-CN" sz="2200" baseline="-2500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9(2)</a:t>
            </a:r>
            <a:r>
              <a:rPr kumimoji="1" lang="en-US" altLang="zh-CN" sz="2200" baseline="-2500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220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a:t>
            </a:r>
            <a:r>
              <a:rPr kumimoji="1" lang="zh-CN" altLang="en-US" sz="220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异步置 </a:t>
            </a:r>
            <a:r>
              <a:rPr kumimoji="1" lang="en-US" altLang="zh-CN" sz="220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9</a:t>
            </a:r>
            <a:r>
              <a:rPr kumimoji="1" lang="en-US" altLang="zh-CN" sz="220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 </a:t>
            </a:r>
            <a:r>
              <a:rPr kumimoji="1" lang="zh-CN" altLang="en-US" sz="220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端</a:t>
            </a:r>
          </a:p>
        </p:txBody>
      </p:sp>
      <p:sp>
        <p:nvSpPr>
          <p:cNvPr id="24" name="Text Box 13"/>
          <p:cNvSpPr txBox="1">
            <a:spLocks noChangeArrowheads="1"/>
          </p:cNvSpPr>
          <p:nvPr/>
        </p:nvSpPr>
        <p:spPr bwMode="auto">
          <a:xfrm>
            <a:off x="4794248" y="2003424"/>
            <a:ext cx="3370262" cy="430212"/>
          </a:xfrm>
          <a:prstGeom prst="rect">
            <a:avLst/>
          </a:prstGeom>
          <a:noFill/>
          <a:ln w="9525">
            <a:solidFill>
              <a:srgbClr val="009900"/>
            </a:solidFill>
            <a:miter lim="800000"/>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buClrTx/>
              <a:buFontTx/>
              <a:buNone/>
            </a:pPr>
            <a:r>
              <a:rPr kumimoji="1" lang="en-US" altLang="zh-CN" sz="2200" i="1">
                <a:latin typeface="Times New Roman" panose="02020603050405020304" pitchFamily="18" charset="0"/>
                <a:ea typeface="黑体" panose="02010609060101010101" pitchFamily="49" charset="-122"/>
                <a:cs typeface="Times New Roman" panose="02020603050405020304" pitchFamily="18" charset="0"/>
              </a:rPr>
              <a:t>CP</a:t>
            </a:r>
            <a:r>
              <a:rPr kumimoji="1" lang="en-US" altLang="zh-CN" sz="2200" baseline="-25000">
                <a:latin typeface="Times New Roman" panose="02020603050405020304" pitchFamily="18" charset="0"/>
                <a:ea typeface="黑体" panose="02010609060101010101" pitchFamily="49" charset="-122"/>
                <a:cs typeface="Times New Roman" panose="02020603050405020304" pitchFamily="18" charset="0"/>
              </a:rPr>
              <a:t>A</a:t>
            </a:r>
            <a:r>
              <a:rPr kumimoji="1" lang="en-US" altLang="zh-CN" sz="2200">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2200" i="1">
                <a:latin typeface="Times New Roman" panose="02020603050405020304" pitchFamily="18" charset="0"/>
                <a:ea typeface="黑体" panose="02010609060101010101" pitchFamily="49" charset="-122"/>
                <a:cs typeface="Times New Roman" panose="02020603050405020304" pitchFamily="18" charset="0"/>
              </a:rPr>
              <a:t>CP</a:t>
            </a:r>
            <a:r>
              <a:rPr kumimoji="1" lang="en-US" altLang="zh-CN" sz="2200" baseline="-25000">
                <a:latin typeface="Times New Roman" panose="02020603050405020304" pitchFamily="18" charset="0"/>
                <a:ea typeface="黑体" panose="02010609060101010101" pitchFamily="49" charset="-122"/>
                <a:cs typeface="Times New Roman" panose="02020603050405020304" pitchFamily="18" charset="0"/>
              </a:rPr>
              <a:t>B</a:t>
            </a:r>
            <a:r>
              <a:rPr kumimoji="1" lang="en-US" altLang="zh-CN" sz="2200" baseline="-2500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220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a:t>
            </a:r>
            <a:r>
              <a:rPr kumimoji="1" lang="zh-CN" altLang="en-US" sz="220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时钟输入端</a:t>
            </a:r>
          </a:p>
        </p:txBody>
      </p:sp>
      <p:grpSp>
        <p:nvGrpSpPr>
          <p:cNvPr id="40975" name="组合 18"/>
          <p:cNvGrpSpPr>
            <a:grpSpLocks/>
          </p:cNvGrpSpPr>
          <p:nvPr/>
        </p:nvGrpSpPr>
        <p:grpSpPr bwMode="auto">
          <a:xfrm>
            <a:off x="1511298" y="1897061"/>
            <a:ext cx="2627312" cy="1570038"/>
            <a:chOff x="2302510" y="2687002"/>
            <a:chExt cx="2626303" cy="1570037"/>
          </a:xfrm>
        </p:grpSpPr>
        <p:sp>
          <p:nvSpPr>
            <p:cNvPr id="41002" name="Rectangle 27"/>
            <p:cNvSpPr>
              <a:spLocks noChangeArrowheads="1"/>
            </p:cNvSpPr>
            <p:nvPr/>
          </p:nvSpPr>
          <p:spPr bwMode="auto">
            <a:xfrm>
              <a:off x="2554610" y="2926336"/>
              <a:ext cx="2374203" cy="1107324"/>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41003" name="Text Box 26"/>
            <p:cNvSpPr txBox="1">
              <a:spLocks noChangeArrowheads="1"/>
            </p:cNvSpPr>
            <p:nvPr/>
          </p:nvSpPr>
          <p:spPr bwMode="auto">
            <a:xfrm>
              <a:off x="2714167" y="3229718"/>
              <a:ext cx="357407" cy="223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600" i="1">
                  <a:latin typeface="Times New Roman" panose="02020603050405020304" pitchFamily="18" charset="0"/>
                  <a:cs typeface="Times New Roman" panose="02020603050405020304" pitchFamily="18" charset="0"/>
                </a:rPr>
                <a:t>CP</a:t>
              </a:r>
              <a:r>
                <a:rPr lang="en-US" altLang="zh-CN" sz="1600" baseline="-30000">
                  <a:latin typeface="Times New Roman" panose="02020603050405020304" pitchFamily="18" charset="0"/>
                  <a:cs typeface="Times New Roman" panose="02020603050405020304" pitchFamily="18" charset="0"/>
                </a:rPr>
                <a:t>A</a:t>
              </a:r>
              <a:endParaRPr lang="en-US" altLang="zh-CN" sz="1600"/>
            </a:p>
          </p:txBody>
        </p:sp>
        <p:sp>
          <p:nvSpPr>
            <p:cNvPr id="41004" name="Line 25"/>
            <p:cNvSpPr>
              <a:spLocks noChangeShapeType="1"/>
            </p:cNvSpPr>
            <p:nvPr/>
          </p:nvSpPr>
          <p:spPr bwMode="auto">
            <a:xfrm flipV="1">
              <a:off x="3062000" y="2687002"/>
              <a:ext cx="0" cy="2297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05" name="Text Box 24"/>
            <p:cNvSpPr txBox="1">
              <a:spLocks noChangeArrowheads="1"/>
            </p:cNvSpPr>
            <p:nvPr/>
          </p:nvSpPr>
          <p:spPr bwMode="auto">
            <a:xfrm>
              <a:off x="2841812" y="2929528"/>
              <a:ext cx="529728" cy="23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600">
                  <a:latin typeface="Times New Roman" panose="02020603050405020304" pitchFamily="18" charset="0"/>
                  <a:cs typeface="Times New Roman" panose="02020603050405020304" pitchFamily="18" charset="0"/>
                </a:rPr>
                <a:t>R</a:t>
              </a:r>
              <a:r>
                <a:rPr lang="en-US" altLang="zh-CN" sz="1600" baseline="-30000">
                  <a:latin typeface="Times New Roman" panose="02020603050405020304" pitchFamily="18" charset="0"/>
                  <a:cs typeface="Times New Roman" panose="02020603050405020304" pitchFamily="18" charset="0"/>
                </a:rPr>
                <a:t>0(1)</a:t>
              </a:r>
              <a:endParaRPr lang="zh-CN" altLang="en-US" sz="1600"/>
            </a:p>
          </p:txBody>
        </p:sp>
        <p:sp>
          <p:nvSpPr>
            <p:cNvPr id="41006" name="Line 23"/>
            <p:cNvSpPr>
              <a:spLocks noChangeShapeType="1"/>
            </p:cNvSpPr>
            <p:nvPr/>
          </p:nvSpPr>
          <p:spPr bwMode="auto">
            <a:xfrm flipV="1">
              <a:off x="3508758" y="2687002"/>
              <a:ext cx="0" cy="2297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07" name="Line 22"/>
            <p:cNvSpPr>
              <a:spLocks noChangeShapeType="1"/>
            </p:cNvSpPr>
            <p:nvPr/>
          </p:nvSpPr>
          <p:spPr bwMode="auto">
            <a:xfrm flipV="1">
              <a:off x="3955517" y="2687002"/>
              <a:ext cx="0" cy="2297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08" name="Line 21"/>
            <p:cNvSpPr>
              <a:spLocks noChangeShapeType="1"/>
            </p:cNvSpPr>
            <p:nvPr/>
          </p:nvSpPr>
          <p:spPr bwMode="auto">
            <a:xfrm flipV="1">
              <a:off x="4402275" y="2687002"/>
              <a:ext cx="0" cy="2297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09" name="Line 20"/>
            <p:cNvSpPr>
              <a:spLocks noChangeShapeType="1"/>
            </p:cNvSpPr>
            <p:nvPr/>
          </p:nvSpPr>
          <p:spPr bwMode="auto">
            <a:xfrm flipV="1">
              <a:off x="3204251" y="4027277"/>
              <a:ext cx="0" cy="2297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10" name="Line 19"/>
            <p:cNvSpPr>
              <a:spLocks noChangeShapeType="1"/>
            </p:cNvSpPr>
            <p:nvPr/>
          </p:nvSpPr>
          <p:spPr bwMode="auto">
            <a:xfrm flipV="1">
              <a:off x="3651011" y="4027277"/>
              <a:ext cx="0" cy="2297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11" name="Line 18"/>
            <p:cNvSpPr>
              <a:spLocks noChangeShapeType="1"/>
            </p:cNvSpPr>
            <p:nvPr/>
          </p:nvSpPr>
          <p:spPr bwMode="auto">
            <a:xfrm flipV="1">
              <a:off x="4097766" y="4027277"/>
              <a:ext cx="0" cy="2297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12" name="Line 17"/>
            <p:cNvSpPr>
              <a:spLocks noChangeShapeType="1"/>
            </p:cNvSpPr>
            <p:nvPr/>
          </p:nvSpPr>
          <p:spPr bwMode="auto">
            <a:xfrm flipV="1">
              <a:off x="4544528" y="4027277"/>
              <a:ext cx="0" cy="2297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13" name="Text Box 16"/>
            <p:cNvSpPr txBox="1">
              <a:spLocks noChangeArrowheads="1"/>
            </p:cNvSpPr>
            <p:nvPr/>
          </p:nvSpPr>
          <p:spPr bwMode="auto">
            <a:xfrm>
              <a:off x="3086893" y="3753618"/>
              <a:ext cx="252100" cy="25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600" i="1">
                  <a:latin typeface="Times New Roman" panose="02020603050405020304" pitchFamily="18" charset="0"/>
                  <a:cs typeface="Times New Roman" panose="02020603050405020304" pitchFamily="18" charset="0"/>
                </a:rPr>
                <a:t>Q</a:t>
              </a:r>
              <a:r>
                <a:rPr lang="en-US" altLang="zh-CN" sz="1600" baseline="-30000">
                  <a:latin typeface="Times New Roman" panose="02020603050405020304" pitchFamily="18" charset="0"/>
                  <a:cs typeface="Times New Roman" panose="02020603050405020304" pitchFamily="18" charset="0"/>
                </a:rPr>
                <a:t>A</a:t>
              </a:r>
              <a:endParaRPr lang="en-US" altLang="zh-CN" sz="1600"/>
            </a:p>
          </p:txBody>
        </p:sp>
        <p:sp>
          <p:nvSpPr>
            <p:cNvPr id="41014" name="Text Box 15"/>
            <p:cNvSpPr txBox="1">
              <a:spLocks noChangeArrowheads="1"/>
            </p:cNvSpPr>
            <p:nvPr/>
          </p:nvSpPr>
          <p:spPr bwMode="auto">
            <a:xfrm>
              <a:off x="3524080" y="3753618"/>
              <a:ext cx="248908" cy="25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600" i="1">
                  <a:latin typeface="Times New Roman" panose="02020603050405020304" pitchFamily="18" charset="0"/>
                  <a:cs typeface="Times New Roman" panose="02020603050405020304" pitchFamily="18" charset="0"/>
                </a:rPr>
                <a:t>Q</a:t>
              </a:r>
              <a:r>
                <a:rPr lang="en-US" altLang="zh-CN" sz="1600" baseline="-30000">
                  <a:latin typeface="Times New Roman" panose="02020603050405020304" pitchFamily="18" charset="0"/>
                  <a:cs typeface="Times New Roman" panose="02020603050405020304" pitchFamily="18" charset="0"/>
                </a:rPr>
                <a:t>B</a:t>
              </a:r>
              <a:endParaRPr lang="en-US" altLang="zh-CN" sz="1600"/>
            </a:p>
          </p:txBody>
        </p:sp>
        <p:sp>
          <p:nvSpPr>
            <p:cNvPr id="41015" name="Text Box 14"/>
            <p:cNvSpPr txBox="1">
              <a:spLocks noChangeArrowheads="1"/>
            </p:cNvSpPr>
            <p:nvPr/>
          </p:nvSpPr>
          <p:spPr bwMode="auto">
            <a:xfrm>
              <a:off x="3961264" y="3753618"/>
              <a:ext cx="252100" cy="25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600" i="1">
                  <a:latin typeface="Times New Roman" panose="02020603050405020304" pitchFamily="18" charset="0"/>
                  <a:cs typeface="Times New Roman" panose="02020603050405020304" pitchFamily="18" charset="0"/>
                </a:rPr>
                <a:t>Q</a:t>
              </a:r>
              <a:r>
                <a:rPr lang="en-US" altLang="zh-CN" sz="1600" baseline="-30000">
                  <a:latin typeface="Times New Roman" panose="02020603050405020304" pitchFamily="18" charset="0"/>
                  <a:cs typeface="Times New Roman" panose="02020603050405020304" pitchFamily="18" charset="0"/>
                </a:rPr>
                <a:t>C</a:t>
              </a:r>
              <a:endParaRPr lang="en-US" altLang="zh-CN" sz="1600"/>
            </a:p>
          </p:txBody>
        </p:sp>
        <p:sp>
          <p:nvSpPr>
            <p:cNvPr id="41016" name="Text Box 13"/>
            <p:cNvSpPr txBox="1">
              <a:spLocks noChangeArrowheads="1"/>
            </p:cNvSpPr>
            <p:nvPr/>
          </p:nvSpPr>
          <p:spPr bwMode="auto">
            <a:xfrm>
              <a:off x="4401640" y="3753618"/>
              <a:ext cx="252100" cy="25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600" i="1">
                  <a:latin typeface="Times New Roman" panose="02020603050405020304" pitchFamily="18" charset="0"/>
                  <a:cs typeface="Times New Roman" panose="02020603050405020304" pitchFamily="18" charset="0"/>
                </a:rPr>
                <a:t>Q</a:t>
              </a:r>
              <a:r>
                <a:rPr lang="en-US" altLang="zh-CN" sz="1600" baseline="-30000">
                  <a:latin typeface="Times New Roman" panose="02020603050405020304" pitchFamily="18" charset="0"/>
                  <a:cs typeface="Times New Roman" panose="02020603050405020304" pitchFamily="18" charset="0"/>
                </a:rPr>
                <a:t>D</a:t>
              </a:r>
              <a:endParaRPr lang="en-US" altLang="zh-CN" sz="1600"/>
            </a:p>
          </p:txBody>
        </p:sp>
        <p:sp>
          <p:nvSpPr>
            <p:cNvPr id="41017" name="Text Box 12"/>
            <p:cNvSpPr txBox="1">
              <a:spLocks noChangeArrowheads="1"/>
            </p:cNvSpPr>
            <p:nvPr/>
          </p:nvSpPr>
          <p:spPr bwMode="auto">
            <a:xfrm>
              <a:off x="3380456" y="3355508"/>
              <a:ext cx="1125579" cy="201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600">
                  <a:latin typeface="Times New Roman" panose="02020603050405020304" pitchFamily="18" charset="0"/>
                  <a:cs typeface="Times New Roman" panose="02020603050405020304" pitchFamily="18" charset="0"/>
                </a:rPr>
                <a:t>74~</a:t>
              </a:r>
              <a:r>
                <a:rPr lang="en-US" altLang="zh-CN" sz="1600">
                  <a:solidFill>
                    <a:srgbClr val="FF0000"/>
                  </a:solidFill>
                  <a:latin typeface="Times New Roman" panose="02020603050405020304" pitchFamily="18" charset="0"/>
                  <a:cs typeface="Times New Roman" panose="02020603050405020304" pitchFamily="18" charset="0"/>
                </a:rPr>
                <a:t>290/90</a:t>
              </a:r>
              <a:endParaRPr lang="en-US" altLang="zh-CN" sz="1600">
                <a:solidFill>
                  <a:srgbClr val="FF0000"/>
                </a:solidFill>
              </a:endParaRPr>
            </a:p>
          </p:txBody>
        </p:sp>
        <p:sp>
          <p:nvSpPr>
            <p:cNvPr id="41018" name="Line 11"/>
            <p:cNvSpPr>
              <a:spLocks noChangeShapeType="1"/>
            </p:cNvSpPr>
            <p:nvPr/>
          </p:nvSpPr>
          <p:spPr bwMode="auto">
            <a:xfrm>
              <a:off x="2310130" y="3351861"/>
              <a:ext cx="24252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19" name="Oval 10"/>
            <p:cNvSpPr>
              <a:spLocks noChangeArrowheads="1"/>
            </p:cNvSpPr>
            <p:nvPr/>
          </p:nvSpPr>
          <p:spPr bwMode="auto">
            <a:xfrm>
              <a:off x="2437106" y="3301919"/>
              <a:ext cx="107930" cy="98096"/>
            </a:xfrm>
            <a:prstGeom prst="ellipse">
              <a:avLst/>
            </a:prstGeom>
            <a:solidFill>
              <a:srgbClr val="FFFFFF"/>
            </a:solidFill>
            <a:ln w="12700">
              <a:solidFill>
                <a:srgbClr val="000000"/>
              </a:solidFill>
              <a:round/>
              <a:headEnd/>
              <a:tailEnd/>
            </a:ln>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41020" name="Line 9"/>
            <p:cNvSpPr>
              <a:spLocks noChangeShapeType="1"/>
            </p:cNvSpPr>
            <p:nvPr/>
          </p:nvSpPr>
          <p:spPr bwMode="auto">
            <a:xfrm>
              <a:off x="2302510" y="3720943"/>
              <a:ext cx="24252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21" name="Oval 8"/>
            <p:cNvSpPr>
              <a:spLocks noChangeArrowheads="1"/>
            </p:cNvSpPr>
            <p:nvPr/>
          </p:nvSpPr>
          <p:spPr bwMode="auto">
            <a:xfrm>
              <a:off x="2437106" y="3671318"/>
              <a:ext cx="107930" cy="98096"/>
            </a:xfrm>
            <a:prstGeom prst="ellipse">
              <a:avLst/>
            </a:prstGeom>
            <a:solidFill>
              <a:srgbClr val="FFFFFF"/>
            </a:solidFill>
            <a:ln w="12700">
              <a:solidFill>
                <a:srgbClr val="000000"/>
              </a:solidFill>
              <a:round/>
              <a:headEnd/>
              <a:tailEnd/>
            </a:ln>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41022" name="Text Box 6"/>
            <p:cNvSpPr txBox="1">
              <a:spLocks noChangeArrowheads="1"/>
            </p:cNvSpPr>
            <p:nvPr/>
          </p:nvSpPr>
          <p:spPr bwMode="auto">
            <a:xfrm>
              <a:off x="2573757" y="3578459"/>
              <a:ext cx="625462" cy="22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600" i="1">
                  <a:latin typeface="Times New Roman" panose="02020603050405020304" pitchFamily="18" charset="0"/>
                  <a:cs typeface="Times New Roman" panose="02020603050405020304" pitchFamily="18" charset="0"/>
                </a:rPr>
                <a:t>CP</a:t>
              </a:r>
              <a:r>
                <a:rPr lang="en-US" altLang="zh-CN" sz="1600" baseline="-30000">
                  <a:latin typeface="Times New Roman" panose="02020603050405020304" pitchFamily="18" charset="0"/>
                  <a:cs typeface="Times New Roman" panose="02020603050405020304" pitchFamily="18" charset="0"/>
                </a:rPr>
                <a:t>B</a:t>
              </a:r>
              <a:endParaRPr lang="en-US" altLang="zh-CN" sz="1600"/>
            </a:p>
          </p:txBody>
        </p:sp>
        <p:sp>
          <p:nvSpPr>
            <p:cNvPr id="41023" name="Text Box 5"/>
            <p:cNvSpPr txBox="1">
              <a:spLocks noChangeArrowheads="1"/>
            </p:cNvSpPr>
            <p:nvPr/>
          </p:nvSpPr>
          <p:spPr bwMode="auto">
            <a:xfrm>
              <a:off x="3339629" y="2929528"/>
              <a:ext cx="459523" cy="22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600">
                  <a:latin typeface="Times New Roman" panose="02020603050405020304" pitchFamily="18" charset="0"/>
                  <a:cs typeface="Times New Roman" panose="02020603050405020304" pitchFamily="18" charset="0"/>
                </a:rPr>
                <a:t>R</a:t>
              </a:r>
              <a:r>
                <a:rPr lang="en-US" altLang="zh-CN" sz="1600" baseline="-30000">
                  <a:latin typeface="Times New Roman" panose="02020603050405020304" pitchFamily="18" charset="0"/>
                  <a:cs typeface="Times New Roman" panose="02020603050405020304" pitchFamily="18" charset="0"/>
                </a:rPr>
                <a:t>0(2)</a:t>
              </a:r>
              <a:endParaRPr lang="zh-CN" altLang="en-US" sz="1600"/>
            </a:p>
          </p:txBody>
        </p:sp>
        <p:sp>
          <p:nvSpPr>
            <p:cNvPr id="41024" name="Text Box 4"/>
            <p:cNvSpPr txBox="1">
              <a:spLocks noChangeArrowheads="1"/>
            </p:cNvSpPr>
            <p:nvPr/>
          </p:nvSpPr>
          <p:spPr bwMode="auto">
            <a:xfrm>
              <a:off x="3786388" y="2941702"/>
              <a:ext cx="571212" cy="22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600">
                  <a:latin typeface="Times New Roman" panose="02020603050405020304" pitchFamily="18" charset="0"/>
                  <a:cs typeface="Times New Roman" panose="02020603050405020304" pitchFamily="18" charset="0"/>
                </a:rPr>
                <a:t>S</a:t>
              </a:r>
              <a:r>
                <a:rPr lang="en-US" altLang="zh-CN" sz="1600" baseline="-30000">
                  <a:latin typeface="Times New Roman" panose="02020603050405020304" pitchFamily="18" charset="0"/>
                  <a:cs typeface="Times New Roman" panose="02020603050405020304" pitchFamily="18" charset="0"/>
                </a:rPr>
                <a:t>9(1)</a:t>
              </a:r>
              <a:endParaRPr lang="zh-CN" altLang="en-US" sz="1600"/>
            </a:p>
          </p:txBody>
        </p:sp>
        <p:sp>
          <p:nvSpPr>
            <p:cNvPr id="41025" name="Text Box 3"/>
            <p:cNvSpPr txBox="1">
              <a:spLocks noChangeArrowheads="1"/>
            </p:cNvSpPr>
            <p:nvPr/>
          </p:nvSpPr>
          <p:spPr bwMode="auto">
            <a:xfrm>
              <a:off x="4226764" y="2941702"/>
              <a:ext cx="590358" cy="242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600">
                  <a:latin typeface="Times New Roman" panose="02020603050405020304" pitchFamily="18" charset="0"/>
                  <a:cs typeface="Times New Roman" panose="02020603050405020304" pitchFamily="18" charset="0"/>
                </a:rPr>
                <a:t>S</a:t>
              </a:r>
              <a:r>
                <a:rPr lang="en-US" altLang="zh-CN" sz="1600" baseline="-30000">
                  <a:latin typeface="Times New Roman" panose="02020603050405020304" pitchFamily="18" charset="0"/>
                  <a:cs typeface="Times New Roman" panose="02020603050405020304" pitchFamily="18" charset="0"/>
                </a:rPr>
                <a:t>9(2)</a:t>
              </a:r>
              <a:endParaRPr lang="zh-CN" altLang="en-US" sz="1600"/>
            </a:p>
          </p:txBody>
        </p:sp>
        <p:sp>
          <p:nvSpPr>
            <p:cNvPr id="41026" name="Text Box 1"/>
            <p:cNvSpPr txBox="1">
              <a:spLocks noChangeArrowheads="1"/>
            </p:cNvSpPr>
            <p:nvPr/>
          </p:nvSpPr>
          <p:spPr bwMode="auto">
            <a:xfrm>
              <a:off x="2430155" y="3591203"/>
              <a:ext cx="411657" cy="177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zh-CN" altLang="zh-CN" sz="1600">
                  <a:latin typeface="Times New Roman" panose="02020603050405020304" pitchFamily="18" charset="0"/>
                  <a:cs typeface="Times New Roman" panose="02020603050405020304" pitchFamily="18" charset="0"/>
                </a:rPr>
                <a:t>＞</a:t>
              </a:r>
              <a:endParaRPr lang="zh-CN" altLang="zh-CN" sz="1600"/>
            </a:p>
          </p:txBody>
        </p:sp>
        <p:sp>
          <p:nvSpPr>
            <p:cNvPr id="41027" name="Text Box 1"/>
            <p:cNvSpPr txBox="1">
              <a:spLocks noChangeArrowheads="1"/>
            </p:cNvSpPr>
            <p:nvPr/>
          </p:nvSpPr>
          <p:spPr bwMode="auto">
            <a:xfrm>
              <a:off x="2430155" y="3225443"/>
              <a:ext cx="411657" cy="177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zh-CN" altLang="zh-CN" sz="1600">
                  <a:latin typeface="Times New Roman" panose="02020603050405020304" pitchFamily="18" charset="0"/>
                  <a:cs typeface="Times New Roman" panose="02020603050405020304" pitchFamily="18" charset="0"/>
                </a:rPr>
                <a:t>＞</a:t>
              </a:r>
              <a:endParaRPr lang="zh-CN" altLang="zh-CN" sz="1600"/>
            </a:p>
          </p:txBody>
        </p:sp>
      </p:grpSp>
      <p:sp>
        <p:nvSpPr>
          <p:cNvPr id="49" name="Rectangle 2"/>
          <p:cNvSpPr>
            <a:spLocks noChangeArrowheads="1"/>
          </p:cNvSpPr>
          <p:nvPr/>
        </p:nvSpPr>
        <p:spPr bwMode="auto">
          <a:xfrm>
            <a:off x="1901823" y="4443411"/>
            <a:ext cx="347662" cy="247650"/>
          </a:xfrm>
          <a:prstGeom prst="rect">
            <a:avLst/>
          </a:prstGeom>
          <a:solidFill>
            <a:srgbClr val="66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52" name="Rectangle 6"/>
          <p:cNvSpPr>
            <a:spLocks noChangeArrowheads="1"/>
          </p:cNvSpPr>
          <p:nvPr/>
        </p:nvSpPr>
        <p:spPr bwMode="auto">
          <a:xfrm>
            <a:off x="2811460" y="3810000"/>
            <a:ext cx="446088" cy="223837"/>
          </a:xfrm>
          <a:prstGeom prst="rect">
            <a:avLst/>
          </a:prstGeom>
          <a:solidFill>
            <a:srgbClr val="CC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54" name="Rectangle 8"/>
          <p:cNvSpPr>
            <a:spLocks noChangeArrowheads="1"/>
          </p:cNvSpPr>
          <p:nvPr/>
        </p:nvSpPr>
        <p:spPr bwMode="auto">
          <a:xfrm>
            <a:off x="1901823" y="4057649"/>
            <a:ext cx="347662" cy="247650"/>
          </a:xfrm>
          <a:prstGeom prst="rect">
            <a:avLst/>
          </a:prstGeom>
          <a:solidFill>
            <a:srgbClr val="66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grpSp>
        <p:nvGrpSpPr>
          <p:cNvPr id="40979" name="组合 54"/>
          <p:cNvGrpSpPr>
            <a:grpSpLocks/>
          </p:cNvGrpSpPr>
          <p:nvPr/>
        </p:nvGrpSpPr>
        <p:grpSpPr bwMode="auto">
          <a:xfrm>
            <a:off x="1490661" y="3516311"/>
            <a:ext cx="2625725" cy="1570038"/>
            <a:chOff x="2302510" y="2687002"/>
            <a:chExt cx="2626303" cy="1570037"/>
          </a:xfrm>
        </p:grpSpPr>
        <p:sp>
          <p:nvSpPr>
            <p:cNvPr id="40982" name="Rectangle 27"/>
            <p:cNvSpPr>
              <a:spLocks noChangeArrowheads="1"/>
            </p:cNvSpPr>
            <p:nvPr/>
          </p:nvSpPr>
          <p:spPr bwMode="auto">
            <a:xfrm>
              <a:off x="2554610" y="2926336"/>
              <a:ext cx="2374203" cy="1107324"/>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40983" name="Text Box 26"/>
            <p:cNvSpPr txBox="1">
              <a:spLocks noChangeArrowheads="1"/>
            </p:cNvSpPr>
            <p:nvPr/>
          </p:nvSpPr>
          <p:spPr bwMode="auto">
            <a:xfrm>
              <a:off x="2714167" y="3229718"/>
              <a:ext cx="357407" cy="223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600" i="1">
                  <a:latin typeface="Times New Roman" panose="02020603050405020304" pitchFamily="18" charset="0"/>
                  <a:cs typeface="Times New Roman" panose="02020603050405020304" pitchFamily="18" charset="0"/>
                </a:rPr>
                <a:t>CP</a:t>
              </a:r>
              <a:r>
                <a:rPr lang="en-US" altLang="zh-CN" sz="1600" baseline="-30000">
                  <a:latin typeface="Times New Roman" panose="02020603050405020304" pitchFamily="18" charset="0"/>
                  <a:cs typeface="Times New Roman" panose="02020603050405020304" pitchFamily="18" charset="0"/>
                </a:rPr>
                <a:t>0</a:t>
              </a:r>
              <a:endParaRPr lang="en-US" altLang="zh-CN" sz="1600"/>
            </a:p>
          </p:txBody>
        </p:sp>
        <p:sp>
          <p:nvSpPr>
            <p:cNvPr id="40984" name="Line 25"/>
            <p:cNvSpPr>
              <a:spLocks noChangeShapeType="1"/>
            </p:cNvSpPr>
            <p:nvPr/>
          </p:nvSpPr>
          <p:spPr bwMode="auto">
            <a:xfrm flipV="1">
              <a:off x="3777992" y="2687002"/>
              <a:ext cx="0" cy="2297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85" name="Text Box 24"/>
            <p:cNvSpPr txBox="1">
              <a:spLocks noChangeArrowheads="1"/>
            </p:cNvSpPr>
            <p:nvPr/>
          </p:nvSpPr>
          <p:spPr bwMode="auto">
            <a:xfrm>
              <a:off x="3565712" y="2960008"/>
              <a:ext cx="529728" cy="23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600">
                  <a:latin typeface="Times New Roman" panose="02020603050405020304" pitchFamily="18" charset="0"/>
                  <a:cs typeface="Times New Roman" panose="02020603050405020304" pitchFamily="18" charset="0"/>
                </a:rPr>
                <a:t>CR</a:t>
              </a:r>
              <a:endParaRPr lang="zh-CN" altLang="en-US" sz="1600"/>
            </a:p>
          </p:txBody>
        </p:sp>
        <p:sp>
          <p:nvSpPr>
            <p:cNvPr id="40986" name="Line 20"/>
            <p:cNvSpPr>
              <a:spLocks noChangeShapeType="1"/>
            </p:cNvSpPr>
            <p:nvPr/>
          </p:nvSpPr>
          <p:spPr bwMode="auto">
            <a:xfrm flipV="1">
              <a:off x="3204251" y="4027277"/>
              <a:ext cx="0" cy="2297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87" name="Line 19"/>
            <p:cNvSpPr>
              <a:spLocks noChangeShapeType="1"/>
            </p:cNvSpPr>
            <p:nvPr/>
          </p:nvSpPr>
          <p:spPr bwMode="auto">
            <a:xfrm flipV="1">
              <a:off x="3651011" y="4027277"/>
              <a:ext cx="0" cy="2297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88" name="Line 18"/>
            <p:cNvSpPr>
              <a:spLocks noChangeShapeType="1"/>
            </p:cNvSpPr>
            <p:nvPr/>
          </p:nvSpPr>
          <p:spPr bwMode="auto">
            <a:xfrm flipV="1">
              <a:off x="4097766" y="4027277"/>
              <a:ext cx="0" cy="2297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89" name="Line 17"/>
            <p:cNvSpPr>
              <a:spLocks noChangeShapeType="1"/>
            </p:cNvSpPr>
            <p:nvPr/>
          </p:nvSpPr>
          <p:spPr bwMode="auto">
            <a:xfrm flipV="1">
              <a:off x="4544528" y="4027277"/>
              <a:ext cx="0" cy="2297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90" name="Text Box 16"/>
            <p:cNvSpPr txBox="1">
              <a:spLocks noChangeArrowheads="1"/>
            </p:cNvSpPr>
            <p:nvPr/>
          </p:nvSpPr>
          <p:spPr bwMode="auto">
            <a:xfrm>
              <a:off x="3086893" y="3753618"/>
              <a:ext cx="252100" cy="25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600" i="1">
                  <a:latin typeface="Times New Roman" panose="02020603050405020304" pitchFamily="18" charset="0"/>
                  <a:cs typeface="Times New Roman" panose="02020603050405020304" pitchFamily="18" charset="0"/>
                </a:rPr>
                <a:t>Q</a:t>
              </a:r>
              <a:r>
                <a:rPr lang="en-US" altLang="zh-CN" sz="1600" baseline="-30000">
                  <a:latin typeface="Times New Roman" panose="02020603050405020304" pitchFamily="18" charset="0"/>
                  <a:cs typeface="Times New Roman" panose="02020603050405020304" pitchFamily="18" charset="0"/>
                </a:rPr>
                <a:t>A</a:t>
              </a:r>
              <a:endParaRPr lang="en-US" altLang="zh-CN" sz="1600"/>
            </a:p>
          </p:txBody>
        </p:sp>
        <p:sp>
          <p:nvSpPr>
            <p:cNvPr id="40991" name="Text Box 15"/>
            <p:cNvSpPr txBox="1">
              <a:spLocks noChangeArrowheads="1"/>
            </p:cNvSpPr>
            <p:nvPr/>
          </p:nvSpPr>
          <p:spPr bwMode="auto">
            <a:xfrm>
              <a:off x="3524080" y="3753618"/>
              <a:ext cx="248908" cy="25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600" i="1">
                  <a:latin typeface="Times New Roman" panose="02020603050405020304" pitchFamily="18" charset="0"/>
                  <a:cs typeface="Times New Roman" panose="02020603050405020304" pitchFamily="18" charset="0"/>
                </a:rPr>
                <a:t>Q</a:t>
              </a:r>
              <a:r>
                <a:rPr lang="en-US" altLang="zh-CN" sz="1600" baseline="-30000">
                  <a:latin typeface="Times New Roman" panose="02020603050405020304" pitchFamily="18" charset="0"/>
                  <a:cs typeface="Times New Roman" panose="02020603050405020304" pitchFamily="18" charset="0"/>
                </a:rPr>
                <a:t>B</a:t>
              </a:r>
              <a:endParaRPr lang="en-US" altLang="zh-CN" sz="1600"/>
            </a:p>
          </p:txBody>
        </p:sp>
        <p:sp>
          <p:nvSpPr>
            <p:cNvPr id="40992" name="Text Box 14"/>
            <p:cNvSpPr txBox="1">
              <a:spLocks noChangeArrowheads="1"/>
            </p:cNvSpPr>
            <p:nvPr/>
          </p:nvSpPr>
          <p:spPr bwMode="auto">
            <a:xfrm>
              <a:off x="3961264" y="3753618"/>
              <a:ext cx="252100" cy="25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600" i="1">
                  <a:latin typeface="Times New Roman" panose="02020603050405020304" pitchFamily="18" charset="0"/>
                  <a:cs typeface="Times New Roman" panose="02020603050405020304" pitchFamily="18" charset="0"/>
                </a:rPr>
                <a:t>Q</a:t>
              </a:r>
              <a:r>
                <a:rPr lang="en-US" altLang="zh-CN" sz="1600" baseline="-30000">
                  <a:latin typeface="Times New Roman" panose="02020603050405020304" pitchFamily="18" charset="0"/>
                  <a:cs typeface="Times New Roman" panose="02020603050405020304" pitchFamily="18" charset="0"/>
                </a:rPr>
                <a:t>C</a:t>
              </a:r>
              <a:endParaRPr lang="en-US" altLang="zh-CN" sz="1600"/>
            </a:p>
          </p:txBody>
        </p:sp>
        <p:sp>
          <p:nvSpPr>
            <p:cNvPr id="40993" name="Text Box 13"/>
            <p:cNvSpPr txBox="1">
              <a:spLocks noChangeArrowheads="1"/>
            </p:cNvSpPr>
            <p:nvPr/>
          </p:nvSpPr>
          <p:spPr bwMode="auto">
            <a:xfrm>
              <a:off x="4401640" y="3753618"/>
              <a:ext cx="252100" cy="25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600" i="1">
                  <a:latin typeface="Times New Roman" panose="02020603050405020304" pitchFamily="18" charset="0"/>
                  <a:cs typeface="Times New Roman" panose="02020603050405020304" pitchFamily="18" charset="0"/>
                </a:rPr>
                <a:t>Q</a:t>
              </a:r>
              <a:r>
                <a:rPr lang="en-US" altLang="zh-CN" sz="1600" baseline="-30000">
                  <a:latin typeface="Times New Roman" panose="02020603050405020304" pitchFamily="18" charset="0"/>
                  <a:cs typeface="Times New Roman" panose="02020603050405020304" pitchFamily="18" charset="0"/>
                </a:rPr>
                <a:t>D</a:t>
              </a:r>
              <a:endParaRPr lang="en-US" altLang="zh-CN" sz="1600"/>
            </a:p>
          </p:txBody>
        </p:sp>
        <p:sp>
          <p:nvSpPr>
            <p:cNvPr id="40994" name="Text Box 12"/>
            <p:cNvSpPr txBox="1">
              <a:spLocks noChangeArrowheads="1"/>
            </p:cNvSpPr>
            <p:nvPr/>
          </p:nvSpPr>
          <p:spPr bwMode="auto">
            <a:xfrm>
              <a:off x="3380456" y="3355508"/>
              <a:ext cx="855223" cy="201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600">
                  <a:latin typeface="Times New Roman" panose="02020603050405020304" pitchFamily="18" charset="0"/>
                  <a:cs typeface="Times New Roman" panose="02020603050405020304" pitchFamily="18" charset="0"/>
                </a:rPr>
                <a:t>74~</a:t>
              </a:r>
              <a:r>
                <a:rPr lang="en-US" altLang="zh-CN" sz="1600">
                  <a:solidFill>
                    <a:srgbClr val="FF0000"/>
                  </a:solidFill>
                  <a:latin typeface="Times New Roman" panose="02020603050405020304" pitchFamily="18" charset="0"/>
                  <a:cs typeface="Times New Roman" panose="02020603050405020304" pitchFamily="18" charset="0"/>
                </a:rPr>
                <a:t>390</a:t>
              </a:r>
              <a:endParaRPr lang="en-US" altLang="zh-CN" sz="1600">
                <a:solidFill>
                  <a:srgbClr val="FF0000"/>
                </a:solidFill>
              </a:endParaRPr>
            </a:p>
          </p:txBody>
        </p:sp>
        <p:sp>
          <p:nvSpPr>
            <p:cNvPr id="40995" name="Line 11"/>
            <p:cNvSpPr>
              <a:spLocks noChangeShapeType="1"/>
            </p:cNvSpPr>
            <p:nvPr/>
          </p:nvSpPr>
          <p:spPr bwMode="auto">
            <a:xfrm>
              <a:off x="2310130" y="3351861"/>
              <a:ext cx="24252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96" name="Oval 10"/>
            <p:cNvSpPr>
              <a:spLocks noChangeArrowheads="1"/>
            </p:cNvSpPr>
            <p:nvPr/>
          </p:nvSpPr>
          <p:spPr bwMode="auto">
            <a:xfrm>
              <a:off x="2437106" y="3301919"/>
              <a:ext cx="107930" cy="98096"/>
            </a:xfrm>
            <a:prstGeom prst="ellipse">
              <a:avLst/>
            </a:prstGeom>
            <a:solidFill>
              <a:srgbClr val="FFFFFF"/>
            </a:solidFill>
            <a:ln w="12700">
              <a:solidFill>
                <a:srgbClr val="000000"/>
              </a:solidFill>
              <a:round/>
              <a:headEnd/>
              <a:tailEnd/>
            </a:ln>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40997" name="Line 9"/>
            <p:cNvSpPr>
              <a:spLocks noChangeShapeType="1"/>
            </p:cNvSpPr>
            <p:nvPr/>
          </p:nvSpPr>
          <p:spPr bwMode="auto">
            <a:xfrm>
              <a:off x="2302510" y="3720943"/>
              <a:ext cx="24252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98" name="Oval 8"/>
            <p:cNvSpPr>
              <a:spLocks noChangeArrowheads="1"/>
            </p:cNvSpPr>
            <p:nvPr/>
          </p:nvSpPr>
          <p:spPr bwMode="auto">
            <a:xfrm>
              <a:off x="2437106" y="3671318"/>
              <a:ext cx="107930" cy="98096"/>
            </a:xfrm>
            <a:prstGeom prst="ellipse">
              <a:avLst/>
            </a:prstGeom>
            <a:solidFill>
              <a:srgbClr val="FFFFFF"/>
            </a:solidFill>
            <a:ln w="12700">
              <a:solidFill>
                <a:srgbClr val="000000"/>
              </a:solidFill>
              <a:round/>
              <a:headEnd/>
              <a:tailEnd/>
            </a:ln>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40999" name="Text Box 6"/>
            <p:cNvSpPr txBox="1">
              <a:spLocks noChangeArrowheads="1"/>
            </p:cNvSpPr>
            <p:nvPr/>
          </p:nvSpPr>
          <p:spPr bwMode="auto">
            <a:xfrm>
              <a:off x="2573757" y="3578459"/>
              <a:ext cx="625462" cy="22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600" i="1">
                  <a:latin typeface="Times New Roman" panose="02020603050405020304" pitchFamily="18" charset="0"/>
                  <a:cs typeface="Times New Roman" panose="02020603050405020304" pitchFamily="18" charset="0"/>
                </a:rPr>
                <a:t>CP</a:t>
              </a:r>
              <a:r>
                <a:rPr lang="en-US" altLang="zh-CN" sz="1600" baseline="-30000">
                  <a:latin typeface="Times New Roman" panose="02020603050405020304" pitchFamily="18" charset="0"/>
                  <a:cs typeface="Times New Roman" panose="02020603050405020304" pitchFamily="18" charset="0"/>
                </a:rPr>
                <a:t>1</a:t>
              </a:r>
              <a:endParaRPr lang="en-US" altLang="zh-CN" sz="1600"/>
            </a:p>
          </p:txBody>
        </p:sp>
        <p:sp>
          <p:nvSpPr>
            <p:cNvPr id="41000" name="Text Box 1"/>
            <p:cNvSpPr txBox="1">
              <a:spLocks noChangeArrowheads="1"/>
            </p:cNvSpPr>
            <p:nvPr/>
          </p:nvSpPr>
          <p:spPr bwMode="auto">
            <a:xfrm>
              <a:off x="2430155" y="3591203"/>
              <a:ext cx="411657" cy="177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zh-CN" altLang="zh-CN" sz="1600">
                  <a:latin typeface="Times New Roman" panose="02020603050405020304" pitchFamily="18" charset="0"/>
                  <a:cs typeface="Times New Roman" panose="02020603050405020304" pitchFamily="18" charset="0"/>
                </a:rPr>
                <a:t>＞</a:t>
              </a:r>
              <a:endParaRPr lang="zh-CN" altLang="zh-CN" sz="1600"/>
            </a:p>
          </p:txBody>
        </p:sp>
        <p:sp>
          <p:nvSpPr>
            <p:cNvPr id="41001" name="Text Box 1"/>
            <p:cNvSpPr txBox="1">
              <a:spLocks noChangeArrowheads="1"/>
            </p:cNvSpPr>
            <p:nvPr/>
          </p:nvSpPr>
          <p:spPr bwMode="auto">
            <a:xfrm>
              <a:off x="2430155" y="3225443"/>
              <a:ext cx="411657" cy="177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zh-CN" altLang="zh-CN" sz="1600">
                  <a:latin typeface="Times New Roman" panose="02020603050405020304" pitchFamily="18" charset="0"/>
                  <a:cs typeface="Times New Roman" panose="02020603050405020304" pitchFamily="18" charset="0"/>
                </a:rPr>
                <a:t>＞</a:t>
              </a:r>
              <a:endParaRPr lang="zh-CN" altLang="zh-CN" sz="1600"/>
            </a:p>
          </p:txBody>
        </p:sp>
      </p:grpSp>
      <p:sp>
        <p:nvSpPr>
          <p:cNvPr id="82" name="Text Box 10"/>
          <p:cNvSpPr txBox="1">
            <a:spLocks noChangeArrowheads="1"/>
          </p:cNvSpPr>
          <p:nvPr/>
        </p:nvSpPr>
        <p:spPr bwMode="auto">
          <a:xfrm>
            <a:off x="4787899" y="4475162"/>
            <a:ext cx="3381375" cy="430213"/>
          </a:xfrm>
          <a:prstGeom prst="rect">
            <a:avLst/>
          </a:prstGeom>
          <a:noFill/>
          <a:ln w="9525">
            <a:solidFill>
              <a:srgbClr val="009900"/>
            </a:solidFill>
            <a:miter lim="800000"/>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buClrTx/>
              <a:buFontTx/>
              <a:buNone/>
            </a:pPr>
            <a:r>
              <a:rPr kumimoji="1" lang="en-US" altLang="zh-CN" sz="2200">
                <a:solidFill>
                  <a:srgbClr val="009900"/>
                </a:solidFill>
                <a:latin typeface="Times New Roman" panose="02020603050405020304" pitchFamily="18" charset="0"/>
                <a:ea typeface="黑体" panose="02010609060101010101" pitchFamily="49" charset="-122"/>
                <a:cs typeface="Times New Roman" panose="02020603050405020304" pitchFamily="18" charset="0"/>
              </a:rPr>
              <a:t>CR</a:t>
            </a:r>
            <a:r>
              <a:rPr kumimoji="1" lang="en-US" altLang="zh-CN" sz="2200" baseline="-25000">
                <a:solidFill>
                  <a:srgbClr val="009900"/>
                </a:solidFill>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2200" baseline="-2500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220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a:t>
            </a:r>
            <a:r>
              <a:rPr kumimoji="1" lang="zh-CN" altLang="en-US" sz="220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异步清</a:t>
            </a:r>
            <a:r>
              <a:rPr kumimoji="1" lang="en-US" altLang="zh-CN" sz="220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0</a:t>
            </a:r>
            <a:r>
              <a:rPr kumimoji="1" lang="zh-CN" altLang="en-US" sz="220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端</a:t>
            </a:r>
          </a:p>
        </p:txBody>
      </p:sp>
      <p:sp>
        <p:nvSpPr>
          <p:cNvPr id="83" name="Text Box 13"/>
          <p:cNvSpPr txBox="1">
            <a:spLocks noChangeArrowheads="1"/>
          </p:cNvSpPr>
          <p:nvPr/>
        </p:nvSpPr>
        <p:spPr bwMode="auto">
          <a:xfrm>
            <a:off x="4794248" y="3857624"/>
            <a:ext cx="3370262" cy="430212"/>
          </a:xfrm>
          <a:prstGeom prst="rect">
            <a:avLst/>
          </a:prstGeom>
          <a:noFill/>
          <a:ln w="9525">
            <a:solidFill>
              <a:srgbClr val="009900"/>
            </a:solidFill>
            <a:miter lim="800000"/>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buClrTx/>
              <a:buFontTx/>
              <a:buNone/>
            </a:pPr>
            <a:r>
              <a:rPr kumimoji="1" lang="en-US" altLang="zh-CN" sz="2200" i="1">
                <a:latin typeface="Times New Roman" panose="02020603050405020304" pitchFamily="18" charset="0"/>
                <a:ea typeface="黑体" panose="02010609060101010101" pitchFamily="49" charset="-122"/>
                <a:cs typeface="Times New Roman" panose="02020603050405020304" pitchFamily="18" charset="0"/>
              </a:rPr>
              <a:t>CP</a:t>
            </a:r>
            <a:r>
              <a:rPr kumimoji="1" lang="en-US" altLang="zh-CN" sz="2200" baseline="-25000">
                <a:latin typeface="Times New Roman" panose="02020603050405020304" pitchFamily="18" charset="0"/>
                <a:ea typeface="黑体" panose="02010609060101010101" pitchFamily="49" charset="-122"/>
                <a:cs typeface="Times New Roman" panose="02020603050405020304" pitchFamily="18" charset="0"/>
              </a:rPr>
              <a:t>1</a:t>
            </a:r>
            <a:r>
              <a:rPr kumimoji="1" lang="en-US" altLang="zh-CN" sz="2200">
                <a:latin typeface="Times New Roman" panose="02020603050405020304" pitchFamily="18" charset="0"/>
                <a:ea typeface="黑体" panose="02010609060101010101" pitchFamily="49" charset="-122"/>
                <a:cs typeface="Times New Roman" panose="02020603050405020304" pitchFamily="18" charset="0"/>
              </a:rPr>
              <a:t>,</a:t>
            </a:r>
            <a:r>
              <a:rPr kumimoji="1" lang="en-US" altLang="zh-CN" sz="2200" i="1">
                <a:latin typeface="Times New Roman" panose="02020603050405020304" pitchFamily="18" charset="0"/>
                <a:ea typeface="黑体" panose="02010609060101010101" pitchFamily="49" charset="-122"/>
                <a:cs typeface="Times New Roman" panose="02020603050405020304" pitchFamily="18" charset="0"/>
              </a:rPr>
              <a:t>CP</a:t>
            </a:r>
            <a:r>
              <a:rPr kumimoji="1" lang="en-US" altLang="zh-CN" sz="2200" baseline="-25000">
                <a:latin typeface="Times New Roman" panose="02020603050405020304" pitchFamily="18" charset="0"/>
                <a:ea typeface="黑体" panose="02010609060101010101" pitchFamily="49" charset="-122"/>
                <a:cs typeface="Times New Roman" panose="02020603050405020304" pitchFamily="18" charset="0"/>
              </a:rPr>
              <a:t>0</a:t>
            </a:r>
            <a:r>
              <a:rPr kumimoji="1" lang="en-US" altLang="zh-CN" sz="2200" baseline="-2500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 </a:t>
            </a:r>
            <a:r>
              <a:rPr kumimoji="1" lang="en-US" altLang="zh-CN" sz="220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a:t>
            </a:r>
            <a:r>
              <a:rPr kumimoji="1" lang="zh-CN" altLang="en-US" sz="220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时钟输入端</a:t>
            </a:r>
          </a:p>
        </p:txBody>
      </p:sp>
      <p:sp>
        <p:nvSpPr>
          <p:cNvPr id="68" name="矩形 6"/>
          <p:cNvSpPr>
            <a:spLocks noChangeArrowheads="1"/>
          </p:cNvSpPr>
          <p:nvPr/>
        </p:nvSpPr>
        <p:spPr bwMode="auto">
          <a:xfrm>
            <a:off x="30164" y="122239"/>
            <a:ext cx="18557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600">
                <a:solidFill>
                  <a:srgbClr val="FF0066"/>
                </a:solidFill>
                <a:latin typeface="Times New Roman" panose="02020603050405020304" pitchFamily="18" charset="0"/>
                <a:ea typeface="楷体_GB2312" pitchFamily="49" charset="-122"/>
                <a:cs typeface="Times New Roman" panose="02020603050405020304" pitchFamily="18" charset="0"/>
              </a:rPr>
              <a:t>6.5.2</a:t>
            </a:r>
            <a:r>
              <a:rPr lang="zh-CN" altLang="en-US" sz="2600">
                <a:solidFill>
                  <a:srgbClr val="FF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69" name="Rectangle 3"/>
          <p:cNvSpPr>
            <a:spLocks noChangeArrowheads="1"/>
          </p:cNvSpPr>
          <p:nvPr/>
        </p:nvSpPr>
        <p:spPr bwMode="auto">
          <a:xfrm>
            <a:off x="1584324" y="121836"/>
            <a:ext cx="3203575"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2.</a:t>
            </a:r>
            <a:r>
              <a:rPr lang="zh-CN" altLang="en-US"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其它模数计数器</a:t>
            </a:r>
            <a:endParaRPr lang="zh-CN" altLang="en-US" sz="2500" dirty="0">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sp>
        <p:nvSpPr>
          <p:cNvPr id="70" name="Rectangle 3"/>
          <p:cNvSpPr>
            <a:spLocks noChangeArrowheads="1"/>
          </p:cNvSpPr>
          <p:nvPr/>
        </p:nvSpPr>
        <p:spPr bwMode="auto">
          <a:xfrm>
            <a:off x="4794251" y="123975"/>
            <a:ext cx="38925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en-US" altLang="zh-CN" dirty="0" smtClean="0">
                <a:latin typeface="仿宋" panose="02010609060101010101" pitchFamily="49" charset="-122"/>
                <a:ea typeface="仿宋" panose="02010609060101010101" pitchFamily="49" charset="-122"/>
                <a:cs typeface="Times New Roman" panose="02020603050405020304" pitchFamily="18" charset="0"/>
              </a:rPr>
              <a:t>(4)</a:t>
            </a:r>
            <a:r>
              <a:rPr lang="zh-CN" altLang="en-US" dirty="0" smtClean="0">
                <a:latin typeface="仿宋" panose="02010609060101010101" pitchFamily="49" charset="-122"/>
                <a:ea typeface="仿宋" panose="02010609060101010101" pitchFamily="49" charset="-122"/>
                <a:cs typeface="Times New Roman" panose="02020603050405020304" pitchFamily="18" charset="0"/>
              </a:rPr>
              <a:t>异步十进制集成计数器</a:t>
            </a:r>
            <a:endParaRPr lang="zh-CN" altLang="en-US" dirty="0">
              <a:latin typeface="仿宋" panose="02010609060101010101" pitchFamily="49" charset="-122"/>
              <a:ea typeface="仿宋"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18631421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ox(in)">
                                      <p:cBhvr>
                                        <p:cTn id="7" dur="500"/>
                                        <p:tgtEl>
                                          <p:spTgt spid="18"/>
                                        </p:tgtEl>
                                      </p:cBhvr>
                                    </p:animEffect>
                                  </p:childTnLst>
                                </p:cTn>
                              </p:par>
                            </p:childTnLst>
                          </p:cTn>
                        </p:par>
                        <p:par>
                          <p:cTn id="8" fill="hold" nodeType="afterGroup">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ox(in)">
                                      <p:cBhvr>
                                        <p:cTn id="11" dur="500"/>
                                        <p:tgtEl>
                                          <p:spTgt spid="1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left)">
                                      <p:cBhvr>
                                        <p:cTn id="16" dur="500"/>
                                        <p:tgtEl>
                                          <p:spTgt spid="2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16"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box(in)">
                                      <p:cBhvr>
                                        <p:cTn id="21" dur="500"/>
                                        <p:tgtEl>
                                          <p:spTgt spid="16"/>
                                        </p:tgtEl>
                                      </p:cBhvr>
                                    </p:animEffect>
                                  </p:childTnLst>
                                </p:cTn>
                              </p:par>
                            </p:childTnLst>
                          </p:cTn>
                        </p:par>
                        <p:par>
                          <p:cTn id="22" fill="hold" nodeType="afterGroup">
                            <p:stCondLst>
                              <p:cond delay="500"/>
                            </p:stCondLst>
                            <p:childTnLst>
                              <p:par>
                                <p:cTn id="23" presetID="4" presetClass="entr" presetSubtype="16"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ox(in)">
                                      <p:cBhvr>
                                        <p:cTn id="25" dur="500"/>
                                        <p:tgtEl>
                                          <p:spTgt spid="14"/>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left)">
                                      <p:cBhvr>
                                        <p:cTn id="30" dur="500"/>
                                        <p:tgtEl>
                                          <p:spTgt spid="2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4" presetClass="entr" presetSubtype="16"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box(in)">
                                      <p:cBhvr>
                                        <p:cTn id="35" dur="500"/>
                                        <p:tgtEl>
                                          <p:spTgt spid="17"/>
                                        </p:tgtEl>
                                      </p:cBhvr>
                                    </p:animEffect>
                                  </p:childTnLst>
                                </p:cTn>
                              </p:par>
                            </p:childTnLst>
                          </p:cTn>
                        </p:par>
                        <p:par>
                          <p:cTn id="36" fill="hold" nodeType="afterGroup">
                            <p:stCondLst>
                              <p:cond delay="500"/>
                            </p:stCondLst>
                            <p:childTnLst>
                              <p:par>
                                <p:cTn id="37" presetID="4" presetClass="entr" presetSubtype="16"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box(in)">
                                      <p:cBhvr>
                                        <p:cTn id="39" dur="500"/>
                                        <p:tgtEl>
                                          <p:spTgt spid="15"/>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wipe(left)">
                                      <p:cBhvr>
                                        <p:cTn id="44" dur="500"/>
                                        <p:tgtEl>
                                          <p:spTgt spid="23"/>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4" presetClass="entr" presetSubtype="16" fill="hold" grpId="0" nodeType="click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box(in)">
                                      <p:cBhvr>
                                        <p:cTn id="49" dur="500"/>
                                        <p:tgtEl>
                                          <p:spTgt spid="54"/>
                                        </p:tgtEl>
                                      </p:cBhvr>
                                    </p:animEffect>
                                  </p:childTnLst>
                                </p:cTn>
                              </p:par>
                            </p:childTnLst>
                          </p:cTn>
                        </p:par>
                        <p:par>
                          <p:cTn id="50" fill="hold" nodeType="afterGroup">
                            <p:stCondLst>
                              <p:cond delay="500"/>
                            </p:stCondLst>
                            <p:childTnLst>
                              <p:par>
                                <p:cTn id="51" presetID="4" presetClass="entr" presetSubtype="16" fill="hold" grpId="0" nodeType="after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box(in)">
                                      <p:cBhvr>
                                        <p:cTn id="53" dur="500"/>
                                        <p:tgtEl>
                                          <p:spTgt spid="49"/>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83"/>
                                        </p:tgtEl>
                                        <p:attrNameLst>
                                          <p:attrName>style.visibility</p:attrName>
                                        </p:attrNameLst>
                                      </p:cBhvr>
                                      <p:to>
                                        <p:strVal val="visible"/>
                                      </p:to>
                                    </p:set>
                                    <p:animEffect transition="in" filter="wipe(left)">
                                      <p:cBhvr>
                                        <p:cTn id="58" dur="500"/>
                                        <p:tgtEl>
                                          <p:spTgt spid="83"/>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4" presetClass="entr" presetSubtype="16" fill="hold" grpId="0" nodeType="clickEffect">
                                  <p:stCondLst>
                                    <p:cond delay="0"/>
                                  </p:stCondLst>
                                  <p:childTnLst>
                                    <p:set>
                                      <p:cBhvr>
                                        <p:cTn id="62" dur="1" fill="hold">
                                          <p:stCondLst>
                                            <p:cond delay="0"/>
                                          </p:stCondLst>
                                        </p:cTn>
                                        <p:tgtEl>
                                          <p:spTgt spid="52"/>
                                        </p:tgtEl>
                                        <p:attrNameLst>
                                          <p:attrName>style.visibility</p:attrName>
                                        </p:attrNameLst>
                                      </p:cBhvr>
                                      <p:to>
                                        <p:strVal val="visible"/>
                                      </p:to>
                                    </p:set>
                                    <p:animEffect transition="in" filter="box(in)">
                                      <p:cBhvr>
                                        <p:cTn id="63" dur="500"/>
                                        <p:tgtEl>
                                          <p:spTgt spid="52"/>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82"/>
                                        </p:tgtEl>
                                        <p:attrNameLst>
                                          <p:attrName>style.visibility</p:attrName>
                                        </p:attrNameLst>
                                      </p:cBhvr>
                                      <p:to>
                                        <p:strVal val="visible"/>
                                      </p:to>
                                    </p:set>
                                    <p:animEffect transition="in" filter="wipe(left)">
                                      <p:cBhvr>
                                        <p:cTn id="68"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22" grpId="0" animBg="1"/>
      <p:bldP spid="23" grpId="0" animBg="1"/>
      <p:bldP spid="24" grpId="0" animBg="1"/>
      <p:bldP spid="49" grpId="0" animBg="1"/>
      <p:bldP spid="52" grpId="0" animBg="1"/>
      <p:bldP spid="54" grpId="0" animBg="1"/>
      <p:bldP spid="82" grpId="0" animBg="1"/>
      <p:bldP spid="83"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90" name="Rectangle 3"/>
          <p:cNvSpPr>
            <a:spLocks noChangeArrowheads="1"/>
          </p:cNvSpPr>
          <p:nvPr/>
        </p:nvSpPr>
        <p:spPr bwMode="auto">
          <a:xfrm>
            <a:off x="1263650" y="1884364"/>
            <a:ext cx="6389688" cy="3825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41991" name="Rectangle 4"/>
          <p:cNvSpPr>
            <a:spLocks noChangeArrowheads="1"/>
          </p:cNvSpPr>
          <p:nvPr/>
        </p:nvSpPr>
        <p:spPr bwMode="auto">
          <a:xfrm>
            <a:off x="5495926" y="4989514"/>
            <a:ext cx="2157413" cy="700087"/>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zh-CN" altLang="en-US" sz="1800">
                <a:solidFill>
                  <a:srgbClr val="000099"/>
                </a:solidFill>
                <a:latin typeface="Times New Roman" panose="02020603050405020304" pitchFamily="18" charset="0"/>
                <a:ea typeface="黑体" panose="02010609060101010101" pitchFamily="49" charset="-122"/>
              </a:rPr>
              <a:t>计    数</a:t>
            </a:r>
            <a:r>
              <a:rPr lang="zh-CN" altLang="en-US" sz="3200">
                <a:solidFill>
                  <a:srgbClr val="000099"/>
                </a:solidFill>
                <a:latin typeface="Times New Roman" panose="02020603050405020304" pitchFamily="18" charset="0"/>
                <a:ea typeface="黑体" panose="02010609060101010101" pitchFamily="49" charset="-122"/>
              </a:rPr>
              <a:t> </a:t>
            </a:r>
            <a:endParaRPr lang="zh-CN" altLang="en-US" sz="1800" b="0">
              <a:latin typeface="Arial" panose="020B0604020202020204" pitchFamily="34" charset="0"/>
            </a:endParaRPr>
          </a:p>
        </p:txBody>
      </p:sp>
      <p:sp>
        <p:nvSpPr>
          <p:cNvPr id="41992" name="Rectangle 5"/>
          <p:cNvSpPr>
            <a:spLocks noChangeArrowheads="1"/>
          </p:cNvSpPr>
          <p:nvPr/>
        </p:nvSpPr>
        <p:spPr bwMode="auto">
          <a:xfrm>
            <a:off x="4464051" y="4989514"/>
            <a:ext cx="1031875" cy="700087"/>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buFont typeface="Wingdings" panose="05000000000000000000" pitchFamily="2" charset="2"/>
              <a:buNone/>
            </a:pPr>
            <a:r>
              <a:rPr kumimoji="1" lang="en-US" altLang="zh-CN" sz="4300" b="0">
                <a:solidFill>
                  <a:srgbClr val="000099"/>
                </a:solidFill>
                <a:latin typeface="Times New Roman" panose="02020603050405020304" pitchFamily="18" charset="0"/>
                <a:ea typeface="黑体" panose="02010609060101010101" pitchFamily="49" charset="-122"/>
              </a:rPr>
              <a:t> </a:t>
            </a:r>
            <a:endParaRPr lang="en-US" altLang="zh-CN" sz="2600"/>
          </a:p>
        </p:txBody>
      </p:sp>
      <p:sp>
        <p:nvSpPr>
          <p:cNvPr id="41993" name="Rectangle 6"/>
          <p:cNvSpPr>
            <a:spLocks noChangeArrowheads="1"/>
          </p:cNvSpPr>
          <p:nvPr/>
        </p:nvSpPr>
        <p:spPr bwMode="auto">
          <a:xfrm>
            <a:off x="3665538" y="4989514"/>
            <a:ext cx="798512" cy="700087"/>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1800">
                <a:solidFill>
                  <a:srgbClr val="000099"/>
                </a:solidFill>
                <a:latin typeface="Times New Roman" panose="02020603050405020304" pitchFamily="18" charset="0"/>
                <a:ea typeface="黑体" panose="02010609060101010101" pitchFamily="49" charset="-122"/>
              </a:rPr>
              <a:t>L</a:t>
            </a:r>
            <a:r>
              <a:rPr lang="en-US" altLang="zh-CN" sz="3200">
                <a:solidFill>
                  <a:srgbClr val="000099"/>
                </a:solidFill>
                <a:latin typeface="Times New Roman" panose="02020603050405020304" pitchFamily="18" charset="0"/>
                <a:ea typeface="黑体" panose="02010609060101010101" pitchFamily="49" charset="-122"/>
              </a:rPr>
              <a:t> </a:t>
            </a:r>
            <a:endParaRPr lang="en-US" altLang="zh-CN" sz="1800" b="0">
              <a:latin typeface="Arial" panose="020B0604020202020204" pitchFamily="34" charset="0"/>
            </a:endParaRPr>
          </a:p>
        </p:txBody>
      </p:sp>
      <p:sp>
        <p:nvSpPr>
          <p:cNvPr id="41994" name="Rectangle 7"/>
          <p:cNvSpPr>
            <a:spLocks noChangeArrowheads="1"/>
          </p:cNvSpPr>
          <p:nvPr/>
        </p:nvSpPr>
        <p:spPr bwMode="auto">
          <a:xfrm>
            <a:off x="2868614" y="4989514"/>
            <a:ext cx="796925" cy="700087"/>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1800">
                <a:solidFill>
                  <a:srgbClr val="000099"/>
                </a:solidFill>
                <a:latin typeface="Times New Roman" panose="02020603050405020304" pitchFamily="18" charset="0"/>
                <a:ea typeface="黑体" panose="02010609060101010101" pitchFamily="49" charset="-122"/>
              </a:rPr>
              <a:t>×</a:t>
            </a:r>
            <a:r>
              <a:rPr lang="en-US" altLang="zh-CN" sz="3200">
                <a:solidFill>
                  <a:srgbClr val="000099"/>
                </a:solidFill>
                <a:latin typeface="Times New Roman" panose="02020603050405020304" pitchFamily="18" charset="0"/>
                <a:ea typeface="黑体" panose="02010609060101010101" pitchFamily="49" charset="-122"/>
              </a:rPr>
              <a:t> </a:t>
            </a:r>
            <a:endParaRPr lang="en-US" altLang="zh-CN" sz="1800" b="0">
              <a:latin typeface="Arial" panose="020B0604020202020204" pitchFamily="34" charset="0"/>
            </a:endParaRPr>
          </a:p>
        </p:txBody>
      </p:sp>
      <p:sp>
        <p:nvSpPr>
          <p:cNvPr id="41995" name="Rectangle 8"/>
          <p:cNvSpPr>
            <a:spLocks noChangeArrowheads="1"/>
          </p:cNvSpPr>
          <p:nvPr/>
        </p:nvSpPr>
        <p:spPr bwMode="auto">
          <a:xfrm>
            <a:off x="2058988" y="4989514"/>
            <a:ext cx="798512" cy="700087"/>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1800">
                <a:solidFill>
                  <a:srgbClr val="000099"/>
                </a:solidFill>
                <a:latin typeface="Times New Roman" panose="02020603050405020304" pitchFamily="18" charset="0"/>
                <a:ea typeface="黑体" panose="02010609060101010101" pitchFamily="49" charset="-122"/>
              </a:rPr>
              <a:t>L</a:t>
            </a:r>
            <a:r>
              <a:rPr lang="en-US" altLang="zh-CN" sz="3200">
                <a:solidFill>
                  <a:srgbClr val="000099"/>
                </a:solidFill>
                <a:latin typeface="Times New Roman" panose="02020603050405020304" pitchFamily="18" charset="0"/>
                <a:ea typeface="黑体" panose="02010609060101010101" pitchFamily="49" charset="-122"/>
              </a:rPr>
              <a:t> </a:t>
            </a:r>
            <a:endParaRPr lang="en-US" altLang="zh-CN" sz="1800" b="0">
              <a:latin typeface="Arial" panose="020B0604020202020204" pitchFamily="34" charset="0"/>
            </a:endParaRPr>
          </a:p>
        </p:txBody>
      </p:sp>
      <p:sp>
        <p:nvSpPr>
          <p:cNvPr id="41996" name="Rectangle 9"/>
          <p:cNvSpPr>
            <a:spLocks noChangeArrowheads="1"/>
          </p:cNvSpPr>
          <p:nvPr/>
        </p:nvSpPr>
        <p:spPr bwMode="auto">
          <a:xfrm>
            <a:off x="1319214" y="4989514"/>
            <a:ext cx="796925" cy="700087"/>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1800">
                <a:solidFill>
                  <a:srgbClr val="000099"/>
                </a:solidFill>
                <a:latin typeface="Times New Roman" panose="02020603050405020304" pitchFamily="18" charset="0"/>
                <a:ea typeface="黑体" panose="02010609060101010101" pitchFamily="49" charset="-122"/>
              </a:rPr>
              <a:t>×</a:t>
            </a:r>
            <a:r>
              <a:rPr lang="en-US" altLang="zh-CN" sz="3200">
                <a:solidFill>
                  <a:srgbClr val="000099"/>
                </a:solidFill>
                <a:latin typeface="Times New Roman" panose="02020603050405020304" pitchFamily="18" charset="0"/>
                <a:ea typeface="黑体" panose="02010609060101010101" pitchFamily="49" charset="-122"/>
              </a:rPr>
              <a:t> </a:t>
            </a:r>
            <a:endParaRPr lang="en-US" altLang="zh-CN" sz="1800" b="0">
              <a:latin typeface="Arial" panose="020B0604020202020204" pitchFamily="34" charset="0"/>
            </a:endParaRPr>
          </a:p>
        </p:txBody>
      </p:sp>
      <p:sp>
        <p:nvSpPr>
          <p:cNvPr id="41997" name="Rectangle 10"/>
          <p:cNvSpPr>
            <a:spLocks noChangeArrowheads="1"/>
          </p:cNvSpPr>
          <p:nvPr/>
        </p:nvSpPr>
        <p:spPr bwMode="auto">
          <a:xfrm>
            <a:off x="5486401" y="4584700"/>
            <a:ext cx="2157413" cy="70008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zh-CN" altLang="en-US" sz="1800">
                <a:solidFill>
                  <a:srgbClr val="000099"/>
                </a:solidFill>
                <a:latin typeface="Times New Roman" panose="02020603050405020304" pitchFamily="18" charset="0"/>
                <a:ea typeface="黑体" panose="02010609060101010101" pitchFamily="49" charset="-122"/>
              </a:rPr>
              <a:t>计    数</a:t>
            </a:r>
            <a:r>
              <a:rPr lang="zh-CN" altLang="en-US" sz="3200">
                <a:solidFill>
                  <a:srgbClr val="000099"/>
                </a:solidFill>
                <a:latin typeface="Times New Roman" panose="02020603050405020304" pitchFamily="18" charset="0"/>
                <a:ea typeface="黑体" panose="02010609060101010101" pitchFamily="49" charset="-122"/>
              </a:rPr>
              <a:t> </a:t>
            </a:r>
            <a:endParaRPr lang="zh-CN" altLang="en-US" sz="1800" b="0">
              <a:latin typeface="Arial" panose="020B0604020202020204" pitchFamily="34" charset="0"/>
            </a:endParaRPr>
          </a:p>
        </p:txBody>
      </p:sp>
      <p:sp>
        <p:nvSpPr>
          <p:cNvPr id="41998" name="Rectangle 11"/>
          <p:cNvSpPr>
            <a:spLocks noChangeArrowheads="1"/>
          </p:cNvSpPr>
          <p:nvPr/>
        </p:nvSpPr>
        <p:spPr bwMode="auto">
          <a:xfrm>
            <a:off x="4454526" y="4584700"/>
            <a:ext cx="1031875" cy="70008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buFont typeface="Wingdings" panose="05000000000000000000" pitchFamily="2" charset="2"/>
              <a:buNone/>
            </a:pPr>
            <a:r>
              <a:rPr kumimoji="1" lang="en-US" altLang="zh-CN" sz="4300" b="0">
                <a:solidFill>
                  <a:srgbClr val="000099"/>
                </a:solidFill>
                <a:latin typeface="Times New Roman" panose="02020603050405020304" pitchFamily="18" charset="0"/>
                <a:ea typeface="黑体" panose="02010609060101010101" pitchFamily="49" charset="-122"/>
              </a:rPr>
              <a:t> </a:t>
            </a:r>
            <a:endParaRPr lang="en-US" altLang="zh-CN" sz="2600"/>
          </a:p>
        </p:txBody>
      </p:sp>
      <p:sp>
        <p:nvSpPr>
          <p:cNvPr id="41999" name="Rectangle 12"/>
          <p:cNvSpPr>
            <a:spLocks noChangeArrowheads="1"/>
          </p:cNvSpPr>
          <p:nvPr/>
        </p:nvSpPr>
        <p:spPr bwMode="auto">
          <a:xfrm>
            <a:off x="3656013" y="4584700"/>
            <a:ext cx="798512" cy="70008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1800">
                <a:solidFill>
                  <a:srgbClr val="000099"/>
                </a:solidFill>
                <a:latin typeface="Times New Roman" panose="02020603050405020304" pitchFamily="18" charset="0"/>
                <a:ea typeface="黑体" panose="02010609060101010101" pitchFamily="49" charset="-122"/>
              </a:rPr>
              <a:t>×</a:t>
            </a:r>
            <a:r>
              <a:rPr lang="en-US" altLang="zh-CN" sz="3200">
                <a:solidFill>
                  <a:srgbClr val="000099"/>
                </a:solidFill>
                <a:latin typeface="Times New Roman" panose="02020603050405020304" pitchFamily="18" charset="0"/>
                <a:ea typeface="黑体" panose="02010609060101010101" pitchFamily="49" charset="-122"/>
              </a:rPr>
              <a:t> </a:t>
            </a:r>
            <a:endParaRPr lang="en-US" altLang="zh-CN" sz="1800" b="0">
              <a:latin typeface="Arial" panose="020B0604020202020204" pitchFamily="34" charset="0"/>
            </a:endParaRPr>
          </a:p>
        </p:txBody>
      </p:sp>
      <p:sp>
        <p:nvSpPr>
          <p:cNvPr id="42000" name="Rectangle 13"/>
          <p:cNvSpPr>
            <a:spLocks noChangeArrowheads="1"/>
          </p:cNvSpPr>
          <p:nvPr/>
        </p:nvSpPr>
        <p:spPr bwMode="auto">
          <a:xfrm>
            <a:off x="2859089" y="4584700"/>
            <a:ext cx="796925" cy="70008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1800">
                <a:solidFill>
                  <a:srgbClr val="000099"/>
                </a:solidFill>
                <a:latin typeface="Times New Roman" panose="02020603050405020304" pitchFamily="18" charset="0"/>
                <a:ea typeface="黑体" panose="02010609060101010101" pitchFamily="49" charset="-122"/>
              </a:rPr>
              <a:t>L</a:t>
            </a:r>
            <a:r>
              <a:rPr lang="en-US" altLang="zh-CN" sz="3200">
                <a:solidFill>
                  <a:srgbClr val="000099"/>
                </a:solidFill>
                <a:latin typeface="Times New Roman" panose="02020603050405020304" pitchFamily="18" charset="0"/>
                <a:ea typeface="黑体" panose="02010609060101010101" pitchFamily="49" charset="-122"/>
              </a:rPr>
              <a:t> </a:t>
            </a:r>
            <a:endParaRPr lang="en-US" altLang="zh-CN" sz="1800" b="0">
              <a:latin typeface="Arial" panose="020B0604020202020204" pitchFamily="34" charset="0"/>
            </a:endParaRPr>
          </a:p>
        </p:txBody>
      </p:sp>
      <p:sp>
        <p:nvSpPr>
          <p:cNvPr id="42001" name="Rectangle 14"/>
          <p:cNvSpPr>
            <a:spLocks noChangeArrowheads="1"/>
          </p:cNvSpPr>
          <p:nvPr/>
        </p:nvSpPr>
        <p:spPr bwMode="auto">
          <a:xfrm>
            <a:off x="2049463" y="4584700"/>
            <a:ext cx="798512" cy="70008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1800">
                <a:solidFill>
                  <a:srgbClr val="000099"/>
                </a:solidFill>
                <a:latin typeface="Times New Roman" panose="02020603050405020304" pitchFamily="18" charset="0"/>
                <a:ea typeface="黑体" panose="02010609060101010101" pitchFamily="49" charset="-122"/>
              </a:rPr>
              <a:t>L</a:t>
            </a:r>
            <a:r>
              <a:rPr lang="en-US" altLang="zh-CN" sz="3200">
                <a:solidFill>
                  <a:srgbClr val="000099"/>
                </a:solidFill>
                <a:latin typeface="Times New Roman" panose="02020603050405020304" pitchFamily="18" charset="0"/>
                <a:ea typeface="黑体" panose="02010609060101010101" pitchFamily="49" charset="-122"/>
              </a:rPr>
              <a:t> </a:t>
            </a:r>
            <a:endParaRPr lang="en-US" altLang="zh-CN" sz="1800" b="0">
              <a:latin typeface="Arial" panose="020B0604020202020204" pitchFamily="34" charset="0"/>
            </a:endParaRPr>
          </a:p>
        </p:txBody>
      </p:sp>
      <p:sp>
        <p:nvSpPr>
          <p:cNvPr id="42002" name="Rectangle 15"/>
          <p:cNvSpPr>
            <a:spLocks noChangeArrowheads="1"/>
          </p:cNvSpPr>
          <p:nvPr/>
        </p:nvSpPr>
        <p:spPr bwMode="auto">
          <a:xfrm>
            <a:off x="1309689" y="4584700"/>
            <a:ext cx="796925" cy="70008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1800">
                <a:solidFill>
                  <a:srgbClr val="000099"/>
                </a:solidFill>
                <a:latin typeface="Times New Roman" panose="02020603050405020304" pitchFamily="18" charset="0"/>
                <a:ea typeface="黑体" panose="02010609060101010101" pitchFamily="49" charset="-122"/>
              </a:rPr>
              <a:t>×</a:t>
            </a:r>
            <a:r>
              <a:rPr lang="en-US" altLang="zh-CN" sz="3200">
                <a:solidFill>
                  <a:srgbClr val="000099"/>
                </a:solidFill>
                <a:latin typeface="Times New Roman" panose="02020603050405020304" pitchFamily="18" charset="0"/>
                <a:ea typeface="黑体" panose="02010609060101010101" pitchFamily="49" charset="-122"/>
              </a:rPr>
              <a:t> </a:t>
            </a:r>
            <a:endParaRPr lang="en-US" altLang="zh-CN" sz="1800" b="0">
              <a:latin typeface="Arial" panose="020B0604020202020204" pitchFamily="34" charset="0"/>
            </a:endParaRPr>
          </a:p>
        </p:txBody>
      </p:sp>
      <p:sp>
        <p:nvSpPr>
          <p:cNvPr id="42003" name="Rectangle 16"/>
          <p:cNvSpPr>
            <a:spLocks noChangeArrowheads="1"/>
          </p:cNvSpPr>
          <p:nvPr/>
        </p:nvSpPr>
        <p:spPr bwMode="auto">
          <a:xfrm>
            <a:off x="5480051" y="4089400"/>
            <a:ext cx="2157413" cy="70008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zh-CN" altLang="en-US" sz="1800">
                <a:solidFill>
                  <a:srgbClr val="000099"/>
                </a:solidFill>
                <a:latin typeface="Times New Roman" panose="02020603050405020304" pitchFamily="18" charset="0"/>
                <a:ea typeface="黑体" panose="02010609060101010101" pitchFamily="49" charset="-122"/>
              </a:rPr>
              <a:t>计    数</a:t>
            </a:r>
            <a:r>
              <a:rPr lang="zh-CN" altLang="en-US" sz="3200">
                <a:solidFill>
                  <a:srgbClr val="000099"/>
                </a:solidFill>
                <a:latin typeface="Times New Roman" panose="02020603050405020304" pitchFamily="18" charset="0"/>
                <a:ea typeface="黑体" panose="02010609060101010101" pitchFamily="49" charset="-122"/>
              </a:rPr>
              <a:t> </a:t>
            </a:r>
            <a:endParaRPr lang="zh-CN" altLang="en-US" sz="1800" b="0">
              <a:latin typeface="Arial" panose="020B0604020202020204" pitchFamily="34" charset="0"/>
            </a:endParaRPr>
          </a:p>
        </p:txBody>
      </p:sp>
      <p:sp>
        <p:nvSpPr>
          <p:cNvPr id="42004" name="Rectangle 17"/>
          <p:cNvSpPr>
            <a:spLocks noChangeArrowheads="1"/>
          </p:cNvSpPr>
          <p:nvPr/>
        </p:nvSpPr>
        <p:spPr bwMode="auto">
          <a:xfrm>
            <a:off x="4448176" y="4089400"/>
            <a:ext cx="1031875" cy="70008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buFont typeface="Wingdings" panose="05000000000000000000" pitchFamily="2" charset="2"/>
              <a:buNone/>
            </a:pPr>
            <a:r>
              <a:rPr kumimoji="1" lang="en-US" altLang="zh-CN" sz="4300" b="0">
                <a:solidFill>
                  <a:srgbClr val="000099"/>
                </a:solidFill>
                <a:latin typeface="Times New Roman" panose="02020603050405020304" pitchFamily="18" charset="0"/>
                <a:ea typeface="黑体" panose="02010609060101010101" pitchFamily="49" charset="-122"/>
              </a:rPr>
              <a:t> </a:t>
            </a:r>
            <a:endParaRPr lang="en-US" altLang="zh-CN" sz="2600"/>
          </a:p>
        </p:txBody>
      </p:sp>
      <p:sp>
        <p:nvSpPr>
          <p:cNvPr id="42005" name="Rectangle 18"/>
          <p:cNvSpPr>
            <a:spLocks noChangeArrowheads="1"/>
          </p:cNvSpPr>
          <p:nvPr/>
        </p:nvSpPr>
        <p:spPr bwMode="auto">
          <a:xfrm>
            <a:off x="3649663" y="4089400"/>
            <a:ext cx="798512" cy="70008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1800">
                <a:solidFill>
                  <a:srgbClr val="000099"/>
                </a:solidFill>
                <a:latin typeface="Times New Roman" panose="02020603050405020304" pitchFamily="18" charset="0"/>
                <a:ea typeface="黑体" panose="02010609060101010101" pitchFamily="49" charset="-122"/>
              </a:rPr>
              <a:t>L</a:t>
            </a:r>
            <a:r>
              <a:rPr lang="en-US" altLang="zh-CN" sz="3200">
                <a:solidFill>
                  <a:srgbClr val="000099"/>
                </a:solidFill>
                <a:latin typeface="Times New Roman" panose="02020603050405020304" pitchFamily="18" charset="0"/>
                <a:ea typeface="黑体" panose="02010609060101010101" pitchFamily="49" charset="-122"/>
              </a:rPr>
              <a:t> </a:t>
            </a:r>
            <a:endParaRPr lang="en-US" altLang="zh-CN" sz="1800" b="0">
              <a:latin typeface="Arial" panose="020B0604020202020204" pitchFamily="34" charset="0"/>
            </a:endParaRPr>
          </a:p>
        </p:txBody>
      </p:sp>
      <p:sp>
        <p:nvSpPr>
          <p:cNvPr id="42006" name="Rectangle 19"/>
          <p:cNvSpPr>
            <a:spLocks noChangeArrowheads="1"/>
          </p:cNvSpPr>
          <p:nvPr/>
        </p:nvSpPr>
        <p:spPr bwMode="auto">
          <a:xfrm>
            <a:off x="2852739" y="4089400"/>
            <a:ext cx="796925" cy="70008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1800">
                <a:solidFill>
                  <a:srgbClr val="000099"/>
                </a:solidFill>
                <a:latin typeface="Times New Roman" panose="02020603050405020304" pitchFamily="18" charset="0"/>
                <a:ea typeface="黑体" panose="02010609060101010101" pitchFamily="49" charset="-122"/>
              </a:rPr>
              <a:t>×</a:t>
            </a:r>
            <a:r>
              <a:rPr lang="en-US" altLang="zh-CN" sz="3200">
                <a:solidFill>
                  <a:srgbClr val="000099"/>
                </a:solidFill>
                <a:latin typeface="Times New Roman" panose="02020603050405020304" pitchFamily="18" charset="0"/>
                <a:ea typeface="黑体" panose="02010609060101010101" pitchFamily="49" charset="-122"/>
              </a:rPr>
              <a:t> </a:t>
            </a:r>
            <a:endParaRPr lang="en-US" altLang="zh-CN" sz="1800" b="0">
              <a:latin typeface="Arial" panose="020B0604020202020204" pitchFamily="34" charset="0"/>
            </a:endParaRPr>
          </a:p>
        </p:txBody>
      </p:sp>
      <p:sp>
        <p:nvSpPr>
          <p:cNvPr id="42007" name="Rectangle 20"/>
          <p:cNvSpPr>
            <a:spLocks noChangeArrowheads="1"/>
          </p:cNvSpPr>
          <p:nvPr/>
        </p:nvSpPr>
        <p:spPr bwMode="auto">
          <a:xfrm>
            <a:off x="2043113" y="4089400"/>
            <a:ext cx="798512" cy="70008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1800">
                <a:solidFill>
                  <a:srgbClr val="000099"/>
                </a:solidFill>
                <a:latin typeface="Times New Roman" panose="02020603050405020304" pitchFamily="18" charset="0"/>
                <a:ea typeface="黑体" panose="02010609060101010101" pitchFamily="49" charset="-122"/>
              </a:rPr>
              <a:t>×</a:t>
            </a:r>
            <a:r>
              <a:rPr lang="en-US" altLang="zh-CN" sz="3200">
                <a:solidFill>
                  <a:srgbClr val="000099"/>
                </a:solidFill>
                <a:latin typeface="Times New Roman" panose="02020603050405020304" pitchFamily="18" charset="0"/>
                <a:ea typeface="黑体" panose="02010609060101010101" pitchFamily="49" charset="-122"/>
              </a:rPr>
              <a:t> </a:t>
            </a:r>
            <a:endParaRPr lang="en-US" altLang="zh-CN" sz="1800" b="0">
              <a:latin typeface="Arial" panose="020B0604020202020204" pitchFamily="34" charset="0"/>
            </a:endParaRPr>
          </a:p>
        </p:txBody>
      </p:sp>
      <p:sp>
        <p:nvSpPr>
          <p:cNvPr id="42008" name="Rectangle 21"/>
          <p:cNvSpPr>
            <a:spLocks noChangeArrowheads="1"/>
          </p:cNvSpPr>
          <p:nvPr/>
        </p:nvSpPr>
        <p:spPr bwMode="auto">
          <a:xfrm>
            <a:off x="1303339" y="4089400"/>
            <a:ext cx="796925" cy="70008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1800">
                <a:solidFill>
                  <a:srgbClr val="000099"/>
                </a:solidFill>
                <a:latin typeface="Times New Roman" panose="02020603050405020304" pitchFamily="18" charset="0"/>
                <a:ea typeface="黑体" panose="02010609060101010101" pitchFamily="49" charset="-122"/>
              </a:rPr>
              <a:t>L</a:t>
            </a:r>
            <a:r>
              <a:rPr lang="en-US" altLang="zh-CN" sz="3200">
                <a:solidFill>
                  <a:srgbClr val="000099"/>
                </a:solidFill>
                <a:latin typeface="Times New Roman" panose="02020603050405020304" pitchFamily="18" charset="0"/>
                <a:ea typeface="黑体" panose="02010609060101010101" pitchFamily="49" charset="-122"/>
              </a:rPr>
              <a:t> </a:t>
            </a:r>
            <a:endParaRPr lang="en-US" altLang="zh-CN" sz="1800" b="0">
              <a:latin typeface="Arial" panose="020B0604020202020204" pitchFamily="34" charset="0"/>
            </a:endParaRPr>
          </a:p>
        </p:txBody>
      </p:sp>
      <p:sp>
        <p:nvSpPr>
          <p:cNvPr id="42009" name="Rectangle 22"/>
          <p:cNvSpPr>
            <a:spLocks noChangeArrowheads="1"/>
          </p:cNvSpPr>
          <p:nvPr/>
        </p:nvSpPr>
        <p:spPr bwMode="auto">
          <a:xfrm>
            <a:off x="5480051" y="3594100"/>
            <a:ext cx="2157413" cy="70008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zh-CN" altLang="en-US" sz="1800">
                <a:solidFill>
                  <a:srgbClr val="000099"/>
                </a:solidFill>
                <a:latin typeface="Times New Roman" panose="02020603050405020304" pitchFamily="18" charset="0"/>
                <a:ea typeface="黑体" panose="02010609060101010101" pitchFamily="49" charset="-122"/>
              </a:rPr>
              <a:t>计    数</a:t>
            </a:r>
            <a:r>
              <a:rPr lang="zh-CN" altLang="en-US" sz="3200">
                <a:solidFill>
                  <a:srgbClr val="000099"/>
                </a:solidFill>
                <a:latin typeface="Times New Roman" panose="02020603050405020304" pitchFamily="18" charset="0"/>
                <a:ea typeface="黑体" panose="02010609060101010101" pitchFamily="49" charset="-122"/>
              </a:rPr>
              <a:t> </a:t>
            </a:r>
            <a:endParaRPr lang="zh-CN" altLang="en-US" sz="1800" b="0">
              <a:latin typeface="Arial" panose="020B0604020202020204" pitchFamily="34" charset="0"/>
            </a:endParaRPr>
          </a:p>
        </p:txBody>
      </p:sp>
      <p:sp>
        <p:nvSpPr>
          <p:cNvPr id="42010" name="Rectangle 23"/>
          <p:cNvSpPr>
            <a:spLocks noChangeArrowheads="1"/>
          </p:cNvSpPr>
          <p:nvPr/>
        </p:nvSpPr>
        <p:spPr bwMode="auto">
          <a:xfrm>
            <a:off x="4448176" y="3594100"/>
            <a:ext cx="1031875" cy="70008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buFont typeface="Wingdings" panose="05000000000000000000" pitchFamily="2" charset="2"/>
              <a:buNone/>
            </a:pPr>
            <a:r>
              <a:rPr kumimoji="1" lang="en-US" altLang="zh-CN" sz="4300" b="0">
                <a:solidFill>
                  <a:srgbClr val="000099"/>
                </a:solidFill>
                <a:latin typeface="Times New Roman" panose="02020603050405020304" pitchFamily="18" charset="0"/>
                <a:ea typeface="黑体" panose="02010609060101010101" pitchFamily="49" charset="-122"/>
              </a:rPr>
              <a:t> </a:t>
            </a:r>
            <a:endParaRPr lang="en-US" altLang="zh-CN" sz="2600"/>
          </a:p>
        </p:txBody>
      </p:sp>
      <p:sp>
        <p:nvSpPr>
          <p:cNvPr id="42011" name="Rectangle 24"/>
          <p:cNvSpPr>
            <a:spLocks noChangeArrowheads="1"/>
          </p:cNvSpPr>
          <p:nvPr/>
        </p:nvSpPr>
        <p:spPr bwMode="auto">
          <a:xfrm>
            <a:off x="3649663" y="3594100"/>
            <a:ext cx="798512" cy="70008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1800">
                <a:solidFill>
                  <a:srgbClr val="000099"/>
                </a:solidFill>
                <a:latin typeface="Times New Roman" panose="02020603050405020304" pitchFamily="18" charset="0"/>
                <a:ea typeface="黑体" panose="02010609060101010101" pitchFamily="49" charset="-122"/>
              </a:rPr>
              <a:t>×</a:t>
            </a:r>
            <a:r>
              <a:rPr lang="en-US" altLang="zh-CN" sz="3200">
                <a:solidFill>
                  <a:srgbClr val="000099"/>
                </a:solidFill>
                <a:latin typeface="Times New Roman" panose="02020603050405020304" pitchFamily="18" charset="0"/>
                <a:ea typeface="黑体" panose="02010609060101010101" pitchFamily="49" charset="-122"/>
              </a:rPr>
              <a:t> </a:t>
            </a:r>
            <a:endParaRPr lang="en-US" altLang="zh-CN" sz="1800" b="0">
              <a:latin typeface="Arial" panose="020B0604020202020204" pitchFamily="34" charset="0"/>
            </a:endParaRPr>
          </a:p>
        </p:txBody>
      </p:sp>
      <p:sp>
        <p:nvSpPr>
          <p:cNvPr id="42012" name="Rectangle 25"/>
          <p:cNvSpPr>
            <a:spLocks noChangeArrowheads="1"/>
          </p:cNvSpPr>
          <p:nvPr/>
        </p:nvSpPr>
        <p:spPr bwMode="auto">
          <a:xfrm>
            <a:off x="2852739" y="3594100"/>
            <a:ext cx="796925" cy="70008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1800">
                <a:solidFill>
                  <a:srgbClr val="000099"/>
                </a:solidFill>
                <a:latin typeface="Times New Roman" panose="02020603050405020304" pitchFamily="18" charset="0"/>
                <a:ea typeface="黑体" panose="02010609060101010101" pitchFamily="49" charset="-122"/>
              </a:rPr>
              <a:t>L</a:t>
            </a:r>
            <a:r>
              <a:rPr lang="en-US" altLang="zh-CN" sz="3200">
                <a:solidFill>
                  <a:srgbClr val="000099"/>
                </a:solidFill>
                <a:latin typeface="Times New Roman" panose="02020603050405020304" pitchFamily="18" charset="0"/>
                <a:ea typeface="黑体" panose="02010609060101010101" pitchFamily="49" charset="-122"/>
              </a:rPr>
              <a:t> </a:t>
            </a:r>
            <a:endParaRPr lang="en-US" altLang="zh-CN" sz="1800" b="0">
              <a:latin typeface="Arial" panose="020B0604020202020204" pitchFamily="34" charset="0"/>
            </a:endParaRPr>
          </a:p>
        </p:txBody>
      </p:sp>
      <p:sp>
        <p:nvSpPr>
          <p:cNvPr id="42013" name="Rectangle 26"/>
          <p:cNvSpPr>
            <a:spLocks noChangeArrowheads="1"/>
          </p:cNvSpPr>
          <p:nvPr/>
        </p:nvSpPr>
        <p:spPr bwMode="auto">
          <a:xfrm>
            <a:off x="2043113" y="3594100"/>
            <a:ext cx="798512" cy="70008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1800">
                <a:solidFill>
                  <a:srgbClr val="000099"/>
                </a:solidFill>
                <a:latin typeface="Times New Roman" panose="02020603050405020304" pitchFamily="18" charset="0"/>
                <a:ea typeface="黑体" panose="02010609060101010101" pitchFamily="49" charset="-122"/>
              </a:rPr>
              <a:t>×</a:t>
            </a:r>
            <a:r>
              <a:rPr lang="en-US" altLang="zh-CN" sz="3200">
                <a:solidFill>
                  <a:srgbClr val="000099"/>
                </a:solidFill>
                <a:latin typeface="Times New Roman" panose="02020603050405020304" pitchFamily="18" charset="0"/>
                <a:ea typeface="黑体" panose="02010609060101010101" pitchFamily="49" charset="-122"/>
              </a:rPr>
              <a:t> </a:t>
            </a:r>
            <a:endParaRPr lang="en-US" altLang="zh-CN" sz="1800" b="0">
              <a:latin typeface="Arial" panose="020B0604020202020204" pitchFamily="34" charset="0"/>
            </a:endParaRPr>
          </a:p>
        </p:txBody>
      </p:sp>
      <p:sp>
        <p:nvSpPr>
          <p:cNvPr id="42014" name="Rectangle 27"/>
          <p:cNvSpPr>
            <a:spLocks noChangeArrowheads="1"/>
          </p:cNvSpPr>
          <p:nvPr/>
        </p:nvSpPr>
        <p:spPr bwMode="auto">
          <a:xfrm>
            <a:off x="1303339" y="3594100"/>
            <a:ext cx="796925" cy="700088"/>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1800">
                <a:solidFill>
                  <a:srgbClr val="000099"/>
                </a:solidFill>
                <a:latin typeface="Times New Roman" panose="02020603050405020304" pitchFamily="18" charset="0"/>
                <a:ea typeface="黑体" panose="02010609060101010101" pitchFamily="49" charset="-122"/>
              </a:rPr>
              <a:t>L</a:t>
            </a:r>
            <a:r>
              <a:rPr lang="en-US" altLang="zh-CN" sz="3200">
                <a:solidFill>
                  <a:srgbClr val="000099"/>
                </a:solidFill>
                <a:latin typeface="Times New Roman" panose="02020603050405020304" pitchFamily="18" charset="0"/>
                <a:ea typeface="黑体" panose="02010609060101010101" pitchFamily="49" charset="-122"/>
              </a:rPr>
              <a:t> </a:t>
            </a:r>
            <a:endParaRPr lang="en-US" altLang="zh-CN" sz="1800" b="0">
              <a:latin typeface="Arial" panose="020B0604020202020204" pitchFamily="34" charset="0"/>
            </a:endParaRPr>
          </a:p>
        </p:txBody>
      </p:sp>
      <p:sp>
        <p:nvSpPr>
          <p:cNvPr id="42015" name="Rectangle 28"/>
          <p:cNvSpPr>
            <a:spLocks noChangeArrowheads="1"/>
          </p:cNvSpPr>
          <p:nvPr/>
        </p:nvSpPr>
        <p:spPr bwMode="auto">
          <a:xfrm>
            <a:off x="7104063" y="3362326"/>
            <a:ext cx="539750" cy="33496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800">
                <a:solidFill>
                  <a:srgbClr val="000099"/>
                </a:solidFill>
                <a:latin typeface="Times New Roman" panose="02020603050405020304" pitchFamily="18" charset="0"/>
                <a:ea typeface="黑体" panose="02010609060101010101" pitchFamily="49" charset="-122"/>
              </a:rPr>
              <a:t>H</a:t>
            </a:r>
            <a:r>
              <a:rPr lang="en-US" altLang="zh-CN" sz="3200">
                <a:solidFill>
                  <a:srgbClr val="000099"/>
                </a:solidFill>
                <a:latin typeface="Times New Roman" panose="02020603050405020304" pitchFamily="18" charset="0"/>
                <a:ea typeface="黑体" panose="02010609060101010101" pitchFamily="49" charset="-122"/>
              </a:rPr>
              <a:t> </a:t>
            </a:r>
            <a:endParaRPr lang="en-US" altLang="zh-CN" sz="1800" b="0">
              <a:latin typeface="Arial" panose="020B0604020202020204" pitchFamily="34" charset="0"/>
            </a:endParaRPr>
          </a:p>
        </p:txBody>
      </p:sp>
      <p:sp>
        <p:nvSpPr>
          <p:cNvPr id="42016" name="Rectangle 29"/>
          <p:cNvSpPr>
            <a:spLocks noChangeArrowheads="1"/>
          </p:cNvSpPr>
          <p:nvPr/>
        </p:nvSpPr>
        <p:spPr bwMode="auto">
          <a:xfrm>
            <a:off x="6564313" y="3362326"/>
            <a:ext cx="539750" cy="33496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800">
                <a:solidFill>
                  <a:srgbClr val="000099"/>
                </a:solidFill>
                <a:latin typeface="Times New Roman" panose="02020603050405020304" pitchFamily="18" charset="0"/>
                <a:ea typeface="黑体" panose="02010609060101010101" pitchFamily="49" charset="-122"/>
              </a:rPr>
              <a:t>L</a:t>
            </a:r>
            <a:r>
              <a:rPr lang="en-US" altLang="zh-CN" sz="3200">
                <a:solidFill>
                  <a:srgbClr val="000099"/>
                </a:solidFill>
                <a:latin typeface="Times New Roman" panose="02020603050405020304" pitchFamily="18" charset="0"/>
                <a:ea typeface="黑体" panose="02010609060101010101" pitchFamily="49" charset="-122"/>
              </a:rPr>
              <a:t> </a:t>
            </a:r>
            <a:endParaRPr lang="en-US" altLang="zh-CN" sz="1800" b="0">
              <a:latin typeface="Arial" panose="020B0604020202020204" pitchFamily="34" charset="0"/>
            </a:endParaRPr>
          </a:p>
        </p:txBody>
      </p:sp>
      <p:sp>
        <p:nvSpPr>
          <p:cNvPr id="42017" name="Rectangle 30"/>
          <p:cNvSpPr>
            <a:spLocks noChangeArrowheads="1"/>
          </p:cNvSpPr>
          <p:nvPr/>
        </p:nvSpPr>
        <p:spPr bwMode="auto">
          <a:xfrm>
            <a:off x="6024563" y="3362326"/>
            <a:ext cx="539750" cy="33496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800">
                <a:solidFill>
                  <a:srgbClr val="000099"/>
                </a:solidFill>
                <a:latin typeface="Times New Roman" panose="02020603050405020304" pitchFamily="18" charset="0"/>
                <a:ea typeface="黑体" panose="02010609060101010101" pitchFamily="49" charset="-122"/>
              </a:rPr>
              <a:t>L</a:t>
            </a:r>
            <a:r>
              <a:rPr lang="en-US" altLang="zh-CN" sz="3200">
                <a:solidFill>
                  <a:srgbClr val="000099"/>
                </a:solidFill>
                <a:latin typeface="Times New Roman" panose="02020603050405020304" pitchFamily="18" charset="0"/>
                <a:ea typeface="黑体" panose="02010609060101010101" pitchFamily="49" charset="-122"/>
              </a:rPr>
              <a:t> </a:t>
            </a:r>
            <a:endParaRPr lang="en-US" altLang="zh-CN" sz="1800" b="0">
              <a:latin typeface="Arial" panose="020B0604020202020204" pitchFamily="34" charset="0"/>
            </a:endParaRPr>
          </a:p>
        </p:txBody>
      </p:sp>
      <p:sp>
        <p:nvSpPr>
          <p:cNvPr id="42018" name="Rectangle 31"/>
          <p:cNvSpPr>
            <a:spLocks noChangeArrowheads="1"/>
          </p:cNvSpPr>
          <p:nvPr/>
        </p:nvSpPr>
        <p:spPr bwMode="auto">
          <a:xfrm>
            <a:off x="5357813" y="3370263"/>
            <a:ext cx="538162" cy="33496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800">
                <a:solidFill>
                  <a:srgbClr val="000099"/>
                </a:solidFill>
                <a:latin typeface="Times New Roman" panose="02020603050405020304" pitchFamily="18" charset="0"/>
                <a:ea typeface="黑体" panose="02010609060101010101" pitchFamily="49" charset="-122"/>
              </a:rPr>
              <a:t>H</a:t>
            </a:r>
            <a:r>
              <a:rPr lang="en-US" altLang="zh-CN" sz="3200">
                <a:solidFill>
                  <a:srgbClr val="000099"/>
                </a:solidFill>
                <a:latin typeface="Times New Roman" panose="02020603050405020304" pitchFamily="18" charset="0"/>
                <a:ea typeface="黑体" panose="02010609060101010101" pitchFamily="49" charset="-122"/>
              </a:rPr>
              <a:t> </a:t>
            </a:r>
            <a:endParaRPr lang="en-US" altLang="zh-CN" sz="1800" b="0">
              <a:latin typeface="Arial" panose="020B0604020202020204" pitchFamily="34" charset="0"/>
            </a:endParaRPr>
          </a:p>
        </p:txBody>
      </p:sp>
      <p:sp>
        <p:nvSpPr>
          <p:cNvPr id="42019" name="Rectangle 32"/>
          <p:cNvSpPr>
            <a:spLocks noChangeArrowheads="1"/>
          </p:cNvSpPr>
          <p:nvPr/>
        </p:nvSpPr>
        <p:spPr bwMode="auto">
          <a:xfrm>
            <a:off x="4454526" y="3362326"/>
            <a:ext cx="1031875" cy="33496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1800">
                <a:solidFill>
                  <a:srgbClr val="000099"/>
                </a:solidFill>
                <a:latin typeface="Times New Roman" panose="02020603050405020304" pitchFamily="18" charset="0"/>
                <a:ea typeface="黑体" panose="02010609060101010101" pitchFamily="49" charset="-122"/>
              </a:rPr>
              <a:t>×</a:t>
            </a:r>
            <a:r>
              <a:rPr lang="en-US" altLang="zh-CN" sz="3200">
                <a:solidFill>
                  <a:srgbClr val="000099"/>
                </a:solidFill>
                <a:latin typeface="Times New Roman" panose="02020603050405020304" pitchFamily="18" charset="0"/>
                <a:ea typeface="黑体" panose="02010609060101010101" pitchFamily="49" charset="-122"/>
              </a:rPr>
              <a:t> </a:t>
            </a:r>
            <a:endParaRPr lang="en-US" altLang="zh-CN" sz="1800" b="0">
              <a:latin typeface="Arial" panose="020B0604020202020204" pitchFamily="34" charset="0"/>
            </a:endParaRPr>
          </a:p>
        </p:txBody>
      </p:sp>
      <p:sp>
        <p:nvSpPr>
          <p:cNvPr id="42020" name="Rectangle 33"/>
          <p:cNvSpPr>
            <a:spLocks noChangeArrowheads="1"/>
          </p:cNvSpPr>
          <p:nvPr/>
        </p:nvSpPr>
        <p:spPr bwMode="auto">
          <a:xfrm>
            <a:off x="3656013" y="3362326"/>
            <a:ext cx="798512" cy="33496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1800">
                <a:solidFill>
                  <a:srgbClr val="000099"/>
                </a:solidFill>
                <a:latin typeface="Times New Roman" panose="02020603050405020304" pitchFamily="18" charset="0"/>
                <a:ea typeface="黑体" panose="02010609060101010101" pitchFamily="49" charset="-122"/>
              </a:rPr>
              <a:t>H</a:t>
            </a:r>
            <a:r>
              <a:rPr lang="en-US" altLang="zh-CN" sz="3200">
                <a:solidFill>
                  <a:srgbClr val="000099"/>
                </a:solidFill>
                <a:latin typeface="Times New Roman" panose="02020603050405020304" pitchFamily="18" charset="0"/>
                <a:ea typeface="黑体" panose="02010609060101010101" pitchFamily="49" charset="-122"/>
              </a:rPr>
              <a:t> </a:t>
            </a:r>
            <a:endParaRPr lang="en-US" altLang="zh-CN" sz="1800" b="0">
              <a:latin typeface="Arial" panose="020B0604020202020204" pitchFamily="34" charset="0"/>
            </a:endParaRPr>
          </a:p>
        </p:txBody>
      </p:sp>
      <p:sp>
        <p:nvSpPr>
          <p:cNvPr id="42021" name="Rectangle 34"/>
          <p:cNvSpPr>
            <a:spLocks noChangeArrowheads="1"/>
          </p:cNvSpPr>
          <p:nvPr/>
        </p:nvSpPr>
        <p:spPr bwMode="auto">
          <a:xfrm>
            <a:off x="2859089" y="3362326"/>
            <a:ext cx="796925" cy="33496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1800">
                <a:solidFill>
                  <a:srgbClr val="000099"/>
                </a:solidFill>
                <a:latin typeface="Times New Roman" panose="02020603050405020304" pitchFamily="18" charset="0"/>
                <a:ea typeface="黑体" panose="02010609060101010101" pitchFamily="49" charset="-122"/>
              </a:rPr>
              <a:t>H</a:t>
            </a:r>
            <a:r>
              <a:rPr lang="en-US" altLang="zh-CN" sz="3200">
                <a:solidFill>
                  <a:srgbClr val="000099"/>
                </a:solidFill>
                <a:latin typeface="Times New Roman" panose="02020603050405020304" pitchFamily="18" charset="0"/>
                <a:ea typeface="黑体" panose="02010609060101010101" pitchFamily="49" charset="-122"/>
              </a:rPr>
              <a:t> </a:t>
            </a:r>
            <a:endParaRPr lang="en-US" altLang="zh-CN" sz="1800" b="0">
              <a:latin typeface="Arial" panose="020B0604020202020204" pitchFamily="34" charset="0"/>
            </a:endParaRPr>
          </a:p>
        </p:txBody>
      </p:sp>
      <p:sp>
        <p:nvSpPr>
          <p:cNvPr id="42022" name="Rectangle 35"/>
          <p:cNvSpPr>
            <a:spLocks noChangeArrowheads="1"/>
          </p:cNvSpPr>
          <p:nvPr/>
        </p:nvSpPr>
        <p:spPr bwMode="auto">
          <a:xfrm>
            <a:off x="2049463" y="3362326"/>
            <a:ext cx="798512" cy="33496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1800">
                <a:solidFill>
                  <a:srgbClr val="000099"/>
                </a:solidFill>
                <a:latin typeface="Times New Roman" panose="02020603050405020304" pitchFamily="18" charset="0"/>
                <a:ea typeface="黑体" panose="02010609060101010101" pitchFamily="49" charset="-122"/>
              </a:rPr>
              <a:t>×</a:t>
            </a:r>
            <a:r>
              <a:rPr lang="en-US" altLang="zh-CN" sz="3200">
                <a:solidFill>
                  <a:srgbClr val="000099"/>
                </a:solidFill>
                <a:latin typeface="Times New Roman" panose="02020603050405020304" pitchFamily="18" charset="0"/>
                <a:ea typeface="黑体" panose="02010609060101010101" pitchFamily="49" charset="-122"/>
              </a:rPr>
              <a:t> </a:t>
            </a:r>
            <a:endParaRPr lang="en-US" altLang="zh-CN" sz="1800" b="0">
              <a:latin typeface="Arial" panose="020B0604020202020204" pitchFamily="34" charset="0"/>
            </a:endParaRPr>
          </a:p>
        </p:txBody>
      </p:sp>
      <p:sp>
        <p:nvSpPr>
          <p:cNvPr id="42023" name="Rectangle 36"/>
          <p:cNvSpPr>
            <a:spLocks noChangeArrowheads="1"/>
          </p:cNvSpPr>
          <p:nvPr/>
        </p:nvSpPr>
        <p:spPr bwMode="auto">
          <a:xfrm>
            <a:off x="1309689" y="3362326"/>
            <a:ext cx="796925" cy="33496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1800">
                <a:solidFill>
                  <a:srgbClr val="000099"/>
                </a:solidFill>
                <a:latin typeface="Times New Roman" panose="02020603050405020304" pitchFamily="18" charset="0"/>
                <a:ea typeface="黑体" panose="02010609060101010101" pitchFamily="49" charset="-122"/>
              </a:rPr>
              <a:t>×</a:t>
            </a:r>
            <a:r>
              <a:rPr lang="en-US" altLang="zh-CN" sz="3200">
                <a:solidFill>
                  <a:srgbClr val="000099"/>
                </a:solidFill>
                <a:latin typeface="Times New Roman" panose="02020603050405020304" pitchFamily="18" charset="0"/>
                <a:ea typeface="黑体" panose="02010609060101010101" pitchFamily="49" charset="-122"/>
              </a:rPr>
              <a:t> </a:t>
            </a:r>
            <a:endParaRPr lang="en-US" altLang="zh-CN" sz="1800" b="0">
              <a:latin typeface="Arial" panose="020B0604020202020204" pitchFamily="34" charset="0"/>
            </a:endParaRPr>
          </a:p>
        </p:txBody>
      </p:sp>
      <p:sp>
        <p:nvSpPr>
          <p:cNvPr id="42024" name="Rectangle 37"/>
          <p:cNvSpPr>
            <a:spLocks noChangeArrowheads="1"/>
          </p:cNvSpPr>
          <p:nvPr/>
        </p:nvSpPr>
        <p:spPr bwMode="auto">
          <a:xfrm>
            <a:off x="7104063" y="2965451"/>
            <a:ext cx="539750" cy="33496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800">
                <a:solidFill>
                  <a:srgbClr val="000099"/>
                </a:solidFill>
                <a:latin typeface="Times New Roman" panose="02020603050405020304" pitchFamily="18" charset="0"/>
                <a:ea typeface="黑体" panose="02010609060101010101" pitchFamily="49" charset="-122"/>
              </a:rPr>
              <a:t>L</a:t>
            </a:r>
            <a:r>
              <a:rPr lang="en-US" altLang="zh-CN" sz="3200">
                <a:solidFill>
                  <a:srgbClr val="000099"/>
                </a:solidFill>
                <a:latin typeface="Times New Roman" panose="02020603050405020304" pitchFamily="18" charset="0"/>
                <a:ea typeface="黑体" panose="02010609060101010101" pitchFamily="49" charset="-122"/>
              </a:rPr>
              <a:t> </a:t>
            </a:r>
            <a:endParaRPr lang="en-US" altLang="zh-CN" sz="1800" b="0">
              <a:latin typeface="Arial" panose="020B0604020202020204" pitchFamily="34" charset="0"/>
            </a:endParaRPr>
          </a:p>
        </p:txBody>
      </p:sp>
      <p:sp>
        <p:nvSpPr>
          <p:cNvPr id="42025" name="Rectangle 38"/>
          <p:cNvSpPr>
            <a:spLocks noChangeArrowheads="1"/>
          </p:cNvSpPr>
          <p:nvPr/>
        </p:nvSpPr>
        <p:spPr bwMode="auto">
          <a:xfrm>
            <a:off x="6564313" y="2965451"/>
            <a:ext cx="539750" cy="33496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800">
                <a:solidFill>
                  <a:srgbClr val="000099"/>
                </a:solidFill>
                <a:latin typeface="Times New Roman" panose="02020603050405020304" pitchFamily="18" charset="0"/>
                <a:ea typeface="黑体" panose="02010609060101010101" pitchFamily="49" charset="-122"/>
              </a:rPr>
              <a:t>L</a:t>
            </a:r>
            <a:r>
              <a:rPr lang="en-US" altLang="zh-CN" sz="3200">
                <a:solidFill>
                  <a:srgbClr val="000099"/>
                </a:solidFill>
                <a:latin typeface="Times New Roman" panose="02020603050405020304" pitchFamily="18" charset="0"/>
                <a:ea typeface="黑体" panose="02010609060101010101" pitchFamily="49" charset="-122"/>
              </a:rPr>
              <a:t> </a:t>
            </a:r>
            <a:endParaRPr lang="en-US" altLang="zh-CN" sz="1800" b="0">
              <a:latin typeface="Arial" panose="020B0604020202020204" pitchFamily="34" charset="0"/>
            </a:endParaRPr>
          </a:p>
        </p:txBody>
      </p:sp>
      <p:sp>
        <p:nvSpPr>
          <p:cNvPr id="42026" name="Rectangle 39"/>
          <p:cNvSpPr>
            <a:spLocks noChangeArrowheads="1"/>
          </p:cNvSpPr>
          <p:nvPr/>
        </p:nvSpPr>
        <p:spPr bwMode="auto">
          <a:xfrm>
            <a:off x="6024563" y="2965451"/>
            <a:ext cx="539750" cy="33496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800">
                <a:solidFill>
                  <a:srgbClr val="000099"/>
                </a:solidFill>
                <a:latin typeface="Times New Roman" panose="02020603050405020304" pitchFamily="18" charset="0"/>
                <a:ea typeface="黑体" panose="02010609060101010101" pitchFamily="49" charset="-122"/>
              </a:rPr>
              <a:t>L</a:t>
            </a:r>
            <a:r>
              <a:rPr lang="en-US" altLang="zh-CN" sz="3200">
                <a:solidFill>
                  <a:srgbClr val="000099"/>
                </a:solidFill>
                <a:latin typeface="Times New Roman" panose="02020603050405020304" pitchFamily="18" charset="0"/>
                <a:ea typeface="黑体" panose="02010609060101010101" pitchFamily="49" charset="-122"/>
              </a:rPr>
              <a:t> </a:t>
            </a:r>
            <a:endParaRPr lang="en-US" altLang="zh-CN" sz="1800" b="0">
              <a:latin typeface="Arial" panose="020B0604020202020204" pitchFamily="34" charset="0"/>
            </a:endParaRPr>
          </a:p>
        </p:txBody>
      </p:sp>
      <p:sp>
        <p:nvSpPr>
          <p:cNvPr id="42027" name="Rectangle 40"/>
          <p:cNvSpPr>
            <a:spLocks noChangeArrowheads="1"/>
          </p:cNvSpPr>
          <p:nvPr/>
        </p:nvSpPr>
        <p:spPr bwMode="auto">
          <a:xfrm>
            <a:off x="5357813" y="2973388"/>
            <a:ext cx="538162" cy="33496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800">
                <a:solidFill>
                  <a:srgbClr val="000099"/>
                </a:solidFill>
                <a:latin typeface="Times New Roman" panose="02020603050405020304" pitchFamily="18" charset="0"/>
                <a:ea typeface="黑体" panose="02010609060101010101" pitchFamily="49" charset="-122"/>
              </a:rPr>
              <a:t>L</a:t>
            </a:r>
            <a:r>
              <a:rPr lang="en-US" altLang="zh-CN" sz="3200">
                <a:solidFill>
                  <a:srgbClr val="000099"/>
                </a:solidFill>
                <a:latin typeface="Times New Roman" panose="02020603050405020304" pitchFamily="18" charset="0"/>
                <a:ea typeface="黑体" panose="02010609060101010101" pitchFamily="49" charset="-122"/>
              </a:rPr>
              <a:t> </a:t>
            </a:r>
            <a:endParaRPr lang="en-US" altLang="zh-CN" sz="1800" b="0">
              <a:latin typeface="Arial" panose="020B0604020202020204" pitchFamily="34" charset="0"/>
            </a:endParaRPr>
          </a:p>
        </p:txBody>
      </p:sp>
      <p:sp>
        <p:nvSpPr>
          <p:cNvPr id="42028" name="Rectangle 41"/>
          <p:cNvSpPr>
            <a:spLocks noChangeArrowheads="1"/>
          </p:cNvSpPr>
          <p:nvPr/>
        </p:nvSpPr>
        <p:spPr bwMode="auto">
          <a:xfrm>
            <a:off x="4454526" y="2965451"/>
            <a:ext cx="1031875" cy="33496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1800">
                <a:solidFill>
                  <a:srgbClr val="000099"/>
                </a:solidFill>
                <a:latin typeface="Times New Roman" panose="02020603050405020304" pitchFamily="18" charset="0"/>
                <a:ea typeface="黑体" panose="02010609060101010101" pitchFamily="49" charset="-122"/>
              </a:rPr>
              <a:t>×</a:t>
            </a:r>
            <a:r>
              <a:rPr lang="en-US" altLang="zh-CN" sz="3200">
                <a:solidFill>
                  <a:srgbClr val="000099"/>
                </a:solidFill>
                <a:latin typeface="Times New Roman" panose="02020603050405020304" pitchFamily="18" charset="0"/>
                <a:ea typeface="黑体" panose="02010609060101010101" pitchFamily="49" charset="-122"/>
              </a:rPr>
              <a:t> </a:t>
            </a:r>
            <a:endParaRPr lang="en-US" altLang="zh-CN" sz="1800" b="0">
              <a:latin typeface="Arial" panose="020B0604020202020204" pitchFamily="34" charset="0"/>
            </a:endParaRPr>
          </a:p>
        </p:txBody>
      </p:sp>
      <p:sp>
        <p:nvSpPr>
          <p:cNvPr id="42029" name="Rectangle 42"/>
          <p:cNvSpPr>
            <a:spLocks noChangeArrowheads="1"/>
          </p:cNvSpPr>
          <p:nvPr/>
        </p:nvSpPr>
        <p:spPr bwMode="auto">
          <a:xfrm>
            <a:off x="3656013" y="2965451"/>
            <a:ext cx="798512" cy="33496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1800">
                <a:solidFill>
                  <a:srgbClr val="000099"/>
                </a:solidFill>
                <a:latin typeface="Times New Roman" panose="02020603050405020304" pitchFamily="18" charset="0"/>
                <a:ea typeface="黑体" panose="02010609060101010101" pitchFamily="49" charset="-122"/>
              </a:rPr>
              <a:t>L</a:t>
            </a:r>
            <a:r>
              <a:rPr lang="en-US" altLang="zh-CN" sz="3200">
                <a:solidFill>
                  <a:srgbClr val="000099"/>
                </a:solidFill>
                <a:latin typeface="Times New Roman" panose="02020603050405020304" pitchFamily="18" charset="0"/>
                <a:ea typeface="黑体" panose="02010609060101010101" pitchFamily="49" charset="-122"/>
              </a:rPr>
              <a:t> </a:t>
            </a:r>
            <a:endParaRPr lang="en-US" altLang="zh-CN" sz="1800" b="0">
              <a:latin typeface="Arial" panose="020B0604020202020204" pitchFamily="34" charset="0"/>
            </a:endParaRPr>
          </a:p>
        </p:txBody>
      </p:sp>
      <p:sp>
        <p:nvSpPr>
          <p:cNvPr id="42030" name="Rectangle 43"/>
          <p:cNvSpPr>
            <a:spLocks noChangeArrowheads="1"/>
          </p:cNvSpPr>
          <p:nvPr/>
        </p:nvSpPr>
        <p:spPr bwMode="auto">
          <a:xfrm>
            <a:off x="2859089" y="2965451"/>
            <a:ext cx="796925" cy="33496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1800">
                <a:solidFill>
                  <a:srgbClr val="000099"/>
                </a:solidFill>
                <a:latin typeface="Times New Roman" panose="02020603050405020304" pitchFamily="18" charset="0"/>
                <a:ea typeface="黑体" panose="02010609060101010101" pitchFamily="49" charset="-122"/>
              </a:rPr>
              <a:t>×</a:t>
            </a:r>
            <a:r>
              <a:rPr lang="en-US" altLang="zh-CN" sz="3200">
                <a:solidFill>
                  <a:srgbClr val="000099"/>
                </a:solidFill>
                <a:latin typeface="Times New Roman" panose="02020603050405020304" pitchFamily="18" charset="0"/>
                <a:ea typeface="黑体" panose="02010609060101010101" pitchFamily="49" charset="-122"/>
              </a:rPr>
              <a:t> </a:t>
            </a:r>
            <a:endParaRPr lang="en-US" altLang="zh-CN" sz="1800" b="0">
              <a:latin typeface="Arial" panose="020B0604020202020204" pitchFamily="34" charset="0"/>
            </a:endParaRPr>
          </a:p>
        </p:txBody>
      </p:sp>
      <p:sp>
        <p:nvSpPr>
          <p:cNvPr id="42031" name="Rectangle 44"/>
          <p:cNvSpPr>
            <a:spLocks noChangeArrowheads="1"/>
          </p:cNvSpPr>
          <p:nvPr/>
        </p:nvSpPr>
        <p:spPr bwMode="auto">
          <a:xfrm>
            <a:off x="2049463" y="2965451"/>
            <a:ext cx="798512" cy="33496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1800">
                <a:solidFill>
                  <a:srgbClr val="000099"/>
                </a:solidFill>
                <a:latin typeface="Times New Roman" panose="02020603050405020304" pitchFamily="18" charset="0"/>
                <a:ea typeface="黑体" panose="02010609060101010101" pitchFamily="49" charset="-122"/>
              </a:rPr>
              <a:t>H</a:t>
            </a:r>
            <a:r>
              <a:rPr lang="en-US" altLang="zh-CN" sz="3200">
                <a:solidFill>
                  <a:srgbClr val="000099"/>
                </a:solidFill>
                <a:latin typeface="Times New Roman" panose="02020603050405020304" pitchFamily="18" charset="0"/>
                <a:ea typeface="黑体" panose="02010609060101010101" pitchFamily="49" charset="-122"/>
              </a:rPr>
              <a:t> </a:t>
            </a:r>
            <a:endParaRPr lang="en-US" altLang="zh-CN" sz="1800" b="0">
              <a:latin typeface="Arial" panose="020B0604020202020204" pitchFamily="34" charset="0"/>
            </a:endParaRPr>
          </a:p>
        </p:txBody>
      </p:sp>
      <p:sp>
        <p:nvSpPr>
          <p:cNvPr id="42032" name="Rectangle 45"/>
          <p:cNvSpPr>
            <a:spLocks noChangeArrowheads="1"/>
          </p:cNvSpPr>
          <p:nvPr/>
        </p:nvSpPr>
        <p:spPr bwMode="auto">
          <a:xfrm>
            <a:off x="1309689" y="2965451"/>
            <a:ext cx="796925" cy="33496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1800">
                <a:solidFill>
                  <a:srgbClr val="000099"/>
                </a:solidFill>
                <a:latin typeface="Times New Roman" panose="02020603050405020304" pitchFamily="18" charset="0"/>
                <a:ea typeface="黑体" panose="02010609060101010101" pitchFamily="49" charset="-122"/>
              </a:rPr>
              <a:t>H</a:t>
            </a:r>
            <a:r>
              <a:rPr lang="en-US" altLang="zh-CN" sz="3200">
                <a:solidFill>
                  <a:srgbClr val="000099"/>
                </a:solidFill>
                <a:latin typeface="Times New Roman" panose="02020603050405020304" pitchFamily="18" charset="0"/>
                <a:ea typeface="黑体" panose="02010609060101010101" pitchFamily="49" charset="-122"/>
              </a:rPr>
              <a:t> </a:t>
            </a:r>
            <a:endParaRPr lang="en-US" altLang="zh-CN" sz="1800" b="0">
              <a:latin typeface="Arial" panose="020B0604020202020204" pitchFamily="34" charset="0"/>
            </a:endParaRPr>
          </a:p>
        </p:txBody>
      </p:sp>
      <p:sp>
        <p:nvSpPr>
          <p:cNvPr id="42033" name="Rectangle 46"/>
          <p:cNvSpPr>
            <a:spLocks noChangeArrowheads="1"/>
          </p:cNvSpPr>
          <p:nvPr/>
        </p:nvSpPr>
        <p:spPr bwMode="auto">
          <a:xfrm>
            <a:off x="7104063" y="2557463"/>
            <a:ext cx="539750" cy="33496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800">
                <a:solidFill>
                  <a:srgbClr val="000099"/>
                </a:solidFill>
                <a:latin typeface="Times New Roman" panose="02020603050405020304" pitchFamily="18" charset="0"/>
                <a:ea typeface="黑体" panose="02010609060101010101" pitchFamily="49" charset="-122"/>
              </a:rPr>
              <a:t>L</a:t>
            </a:r>
            <a:r>
              <a:rPr lang="en-US" altLang="zh-CN" sz="3200">
                <a:solidFill>
                  <a:srgbClr val="000099"/>
                </a:solidFill>
                <a:latin typeface="Times New Roman" panose="02020603050405020304" pitchFamily="18" charset="0"/>
                <a:ea typeface="黑体" panose="02010609060101010101" pitchFamily="49" charset="-122"/>
              </a:rPr>
              <a:t> </a:t>
            </a:r>
            <a:endParaRPr lang="en-US" altLang="zh-CN" sz="1800" b="0">
              <a:latin typeface="Arial" panose="020B0604020202020204" pitchFamily="34" charset="0"/>
            </a:endParaRPr>
          </a:p>
        </p:txBody>
      </p:sp>
      <p:sp>
        <p:nvSpPr>
          <p:cNvPr id="42034" name="Rectangle 47"/>
          <p:cNvSpPr>
            <a:spLocks noChangeArrowheads="1"/>
          </p:cNvSpPr>
          <p:nvPr/>
        </p:nvSpPr>
        <p:spPr bwMode="auto">
          <a:xfrm>
            <a:off x="6564313" y="2557463"/>
            <a:ext cx="539750" cy="33496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800">
                <a:solidFill>
                  <a:srgbClr val="000099"/>
                </a:solidFill>
                <a:latin typeface="Times New Roman" panose="02020603050405020304" pitchFamily="18" charset="0"/>
                <a:ea typeface="黑体" panose="02010609060101010101" pitchFamily="49" charset="-122"/>
              </a:rPr>
              <a:t>L</a:t>
            </a:r>
            <a:r>
              <a:rPr lang="en-US" altLang="zh-CN" sz="3200">
                <a:solidFill>
                  <a:srgbClr val="000099"/>
                </a:solidFill>
                <a:latin typeface="Times New Roman" panose="02020603050405020304" pitchFamily="18" charset="0"/>
                <a:ea typeface="黑体" panose="02010609060101010101" pitchFamily="49" charset="-122"/>
              </a:rPr>
              <a:t> </a:t>
            </a:r>
            <a:endParaRPr lang="en-US" altLang="zh-CN" sz="1800" b="0">
              <a:latin typeface="Arial" panose="020B0604020202020204" pitchFamily="34" charset="0"/>
            </a:endParaRPr>
          </a:p>
        </p:txBody>
      </p:sp>
      <p:sp>
        <p:nvSpPr>
          <p:cNvPr id="42035" name="Rectangle 48"/>
          <p:cNvSpPr>
            <a:spLocks noChangeArrowheads="1"/>
          </p:cNvSpPr>
          <p:nvPr/>
        </p:nvSpPr>
        <p:spPr bwMode="auto">
          <a:xfrm>
            <a:off x="6024563" y="2557463"/>
            <a:ext cx="539750" cy="33496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800">
                <a:solidFill>
                  <a:srgbClr val="000099"/>
                </a:solidFill>
                <a:latin typeface="Times New Roman" panose="02020603050405020304" pitchFamily="18" charset="0"/>
                <a:ea typeface="黑体" panose="02010609060101010101" pitchFamily="49" charset="-122"/>
              </a:rPr>
              <a:t>L</a:t>
            </a:r>
            <a:r>
              <a:rPr lang="en-US" altLang="zh-CN" sz="3200">
                <a:solidFill>
                  <a:srgbClr val="000099"/>
                </a:solidFill>
                <a:latin typeface="Times New Roman" panose="02020603050405020304" pitchFamily="18" charset="0"/>
                <a:ea typeface="黑体" panose="02010609060101010101" pitchFamily="49" charset="-122"/>
              </a:rPr>
              <a:t> </a:t>
            </a:r>
            <a:endParaRPr lang="en-US" altLang="zh-CN" sz="1800" b="0">
              <a:latin typeface="Arial" panose="020B0604020202020204" pitchFamily="34" charset="0"/>
            </a:endParaRPr>
          </a:p>
        </p:txBody>
      </p:sp>
      <p:sp>
        <p:nvSpPr>
          <p:cNvPr id="42036" name="Rectangle 49"/>
          <p:cNvSpPr>
            <a:spLocks noChangeArrowheads="1"/>
          </p:cNvSpPr>
          <p:nvPr/>
        </p:nvSpPr>
        <p:spPr bwMode="auto">
          <a:xfrm>
            <a:off x="5357813" y="2565401"/>
            <a:ext cx="538162" cy="33496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800">
                <a:solidFill>
                  <a:srgbClr val="000099"/>
                </a:solidFill>
                <a:latin typeface="Times New Roman" panose="02020603050405020304" pitchFamily="18" charset="0"/>
                <a:ea typeface="黑体" panose="02010609060101010101" pitchFamily="49" charset="-122"/>
              </a:rPr>
              <a:t>L</a:t>
            </a:r>
            <a:r>
              <a:rPr lang="en-US" altLang="zh-CN" sz="3200">
                <a:solidFill>
                  <a:srgbClr val="000099"/>
                </a:solidFill>
                <a:latin typeface="Times New Roman" panose="02020603050405020304" pitchFamily="18" charset="0"/>
                <a:ea typeface="黑体" panose="02010609060101010101" pitchFamily="49" charset="-122"/>
              </a:rPr>
              <a:t> </a:t>
            </a:r>
            <a:endParaRPr lang="en-US" altLang="zh-CN" sz="1800" b="0">
              <a:latin typeface="Arial" panose="020B0604020202020204" pitchFamily="34" charset="0"/>
            </a:endParaRPr>
          </a:p>
        </p:txBody>
      </p:sp>
      <p:sp>
        <p:nvSpPr>
          <p:cNvPr id="42037" name="Rectangle 50"/>
          <p:cNvSpPr>
            <a:spLocks noChangeArrowheads="1"/>
          </p:cNvSpPr>
          <p:nvPr/>
        </p:nvSpPr>
        <p:spPr bwMode="auto">
          <a:xfrm>
            <a:off x="4454526" y="2557463"/>
            <a:ext cx="1031875" cy="33496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1800">
                <a:solidFill>
                  <a:srgbClr val="000099"/>
                </a:solidFill>
                <a:latin typeface="Times New Roman" panose="02020603050405020304" pitchFamily="18" charset="0"/>
                <a:ea typeface="黑体" panose="02010609060101010101" pitchFamily="49" charset="-122"/>
              </a:rPr>
              <a:t>×</a:t>
            </a:r>
            <a:r>
              <a:rPr lang="en-US" altLang="zh-CN" sz="3200">
                <a:solidFill>
                  <a:srgbClr val="000099"/>
                </a:solidFill>
                <a:latin typeface="Times New Roman" panose="02020603050405020304" pitchFamily="18" charset="0"/>
                <a:ea typeface="黑体" panose="02010609060101010101" pitchFamily="49" charset="-122"/>
              </a:rPr>
              <a:t> </a:t>
            </a:r>
            <a:endParaRPr lang="en-US" altLang="zh-CN" sz="1800" b="0">
              <a:latin typeface="Arial" panose="020B0604020202020204" pitchFamily="34" charset="0"/>
            </a:endParaRPr>
          </a:p>
        </p:txBody>
      </p:sp>
      <p:sp>
        <p:nvSpPr>
          <p:cNvPr id="42038" name="Rectangle 51"/>
          <p:cNvSpPr>
            <a:spLocks noChangeArrowheads="1"/>
          </p:cNvSpPr>
          <p:nvPr/>
        </p:nvSpPr>
        <p:spPr bwMode="auto">
          <a:xfrm>
            <a:off x="3656013" y="2557463"/>
            <a:ext cx="798512" cy="33496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1800">
                <a:solidFill>
                  <a:srgbClr val="000099"/>
                </a:solidFill>
                <a:latin typeface="Times New Roman" panose="02020603050405020304" pitchFamily="18" charset="0"/>
                <a:ea typeface="黑体" panose="02010609060101010101" pitchFamily="49" charset="-122"/>
              </a:rPr>
              <a:t>×</a:t>
            </a:r>
            <a:r>
              <a:rPr lang="en-US" altLang="zh-CN" sz="3200">
                <a:solidFill>
                  <a:srgbClr val="000099"/>
                </a:solidFill>
                <a:latin typeface="Times New Roman" panose="02020603050405020304" pitchFamily="18" charset="0"/>
                <a:ea typeface="黑体" panose="02010609060101010101" pitchFamily="49" charset="-122"/>
              </a:rPr>
              <a:t> </a:t>
            </a:r>
            <a:endParaRPr lang="en-US" altLang="zh-CN" sz="1800" b="0">
              <a:latin typeface="Arial" panose="020B0604020202020204" pitchFamily="34" charset="0"/>
            </a:endParaRPr>
          </a:p>
        </p:txBody>
      </p:sp>
      <p:sp>
        <p:nvSpPr>
          <p:cNvPr id="42039" name="Rectangle 52"/>
          <p:cNvSpPr>
            <a:spLocks noChangeArrowheads="1"/>
          </p:cNvSpPr>
          <p:nvPr/>
        </p:nvSpPr>
        <p:spPr bwMode="auto">
          <a:xfrm>
            <a:off x="2859089" y="2557463"/>
            <a:ext cx="796925" cy="33496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1800">
                <a:solidFill>
                  <a:srgbClr val="000099"/>
                </a:solidFill>
                <a:latin typeface="Times New Roman" panose="02020603050405020304" pitchFamily="18" charset="0"/>
                <a:ea typeface="黑体" panose="02010609060101010101" pitchFamily="49" charset="-122"/>
              </a:rPr>
              <a:t>L</a:t>
            </a:r>
            <a:r>
              <a:rPr lang="en-US" altLang="zh-CN" sz="3200">
                <a:solidFill>
                  <a:srgbClr val="000099"/>
                </a:solidFill>
                <a:latin typeface="Times New Roman" panose="02020603050405020304" pitchFamily="18" charset="0"/>
                <a:ea typeface="黑体" panose="02010609060101010101" pitchFamily="49" charset="-122"/>
              </a:rPr>
              <a:t> </a:t>
            </a:r>
            <a:endParaRPr lang="en-US" altLang="zh-CN" sz="1800" b="0">
              <a:latin typeface="Arial" panose="020B0604020202020204" pitchFamily="34" charset="0"/>
            </a:endParaRPr>
          </a:p>
        </p:txBody>
      </p:sp>
      <p:sp>
        <p:nvSpPr>
          <p:cNvPr id="42040" name="Rectangle 53"/>
          <p:cNvSpPr>
            <a:spLocks noChangeArrowheads="1"/>
          </p:cNvSpPr>
          <p:nvPr/>
        </p:nvSpPr>
        <p:spPr bwMode="auto">
          <a:xfrm>
            <a:off x="2049463" y="2557463"/>
            <a:ext cx="798512" cy="33496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1800">
                <a:solidFill>
                  <a:srgbClr val="000099"/>
                </a:solidFill>
                <a:latin typeface="Times New Roman" panose="02020603050405020304" pitchFamily="18" charset="0"/>
                <a:ea typeface="黑体" panose="02010609060101010101" pitchFamily="49" charset="-122"/>
              </a:rPr>
              <a:t>H</a:t>
            </a:r>
            <a:r>
              <a:rPr lang="en-US" altLang="zh-CN" sz="3200">
                <a:solidFill>
                  <a:srgbClr val="000099"/>
                </a:solidFill>
                <a:latin typeface="Times New Roman" panose="02020603050405020304" pitchFamily="18" charset="0"/>
                <a:ea typeface="黑体" panose="02010609060101010101" pitchFamily="49" charset="-122"/>
              </a:rPr>
              <a:t> </a:t>
            </a:r>
            <a:endParaRPr lang="en-US" altLang="zh-CN" sz="1800" b="0">
              <a:latin typeface="Arial" panose="020B0604020202020204" pitchFamily="34" charset="0"/>
            </a:endParaRPr>
          </a:p>
        </p:txBody>
      </p:sp>
      <p:sp>
        <p:nvSpPr>
          <p:cNvPr id="42041" name="Rectangle 54"/>
          <p:cNvSpPr>
            <a:spLocks noChangeArrowheads="1"/>
          </p:cNvSpPr>
          <p:nvPr/>
        </p:nvSpPr>
        <p:spPr bwMode="auto">
          <a:xfrm>
            <a:off x="1309689" y="2557463"/>
            <a:ext cx="796925" cy="33496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1800">
                <a:solidFill>
                  <a:srgbClr val="000099"/>
                </a:solidFill>
                <a:latin typeface="Times New Roman" panose="02020603050405020304" pitchFamily="18" charset="0"/>
                <a:ea typeface="黑体" panose="02010609060101010101" pitchFamily="49" charset="-122"/>
              </a:rPr>
              <a:t>H</a:t>
            </a:r>
            <a:r>
              <a:rPr lang="en-US" altLang="zh-CN" sz="3200">
                <a:solidFill>
                  <a:srgbClr val="000099"/>
                </a:solidFill>
                <a:latin typeface="Times New Roman" panose="02020603050405020304" pitchFamily="18" charset="0"/>
                <a:ea typeface="黑体" panose="02010609060101010101" pitchFamily="49" charset="-122"/>
              </a:rPr>
              <a:t> </a:t>
            </a:r>
            <a:endParaRPr lang="en-US" altLang="zh-CN" sz="1800" b="0">
              <a:latin typeface="Arial" panose="020B0604020202020204" pitchFamily="34" charset="0"/>
            </a:endParaRPr>
          </a:p>
        </p:txBody>
      </p:sp>
      <p:sp>
        <p:nvSpPr>
          <p:cNvPr id="42042" name="Rectangle 55"/>
          <p:cNvSpPr>
            <a:spLocks noChangeArrowheads="1"/>
          </p:cNvSpPr>
          <p:nvPr/>
        </p:nvSpPr>
        <p:spPr bwMode="auto">
          <a:xfrm>
            <a:off x="7104063" y="2108201"/>
            <a:ext cx="539750" cy="33496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800" i="1">
                <a:solidFill>
                  <a:srgbClr val="000099"/>
                </a:solidFill>
                <a:latin typeface="Times New Roman" panose="02020603050405020304" pitchFamily="18" charset="0"/>
                <a:ea typeface="黑体" panose="02010609060101010101" pitchFamily="49" charset="-122"/>
              </a:rPr>
              <a:t>Q</a:t>
            </a:r>
            <a:r>
              <a:rPr lang="en-US" altLang="zh-CN" sz="1800" baseline="-30000">
                <a:solidFill>
                  <a:srgbClr val="000099"/>
                </a:solidFill>
                <a:latin typeface="Times New Roman" panose="02020603050405020304" pitchFamily="18" charset="0"/>
                <a:ea typeface="黑体" panose="02010609060101010101" pitchFamily="49" charset="-122"/>
              </a:rPr>
              <a:t>D</a:t>
            </a:r>
            <a:r>
              <a:rPr lang="en-US" altLang="zh-CN" sz="3200">
                <a:solidFill>
                  <a:srgbClr val="000099"/>
                </a:solidFill>
                <a:latin typeface="Times New Roman" panose="02020603050405020304" pitchFamily="18" charset="0"/>
                <a:ea typeface="黑体" panose="02010609060101010101" pitchFamily="49" charset="-122"/>
              </a:rPr>
              <a:t> </a:t>
            </a:r>
            <a:endParaRPr lang="en-US" altLang="zh-CN" sz="1800" b="0">
              <a:latin typeface="Arial" panose="020B0604020202020204" pitchFamily="34" charset="0"/>
            </a:endParaRPr>
          </a:p>
        </p:txBody>
      </p:sp>
      <p:sp>
        <p:nvSpPr>
          <p:cNvPr id="42043" name="Rectangle 56"/>
          <p:cNvSpPr>
            <a:spLocks noChangeArrowheads="1"/>
          </p:cNvSpPr>
          <p:nvPr/>
        </p:nvSpPr>
        <p:spPr bwMode="auto">
          <a:xfrm>
            <a:off x="6564313" y="2108201"/>
            <a:ext cx="539750" cy="33496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800" i="1">
                <a:solidFill>
                  <a:srgbClr val="000099"/>
                </a:solidFill>
                <a:latin typeface="Times New Roman" panose="02020603050405020304" pitchFamily="18" charset="0"/>
                <a:ea typeface="黑体" panose="02010609060101010101" pitchFamily="49" charset="-122"/>
              </a:rPr>
              <a:t>Q</a:t>
            </a:r>
            <a:r>
              <a:rPr lang="en-US" altLang="zh-CN" sz="1800" baseline="-30000">
                <a:solidFill>
                  <a:srgbClr val="000099"/>
                </a:solidFill>
                <a:latin typeface="Times New Roman" panose="02020603050405020304" pitchFamily="18" charset="0"/>
                <a:ea typeface="黑体" panose="02010609060101010101" pitchFamily="49" charset="-122"/>
              </a:rPr>
              <a:t>C</a:t>
            </a:r>
            <a:r>
              <a:rPr lang="en-US" altLang="zh-CN" sz="3200">
                <a:solidFill>
                  <a:srgbClr val="000099"/>
                </a:solidFill>
                <a:latin typeface="Times New Roman" panose="02020603050405020304" pitchFamily="18" charset="0"/>
                <a:ea typeface="黑体" panose="02010609060101010101" pitchFamily="49" charset="-122"/>
              </a:rPr>
              <a:t> </a:t>
            </a:r>
            <a:endParaRPr lang="en-US" altLang="zh-CN" sz="1800" b="0">
              <a:latin typeface="Arial" panose="020B0604020202020204" pitchFamily="34" charset="0"/>
            </a:endParaRPr>
          </a:p>
        </p:txBody>
      </p:sp>
      <p:sp>
        <p:nvSpPr>
          <p:cNvPr id="42044" name="Rectangle 57"/>
          <p:cNvSpPr>
            <a:spLocks noChangeArrowheads="1"/>
          </p:cNvSpPr>
          <p:nvPr/>
        </p:nvSpPr>
        <p:spPr bwMode="auto">
          <a:xfrm>
            <a:off x="6024563" y="2108201"/>
            <a:ext cx="539750" cy="33496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800" i="1">
                <a:solidFill>
                  <a:srgbClr val="000099"/>
                </a:solidFill>
                <a:latin typeface="Times New Roman" panose="02020603050405020304" pitchFamily="18" charset="0"/>
                <a:ea typeface="黑体" panose="02010609060101010101" pitchFamily="49" charset="-122"/>
              </a:rPr>
              <a:t>Q</a:t>
            </a:r>
            <a:r>
              <a:rPr lang="en-US" altLang="zh-CN" sz="1800" baseline="-30000">
                <a:solidFill>
                  <a:srgbClr val="000099"/>
                </a:solidFill>
                <a:latin typeface="Times New Roman" panose="02020603050405020304" pitchFamily="18" charset="0"/>
                <a:ea typeface="黑体" panose="02010609060101010101" pitchFamily="49" charset="-122"/>
              </a:rPr>
              <a:t>B</a:t>
            </a:r>
            <a:r>
              <a:rPr lang="en-US" altLang="zh-CN" sz="3200">
                <a:solidFill>
                  <a:srgbClr val="000099"/>
                </a:solidFill>
                <a:latin typeface="Times New Roman" panose="02020603050405020304" pitchFamily="18" charset="0"/>
                <a:ea typeface="黑体" panose="02010609060101010101" pitchFamily="49" charset="-122"/>
              </a:rPr>
              <a:t> </a:t>
            </a:r>
            <a:endParaRPr lang="en-US" altLang="zh-CN" sz="1800" b="0">
              <a:latin typeface="Arial" panose="020B0604020202020204" pitchFamily="34" charset="0"/>
            </a:endParaRPr>
          </a:p>
        </p:txBody>
      </p:sp>
      <p:sp>
        <p:nvSpPr>
          <p:cNvPr id="42045" name="Rectangle 58"/>
          <p:cNvSpPr>
            <a:spLocks noChangeArrowheads="1"/>
          </p:cNvSpPr>
          <p:nvPr/>
        </p:nvSpPr>
        <p:spPr bwMode="auto">
          <a:xfrm>
            <a:off x="5357813" y="2116138"/>
            <a:ext cx="538162" cy="33496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800" i="1">
                <a:solidFill>
                  <a:srgbClr val="000099"/>
                </a:solidFill>
                <a:latin typeface="Times New Roman" panose="02020603050405020304" pitchFamily="18" charset="0"/>
                <a:ea typeface="黑体" panose="02010609060101010101" pitchFamily="49" charset="-122"/>
              </a:rPr>
              <a:t>Q</a:t>
            </a:r>
            <a:r>
              <a:rPr lang="en-US" altLang="zh-CN" sz="1800" baseline="-30000">
                <a:solidFill>
                  <a:srgbClr val="000099"/>
                </a:solidFill>
                <a:latin typeface="Times New Roman" panose="02020603050405020304" pitchFamily="18" charset="0"/>
                <a:ea typeface="黑体" panose="02010609060101010101" pitchFamily="49" charset="-122"/>
              </a:rPr>
              <a:t>A</a:t>
            </a:r>
            <a:r>
              <a:rPr lang="en-US" altLang="zh-CN" sz="3200">
                <a:solidFill>
                  <a:srgbClr val="000099"/>
                </a:solidFill>
                <a:latin typeface="Times New Roman" panose="02020603050405020304" pitchFamily="18" charset="0"/>
                <a:ea typeface="黑体" panose="02010609060101010101" pitchFamily="49" charset="-122"/>
              </a:rPr>
              <a:t> </a:t>
            </a:r>
            <a:endParaRPr lang="en-US" altLang="zh-CN" sz="1800" b="0">
              <a:latin typeface="Arial" panose="020B0604020202020204" pitchFamily="34" charset="0"/>
            </a:endParaRPr>
          </a:p>
        </p:txBody>
      </p:sp>
      <p:sp>
        <p:nvSpPr>
          <p:cNvPr id="42046" name="Rectangle 59"/>
          <p:cNvSpPr>
            <a:spLocks noChangeArrowheads="1"/>
          </p:cNvSpPr>
          <p:nvPr/>
        </p:nvSpPr>
        <p:spPr bwMode="auto">
          <a:xfrm>
            <a:off x="4297364" y="2179638"/>
            <a:ext cx="1031875" cy="33496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1800">
                <a:solidFill>
                  <a:srgbClr val="000099"/>
                </a:solidFill>
                <a:latin typeface="Times New Roman" panose="02020603050405020304" pitchFamily="18" charset="0"/>
                <a:ea typeface="黑体" panose="02010609060101010101" pitchFamily="49" charset="-122"/>
              </a:rPr>
              <a:t>CP</a:t>
            </a:r>
            <a:r>
              <a:rPr lang="en-US" altLang="zh-CN" sz="3200">
                <a:solidFill>
                  <a:srgbClr val="000099"/>
                </a:solidFill>
                <a:latin typeface="Times New Roman" panose="02020603050405020304" pitchFamily="18" charset="0"/>
                <a:ea typeface="黑体" panose="02010609060101010101" pitchFamily="49" charset="-122"/>
              </a:rPr>
              <a:t> </a:t>
            </a:r>
            <a:endParaRPr lang="en-US" altLang="zh-CN" sz="1800" b="0">
              <a:latin typeface="Arial" panose="020B0604020202020204" pitchFamily="34" charset="0"/>
            </a:endParaRPr>
          </a:p>
        </p:txBody>
      </p:sp>
      <p:sp>
        <p:nvSpPr>
          <p:cNvPr id="42047" name="Rectangle 60"/>
          <p:cNvSpPr>
            <a:spLocks noChangeArrowheads="1"/>
          </p:cNvSpPr>
          <p:nvPr/>
        </p:nvSpPr>
        <p:spPr bwMode="auto">
          <a:xfrm>
            <a:off x="3713163" y="2136776"/>
            <a:ext cx="798512" cy="33496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1800" i="1">
                <a:solidFill>
                  <a:srgbClr val="000099"/>
                </a:solidFill>
                <a:latin typeface="Times New Roman" panose="02020603050405020304" pitchFamily="18" charset="0"/>
                <a:ea typeface="黑体" panose="02010609060101010101" pitchFamily="49" charset="-122"/>
              </a:rPr>
              <a:t>S</a:t>
            </a:r>
            <a:r>
              <a:rPr lang="en-US" altLang="zh-CN" sz="1800" baseline="-30000">
                <a:solidFill>
                  <a:srgbClr val="000099"/>
                </a:solidFill>
                <a:latin typeface="Times New Roman" panose="02020603050405020304" pitchFamily="18" charset="0"/>
                <a:ea typeface="黑体" panose="02010609060101010101" pitchFamily="49" charset="-122"/>
              </a:rPr>
              <a:t>9(2)</a:t>
            </a:r>
            <a:r>
              <a:rPr lang="en-US" altLang="zh-CN" sz="3200">
                <a:solidFill>
                  <a:srgbClr val="000099"/>
                </a:solidFill>
                <a:latin typeface="Times New Roman" panose="02020603050405020304" pitchFamily="18" charset="0"/>
                <a:ea typeface="黑体" panose="02010609060101010101" pitchFamily="49" charset="-122"/>
              </a:rPr>
              <a:t> </a:t>
            </a:r>
            <a:endParaRPr lang="en-US" altLang="zh-CN" sz="1800" b="0">
              <a:latin typeface="Arial" panose="020B0604020202020204" pitchFamily="34" charset="0"/>
            </a:endParaRPr>
          </a:p>
        </p:txBody>
      </p:sp>
      <p:sp>
        <p:nvSpPr>
          <p:cNvPr id="42048" name="Rectangle 61"/>
          <p:cNvSpPr>
            <a:spLocks noChangeArrowheads="1"/>
          </p:cNvSpPr>
          <p:nvPr/>
        </p:nvSpPr>
        <p:spPr bwMode="auto">
          <a:xfrm>
            <a:off x="2859089" y="2136776"/>
            <a:ext cx="796925" cy="33496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1800" i="1">
                <a:solidFill>
                  <a:srgbClr val="000099"/>
                </a:solidFill>
                <a:latin typeface="Times New Roman" panose="02020603050405020304" pitchFamily="18" charset="0"/>
                <a:ea typeface="黑体" panose="02010609060101010101" pitchFamily="49" charset="-122"/>
              </a:rPr>
              <a:t>S</a:t>
            </a:r>
            <a:r>
              <a:rPr lang="en-US" altLang="zh-CN" sz="1800" baseline="-30000">
                <a:solidFill>
                  <a:srgbClr val="000099"/>
                </a:solidFill>
                <a:latin typeface="Times New Roman" panose="02020603050405020304" pitchFamily="18" charset="0"/>
                <a:ea typeface="黑体" panose="02010609060101010101" pitchFamily="49" charset="-122"/>
              </a:rPr>
              <a:t>9(1)</a:t>
            </a:r>
            <a:r>
              <a:rPr lang="en-US" altLang="zh-CN" sz="3200">
                <a:solidFill>
                  <a:srgbClr val="000099"/>
                </a:solidFill>
                <a:latin typeface="Times New Roman" panose="02020603050405020304" pitchFamily="18" charset="0"/>
                <a:ea typeface="黑体" panose="02010609060101010101" pitchFamily="49" charset="-122"/>
              </a:rPr>
              <a:t> </a:t>
            </a:r>
            <a:endParaRPr lang="en-US" altLang="zh-CN" sz="1800" b="0">
              <a:latin typeface="Arial" panose="020B0604020202020204" pitchFamily="34" charset="0"/>
            </a:endParaRPr>
          </a:p>
        </p:txBody>
      </p:sp>
      <p:sp>
        <p:nvSpPr>
          <p:cNvPr id="42049" name="Rectangle 62"/>
          <p:cNvSpPr>
            <a:spLocks noChangeArrowheads="1"/>
          </p:cNvSpPr>
          <p:nvPr/>
        </p:nvSpPr>
        <p:spPr bwMode="auto">
          <a:xfrm>
            <a:off x="2060576" y="2136776"/>
            <a:ext cx="798513" cy="33496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1800" i="1">
                <a:solidFill>
                  <a:srgbClr val="000099"/>
                </a:solidFill>
                <a:latin typeface="Times New Roman" panose="02020603050405020304" pitchFamily="18" charset="0"/>
                <a:ea typeface="黑体" panose="02010609060101010101" pitchFamily="49" charset="-122"/>
              </a:rPr>
              <a:t>R</a:t>
            </a:r>
            <a:r>
              <a:rPr lang="en-US" altLang="zh-CN" sz="1800" baseline="-30000">
                <a:solidFill>
                  <a:srgbClr val="000099"/>
                </a:solidFill>
                <a:latin typeface="Times New Roman" panose="02020603050405020304" pitchFamily="18" charset="0"/>
                <a:ea typeface="黑体" panose="02010609060101010101" pitchFamily="49" charset="-122"/>
              </a:rPr>
              <a:t>0(2)</a:t>
            </a:r>
            <a:r>
              <a:rPr lang="en-US" altLang="zh-CN" sz="3200">
                <a:solidFill>
                  <a:srgbClr val="000099"/>
                </a:solidFill>
                <a:latin typeface="Times New Roman" panose="02020603050405020304" pitchFamily="18" charset="0"/>
                <a:ea typeface="黑体" panose="02010609060101010101" pitchFamily="49" charset="-122"/>
              </a:rPr>
              <a:t> </a:t>
            </a:r>
            <a:endParaRPr lang="en-US" altLang="zh-CN" sz="1800" b="0">
              <a:latin typeface="Arial" panose="020B0604020202020204" pitchFamily="34" charset="0"/>
            </a:endParaRPr>
          </a:p>
        </p:txBody>
      </p:sp>
      <p:sp>
        <p:nvSpPr>
          <p:cNvPr id="42050" name="Rectangle 63"/>
          <p:cNvSpPr>
            <a:spLocks noChangeArrowheads="1"/>
          </p:cNvSpPr>
          <p:nvPr/>
        </p:nvSpPr>
        <p:spPr bwMode="auto">
          <a:xfrm>
            <a:off x="1263650" y="2136776"/>
            <a:ext cx="935038" cy="33496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1800" i="1">
                <a:solidFill>
                  <a:srgbClr val="000099"/>
                </a:solidFill>
                <a:latin typeface="Times New Roman" panose="02020603050405020304" pitchFamily="18" charset="0"/>
                <a:ea typeface="黑体" panose="02010609060101010101" pitchFamily="49" charset="-122"/>
              </a:rPr>
              <a:t>R</a:t>
            </a:r>
            <a:r>
              <a:rPr lang="en-US" altLang="zh-CN" sz="1800" baseline="-30000">
                <a:solidFill>
                  <a:srgbClr val="000099"/>
                </a:solidFill>
                <a:latin typeface="Times New Roman" panose="02020603050405020304" pitchFamily="18" charset="0"/>
                <a:ea typeface="黑体" panose="02010609060101010101" pitchFamily="49" charset="-122"/>
              </a:rPr>
              <a:t>0(1)</a:t>
            </a:r>
            <a:r>
              <a:rPr lang="en-US" altLang="zh-CN" sz="3200">
                <a:solidFill>
                  <a:srgbClr val="000099"/>
                </a:solidFill>
                <a:latin typeface="Times New Roman" panose="02020603050405020304" pitchFamily="18" charset="0"/>
                <a:ea typeface="黑体" panose="02010609060101010101" pitchFamily="49" charset="-122"/>
              </a:rPr>
              <a:t> </a:t>
            </a:r>
            <a:endParaRPr lang="en-US" altLang="zh-CN" sz="1800" b="0">
              <a:latin typeface="Arial" panose="020B0604020202020204" pitchFamily="34" charset="0"/>
            </a:endParaRPr>
          </a:p>
        </p:txBody>
      </p:sp>
      <p:sp>
        <p:nvSpPr>
          <p:cNvPr id="42051" name="Rectangle 64"/>
          <p:cNvSpPr>
            <a:spLocks noChangeArrowheads="1"/>
          </p:cNvSpPr>
          <p:nvPr/>
        </p:nvSpPr>
        <p:spPr bwMode="auto">
          <a:xfrm>
            <a:off x="5486401" y="1830388"/>
            <a:ext cx="2157413" cy="33496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zh-CN" altLang="en-US" sz="1800">
                <a:latin typeface="Times New Roman" panose="02020603050405020304" pitchFamily="18" charset="0"/>
                <a:ea typeface="黑体" panose="02010609060101010101" pitchFamily="49" charset="-122"/>
              </a:rPr>
              <a:t>输  出</a:t>
            </a:r>
            <a:r>
              <a:rPr lang="zh-CN" altLang="en-US" sz="3200">
                <a:latin typeface="Times New Roman" panose="02020603050405020304" pitchFamily="18" charset="0"/>
                <a:ea typeface="黑体" panose="02010609060101010101" pitchFamily="49" charset="-122"/>
              </a:rPr>
              <a:t> </a:t>
            </a:r>
            <a:endParaRPr lang="zh-CN" altLang="en-US" sz="1800" b="0">
              <a:latin typeface="Arial" panose="020B0604020202020204" pitchFamily="34" charset="0"/>
            </a:endParaRPr>
          </a:p>
        </p:txBody>
      </p:sp>
      <p:sp>
        <p:nvSpPr>
          <p:cNvPr id="42052" name="Rectangle 65"/>
          <p:cNvSpPr>
            <a:spLocks noChangeArrowheads="1"/>
          </p:cNvSpPr>
          <p:nvPr/>
        </p:nvSpPr>
        <p:spPr bwMode="auto">
          <a:xfrm>
            <a:off x="4325939" y="1844676"/>
            <a:ext cx="1031875" cy="33496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zh-CN" altLang="en-US" sz="1800">
                <a:latin typeface="Times New Roman" panose="02020603050405020304" pitchFamily="18" charset="0"/>
                <a:ea typeface="黑体" panose="02010609060101010101" pitchFamily="49" charset="-122"/>
              </a:rPr>
              <a:t>时钟</a:t>
            </a:r>
            <a:r>
              <a:rPr lang="zh-CN" altLang="en-US" sz="3200">
                <a:latin typeface="Times New Roman" panose="02020603050405020304" pitchFamily="18" charset="0"/>
                <a:ea typeface="黑体" panose="02010609060101010101" pitchFamily="49" charset="-122"/>
              </a:rPr>
              <a:t> </a:t>
            </a:r>
            <a:endParaRPr lang="zh-CN" altLang="en-US" sz="1800" b="0">
              <a:latin typeface="Arial" panose="020B0604020202020204" pitchFamily="34" charset="0"/>
            </a:endParaRPr>
          </a:p>
        </p:txBody>
      </p:sp>
      <p:sp>
        <p:nvSpPr>
          <p:cNvPr id="42053" name="Rectangle 66"/>
          <p:cNvSpPr>
            <a:spLocks noChangeArrowheads="1"/>
          </p:cNvSpPr>
          <p:nvPr/>
        </p:nvSpPr>
        <p:spPr bwMode="auto">
          <a:xfrm>
            <a:off x="2859089" y="1830388"/>
            <a:ext cx="1595437" cy="33496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zh-CN" altLang="en-US" sz="1800">
                <a:latin typeface="Times New Roman" panose="02020603050405020304" pitchFamily="18" charset="0"/>
                <a:ea typeface="黑体" panose="02010609060101010101" pitchFamily="49" charset="-122"/>
              </a:rPr>
              <a:t>置位输入</a:t>
            </a:r>
            <a:r>
              <a:rPr lang="zh-CN" altLang="en-US" sz="3200">
                <a:latin typeface="Times New Roman" panose="02020603050405020304" pitchFamily="18" charset="0"/>
                <a:ea typeface="黑体" panose="02010609060101010101" pitchFamily="49" charset="-122"/>
              </a:rPr>
              <a:t> </a:t>
            </a:r>
            <a:endParaRPr lang="zh-CN" altLang="en-US" sz="1800" b="0">
              <a:latin typeface="Arial" panose="020B0604020202020204" pitchFamily="34" charset="0"/>
            </a:endParaRPr>
          </a:p>
        </p:txBody>
      </p:sp>
      <p:sp>
        <p:nvSpPr>
          <p:cNvPr id="42054" name="Rectangle 67"/>
          <p:cNvSpPr>
            <a:spLocks noChangeArrowheads="1"/>
          </p:cNvSpPr>
          <p:nvPr/>
        </p:nvSpPr>
        <p:spPr bwMode="auto">
          <a:xfrm>
            <a:off x="1263650" y="1830388"/>
            <a:ext cx="1595438" cy="33496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zh-CN" altLang="en-US" sz="1800">
                <a:latin typeface="Times New Roman" panose="02020603050405020304" pitchFamily="18" charset="0"/>
                <a:ea typeface="黑体" panose="02010609060101010101" pitchFamily="49" charset="-122"/>
              </a:rPr>
              <a:t>复位输入</a:t>
            </a:r>
            <a:r>
              <a:rPr lang="zh-CN" altLang="en-US" sz="3200">
                <a:latin typeface="Times New Roman" panose="02020603050405020304" pitchFamily="18" charset="0"/>
                <a:ea typeface="黑体" panose="02010609060101010101" pitchFamily="49" charset="-122"/>
              </a:rPr>
              <a:t> </a:t>
            </a:r>
            <a:endParaRPr lang="zh-CN" altLang="en-US" sz="1800" b="0">
              <a:latin typeface="Arial" panose="020B0604020202020204" pitchFamily="34" charset="0"/>
            </a:endParaRPr>
          </a:p>
        </p:txBody>
      </p:sp>
      <p:sp>
        <p:nvSpPr>
          <p:cNvPr id="42056" name="Line 69"/>
          <p:cNvSpPr>
            <a:spLocks noChangeShapeType="1"/>
          </p:cNvSpPr>
          <p:nvPr/>
        </p:nvSpPr>
        <p:spPr bwMode="auto">
          <a:xfrm>
            <a:off x="1273176" y="5689600"/>
            <a:ext cx="6380163"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57" name="Line 70"/>
          <p:cNvSpPr>
            <a:spLocks noChangeShapeType="1"/>
          </p:cNvSpPr>
          <p:nvPr/>
        </p:nvSpPr>
        <p:spPr bwMode="auto">
          <a:xfrm>
            <a:off x="1263650" y="1887538"/>
            <a:ext cx="0" cy="382270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58" name="Line 71"/>
          <p:cNvSpPr>
            <a:spLocks noChangeShapeType="1"/>
          </p:cNvSpPr>
          <p:nvPr/>
        </p:nvSpPr>
        <p:spPr bwMode="auto">
          <a:xfrm>
            <a:off x="7643813" y="1887538"/>
            <a:ext cx="0" cy="382270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59" name="Line 72"/>
          <p:cNvSpPr>
            <a:spLocks noChangeShapeType="1"/>
          </p:cNvSpPr>
          <p:nvPr/>
        </p:nvSpPr>
        <p:spPr bwMode="auto">
          <a:xfrm>
            <a:off x="1263651" y="2222500"/>
            <a:ext cx="638016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60" name="Line 73"/>
          <p:cNvSpPr>
            <a:spLocks noChangeShapeType="1"/>
          </p:cNvSpPr>
          <p:nvPr/>
        </p:nvSpPr>
        <p:spPr bwMode="auto">
          <a:xfrm>
            <a:off x="2859088" y="1887538"/>
            <a:ext cx="0" cy="377825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61" name="Line 74"/>
          <p:cNvSpPr>
            <a:spLocks noChangeShapeType="1"/>
          </p:cNvSpPr>
          <p:nvPr/>
        </p:nvSpPr>
        <p:spPr bwMode="auto">
          <a:xfrm>
            <a:off x="4421188" y="1898651"/>
            <a:ext cx="0" cy="3783013"/>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62" name="Line 75"/>
          <p:cNvSpPr>
            <a:spLocks noChangeShapeType="1"/>
          </p:cNvSpPr>
          <p:nvPr/>
        </p:nvSpPr>
        <p:spPr bwMode="auto">
          <a:xfrm>
            <a:off x="5222875" y="1884364"/>
            <a:ext cx="0" cy="3781425"/>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63" name="Line 76"/>
          <p:cNvSpPr>
            <a:spLocks noChangeShapeType="1"/>
          </p:cNvSpPr>
          <p:nvPr/>
        </p:nvSpPr>
        <p:spPr bwMode="auto">
          <a:xfrm>
            <a:off x="1266826" y="2559050"/>
            <a:ext cx="6380163"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64" name="Line 77"/>
          <p:cNvSpPr>
            <a:spLocks noChangeShapeType="1"/>
          </p:cNvSpPr>
          <p:nvPr/>
        </p:nvSpPr>
        <p:spPr bwMode="auto">
          <a:xfrm>
            <a:off x="2060575" y="2222500"/>
            <a:ext cx="0" cy="3443288"/>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065" name="Line 78"/>
          <p:cNvSpPr>
            <a:spLocks noChangeShapeType="1"/>
          </p:cNvSpPr>
          <p:nvPr/>
        </p:nvSpPr>
        <p:spPr bwMode="auto">
          <a:xfrm>
            <a:off x="3829050" y="2244726"/>
            <a:ext cx="0" cy="3421063"/>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2066" name="Group 79"/>
          <p:cNvGrpSpPr>
            <a:grpSpLocks/>
          </p:cNvGrpSpPr>
          <p:nvPr/>
        </p:nvGrpSpPr>
        <p:grpSpPr bwMode="auto">
          <a:xfrm>
            <a:off x="4483100" y="3775076"/>
            <a:ext cx="522288" cy="269875"/>
            <a:chOff x="0" y="2840"/>
            <a:chExt cx="941" cy="596"/>
          </a:xfrm>
        </p:grpSpPr>
        <p:sp>
          <p:nvSpPr>
            <p:cNvPr id="42095" name="AutoShape 80"/>
            <p:cNvSpPr>
              <a:spLocks noChangeAspect="1" noChangeArrowheads="1" noTextEdit="1"/>
            </p:cNvSpPr>
            <p:nvPr/>
          </p:nvSpPr>
          <p:spPr bwMode="auto">
            <a:xfrm>
              <a:off x="0" y="2840"/>
              <a:ext cx="941"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2096" name="Freeform 81"/>
            <p:cNvSpPr>
              <a:spLocks/>
            </p:cNvSpPr>
            <p:nvPr/>
          </p:nvSpPr>
          <p:spPr bwMode="auto">
            <a:xfrm>
              <a:off x="533" y="2999"/>
              <a:ext cx="154" cy="327"/>
            </a:xfrm>
            <a:custGeom>
              <a:avLst/>
              <a:gdLst>
                <a:gd name="T0" fmla="*/ 0 w 102"/>
                <a:gd name="T1" fmla="*/ 0 h 323"/>
                <a:gd name="T2" fmla="*/ 531 w 102"/>
                <a:gd name="T3" fmla="*/ 0 h 323"/>
                <a:gd name="T4" fmla="*/ 264 w 102"/>
                <a:gd name="T5" fmla="*/ 339 h 323"/>
                <a:gd name="T6" fmla="*/ 0 w 102"/>
                <a:gd name="T7" fmla="*/ 0 h 3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2" h="323">
                  <a:moveTo>
                    <a:pt x="0" y="0"/>
                  </a:moveTo>
                  <a:lnTo>
                    <a:pt x="102" y="0"/>
                  </a:lnTo>
                  <a:lnTo>
                    <a:pt x="51" y="323"/>
                  </a:lnTo>
                  <a:lnTo>
                    <a:pt x="0" y="0"/>
                  </a:lnTo>
                  <a:close/>
                </a:path>
              </a:pathLst>
            </a:custGeom>
            <a:solidFill>
              <a:srgbClr val="000000"/>
            </a:solidFill>
            <a:ln w="17462">
              <a:solidFill>
                <a:srgbClr val="000000"/>
              </a:solidFill>
              <a:round/>
              <a:headEnd/>
              <a:tailEnd/>
            </a:ln>
          </p:spPr>
          <p:txBody>
            <a:bodyPr/>
            <a:lstStyle/>
            <a:p>
              <a:endParaRPr lang="zh-CN" altLang="en-US"/>
            </a:p>
          </p:txBody>
        </p:sp>
        <p:sp>
          <p:nvSpPr>
            <p:cNvPr id="42097" name="Line 82"/>
            <p:cNvSpPr>
              <a:spLocks noChangeShapeType="1"/>
            </p:cNvSpPr>
            <p:nvPr/>
          </p:nvSpPr>
          <p:spPr bwMode="auto">
            <a:xfrm>
              <a:off x="596" y="2892"/>
              <a:ext cx="2" cy="522"/>
            </a:xfrm>
            <a:prstGeom prst="line">
              <a:avLst/>
            </a:prstGeom>
            <a:noFill/>
            <a:ln w="539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98" name="Line 83"/>
            <p:cNvSpPr>
              <a:spLocks noChangeShapeType="1"/>
            </p:cNvSpPr>
            <p:nvPr/>
          </p:nvSpPr>
          <p:spPr bwMode="auto">
            <a:xfrm flipH="1">
              <a:off x="300" y="2869"/>
              <a:ext cx="290" cy="1"/>
            </a:xfrm>
            <a:prstGeom prst="line">
              <a:avLst/>
            </a:prstGeom>
            <a:noFill/>
            <a:ln w="539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99" name="Line 84"/>
            <p:cNvSpPr>
              <a:spLocks noChangeShapeType="1"/>
            </p:cNvSpPr>
            <p:nvPr/>
          </p:nvSpPr>
          <p:spPr bwMode="auto">
            <a:xfrm flipH="1">
              <a:off x="587" y="3425"/>
              <a:ext cx="284" cy="1"/>
            </a:xfrm>
            <a:prstGeom prst="line">
              <a:avLst/>
            </a:prstGeom>
            <a:noFill/>
            <a:ln w="539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2067" name="Group 85"/>
          <p:cNvGrpSpPr>
            <a:grpSpLocks/>
          </p:cNvGrpSpPr>
          <p:nvPr/>
        </p:nvGrpSpPr>
        <p:grpSpPr bwMode="auto">
          <a:xfrm>
            <a:off x="4483100" y="4270376"/>
            <a:ext cx="522288" cy="269875"/>
            <a:chOff x="0" y="2840"/>
            <a:chExt cx="941" cy="596"/>
          </a:xfrm>
        </p:grpSpPr>
        <p:sp>
          <p:nvSpPr>
            <p:cNvPr id="42090" name="AutoShape 86"/>
            <p:cNvSpPr>
              <a:spLocks noChangeAspect="1" noChangeArrowheads="1" noTextEdit="1"/>
            </p:cNvSpPr>
            <p:nvPr/>
          </p:nvSpPr>
          <p:spPr bwMode="auto">
            <a:xfrm>
              <a:off x="0" y="2840"/>
              <a:ext cx="941"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2091" name="Freeform 87"/>
            <p:cNvSpPr>
              <a:spLocks/>
            </p:cNvSpPr>
            <p:nvPr/>
          </p:nvSpPr>
          <p:spPr bwMode="auto">
            <a:xfrm>
              <a:off x="533" y="2999"/>
              <a:ext cx="154" cy="327"/>
            </a:xfrm>
            <a:custGeom>
              <a:avLst/>
              <a:gdLst>
                <a:gd name="T0" fmla="*/ 0 w 102"/>
                <a:gd name="T1" fmla="*/ 0 h 323"/>
                <a:gd name="T2" fmla="*/ 531 w 102"/>
                <a:gd name="T3" fmla="*/ 0 h 323"/>
                <a:gd name="T4" fmla="*/ 264 w 102"/>
                <a:gd name="T5" fmla="*/ 339 h 323"/>
                <a:gd name="T6" fmla="*/ 0 w 102"/>
                <a:gd name="T7" fmla="*/ 0 h 3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2" h="323">
                  <a:moveTo>
                    <a:pt x="0" y="0"/>
                  </a:moveTo>
                  <a:lnTo>
                    <a:pt x="102" y="0"/>
                  </a:lnTo>
                  <a:lnTo>
                    <a:pt x="51" y="323"/>
                  </a:lnTo>
                  <a:lnTo>
                    <a:pt x="0" y="0"/>
                  </a:lnTo>
                  <a:close/>
                </a:path>
              </a:pathLst>
            </a:custGeom>
            <a:solidFill>
              <a:srgbClr val="000000"/>
            </a:solidFill>
            <a:ln w="17462">
              <a:solidFill>
                <a:srgbClr val="000000"/>
              </a:solidFill>
              <a:round/>
              <a:headEnd/>
              <a:tailEnd/>
            </a:ln>
          </p:spPr>
          <p:txBody>
            <a:bodyPr/>
            <a:lstStyle/>
            <a:p>
              <a:endParaRPr lang="zh-CN" altLang="en-US"/>
            </a:p>
          </p:txBody>
        </p:sp>
        <p:sp>
          <p:nvSpPr>
            <p:cNvPr id="42092" name="Line 88"/>
            <p:cNvSpPr>
              <a:spLocks noChangeShapeType="1"/>
            </p:cNvSpPr>
            <p:nvPr/>
          </p:nvSpPr>
          <p:spPr bwMode="auto">
            <a:xfrm>
              <a:off x="596" y="2892"/>
              <a:ext cx="2" cy="522"/>
            </a:xfrm>
            <a:prstGeom prst="line">
              <a:avLst/>
            </a:prstGeom>
            <a:noFill/>
            <a:ln w="539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93" name="Line 89"/>
            <p:cNvSpPr>
              <a:spLocks noChangeShapeType="1"/>
            </p:cNvSpPr>
            <p:nvPr/>
          </p:nvSpPr>
          <p:spPr bwMode="auto">
            <a:xfrm flipH="1">
              <a:off x="300" y="2869"/>
              <a:ext cx="290" cy="1"/>
            </a:xfrm>
            <a:prstGeom prst="line">
              <a:avLst/>
            </a:prstGeom>
            <a:noFill/>
            <a:ln w="539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94" name="Line 90"/>
            <p:cNvSpPr>
              <a:spLocks noChangeShapeType="1"/>
            </p:cNvSpPr>
            <p:nvPr/>
          </p:nvSpPr>
          <p:spPr bwMode="auto">
            <a:xfrm flipH="1">
              <a:off x="587" y="3425"/>
              <a:ext cx="284" cy="1"/>
            </a:xfrm>
            <a:prstGeom prst="line">
              <a:avLst/>
            </a:prstGeom>
            <a:noFill/>
            <a:ln w="539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2068" name="Group 91"/>
          <p:cNvGrpSpPr>
            <a:grpSpLocks/>
          </p:cNvGrpSpPr>
          <p:nvPr/>
        </p:nvGrpSpPr>
        <p:grpSpPr bwMode="auto">
          <a:xfrm>
            <a:off x="4483100" y="4810126"/>
            <a:ext cx="522288" cy="269875"/>
            <a:chOff x="0" y="2840"/>
            <a:chExt cx="941" cy="596"/>
          </a:xfrm>
        </p:grpSpPr>
        <p:sp>
          <p:nvSpPr>
            <p:cNvPr id="42085" name="AutoShape 92"/>
            <p:cNvSpPr>
              <a:spLocks noChangeAspect="1" noChangeArrowheads="1" noTextEdit="1"/>
            </p:cNvSpPr>
            <p:nvPr/>
          </p:nvSpPr>
          <p:spPr bwMode="auto">
            <a:xfrm>
              <a:off x="0" y="2840"/>
              <a:ext cx="941"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2086" name="Freeform 93"/>
            <p:cNvSpPr>
              <a:spLocks/>
            </p:cNvSpPr>
            <p:nvPr/>
          </p:nvSpPr>
          <p:spPr bwMode="auto">
            <a:xfrm>
              <a:off x="533" y="2999"/>
              <a:ext cx="154" cy="327"/>
            </a:xfrm>
            <a:custGeom>
              <a:avLst/>
              <a:gdLst>
                <a:gd name="T0" fmla="*/ 0 w 102"/>
                <a:gd name="T1" fmla="*/ 0 h 323"/>
                <a:gd name="T2" fmla="*/ 531 w 102"/>
                <a:gd name="T3" fmla="*/ 0 h 323"/>
                <a:gd name="T4" fmla="*/ 264 w 102"/>
                <a:gd name="T5" fmla="*/ 339 h 323"/>
                <a:gd name="T6" fmla="*/ 0 w 102"/>
                <a:gd name="T7" fmla="*/ 0 h 3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2" h="323">
                  <a:moveTo>
                    <a:pt x="0" y="0"/>
                  </a:moveTo>
                  <a:lnTo>
                    <a:pt x="102" y="0"/>
                  </a:lnTo>
                  <a:lnTo>
                    <a:pt x="51" y="323"/>
                  </a:lnTo>
                  <a:lnTo>
                    <a:pt x="0" y="0"/>
                  </a:lnTo>
                  <a:close/>
                </a:path>
              </a:pathLst>
            </a:custGeom>
            <a:solidFill>
              <a:srgbClr val="000000"/>
            </a:solidFill>
            <a:ln w="17462">
              <a:solidFill>
                <a:srgbClr val="000000"/>
              </a:solidFill>
              <a:round/>
              <a:headEnd/>
              <a:tailEnd/>
            </a:ln>
          </p:spPr>
          <p:txBody>
            <a:bodyPr/>
            <a:lstStyle/>
            <a:p>
              <a:endParaRPr lang="zh-CN" altLang="en-US"/>
            </a:p>
          </p:txBody>
        </p:sp>
        <p:sp>
          <p:nvSpPr>
            <p:cNvPr id="42087" name="Line 94"/>
            <p:cNvSpPr>
              <a:spLocks noChangeShapeType="1"/>
            </p:cNvSpPr>
            <p:nvPr/>
          </p:nvSpPr>
          <p:spPr bwMode="auto">
            <a:xfrm>
              <a:off x="596" y="2892"/>
              <a:ext cx="2" cy="522"/>
            </a:xfrm>
            <a:prstGeom prst="line">
              <a:avLst/>
            </a:prstGeom>
            <a:noFill/>
            <a:ln w="539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88" name="Line 95"/>
            <p:cNvSpPr>
              <a:spLocks noChangeShapeType="1"/>
            </p:cNvSpPr>
            <p:nvPr/>
          </p:nvSpPr>
          <p:spPr bwMode="auto">
            <a:xfrm flipH="1">
              <a:off x="300" y="2869"/>
              <a:ext cx="290" cy="1"/>
            </a:xfrm>
            <a:prstGeom prst="line">
              <a:avLst/>
            </a:prstGeom>
            <a:noFill/>
            <a:ln w="539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89" name="Line 96"/>
            <p:cNvSpPr>
              <a:spLocks noChangeShapeType="1"/>
            </p:cNvSpPr>
            <p:nvPr/>
          </p:nvSpPr>
          <p:spPr bwMode="auto">
            <a:xfrm flipH="1">
              <a:off x="587" y="3425"/>
              <a:ext cx="284" cy="1"/>
            </a:xfrm>
            <a:prstGeom prst="line">
              <a:avLst/>
            </a:prstGeom>
            <a:noFill/>
            <a:ln w="539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2069" name="Group 97"/>
          <p:cNvGrpSpPr>
            <a:grpSpLocks/>
          </p:cNvGrpSpPr>
          <p:nvPr/>
        </p:nvGrpSpPr>
        <p:grpSpPr bwMode="auto">
          <a:xfrm>
            <a:off x="4483100" y="5214939"/>
            <a:ext cx="522288" cy="269875"/>
            <a:chOff x="0" y="2840"/>
            <a:chExt cx="941" cy="596"/>
          </a:xfrm>
        </p:grpSpPr>
        <p:sp>
          <p:nvSpPr>
            <p:cNvPr id="42080" name="AutoShape 98"/>
            <p:cNvSpPr>
              <a:spLocks noChangeAspect="1" noChangeArrowheads="1" noTextEdit="1"/>
            </p:cNvSpPr>
            <p:nvPr/>
          </p:nvSpPr>
          <p:spPr bwMode="auto">
            <a:xfrm>
              <a:off x="0" y="2840"/>
              <a:ext cx="941"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2081" name="Freeform 99"/>
            <p:cNvSpPr>
              <a:spLocks/>
            </p:cNvSpPr>
            <p:nvPr/>
          </p:nvSpPr>
          <p:spPr bwMode="auto">
            <a:xfrm>
              <a:off x="533" y="2999"/>
              <a:ext cx="154" cy="327"/>
            </a:xfrm>
            <a:custGeom>
              <a:avLst/>
              <a:gdLst>
                <a:gd name="T0" fmla="*/ 0 w 102"/>
                <a:gd name="T1" fmla="*/ 0 h 323"/>
                <a:gd name="T2" fmla="*/ 531 w 102"/>
                <a:gd name="T3" fmla="*/ 0 h 323"/>
                <a:gd name="T4" fmla="*/ 264 w 102"/>
                <a:gd name="T5" fmla="*/ 339 h 323"/>
                <a:gd name="T6" fmla="*/ 0 w 102"/>
                <a:gd name="T7" fmla="*/ 0 h 3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2" h="323">
                  <a:moveTo>
                    <a:pt x="0" y="0"/>
                  </a:moveTo>
                  <a:lnTo>
                    <a:pt x="102" y="0"/>
                  </a:lnTo>
                  <a:lnTo>
                    <a:pt x="51" y="323"/>
                  </a:lnTo>
                  <a:lnTo>
                    <a:pt x="0" y="0"/>
                  </a:lnTo>
                  <a:close/>
                </a:path>
              </a:pathLst>
            </a:custGeom>
            <a:solidFill>
              <a:srgbClr val="000000"/>
            </a:solidFill>
            <a:ln w="17462">
              <a:solidFill>
                <a:srgbClr val="000000"/>
              </a:solidFill>
              <a:round/>
              <a:headEnd/>
              <a:tailEnd/>
            </a:ln>
          </p:spPr>
          <p:txBody>
            <a:bodyPr/>
            <a:lstStyle/>
            <a:p>
              <a:endParaRPr lang="zh-CN" altLang="en-US"/>
            </a:p>
          </p:txBody>
        </p:sp>
        <p:sp>
          <p:nvSpPr>
            <p:cNvPr id="42082" name="Line 100"/>
            <p:cNvSpPr>
              <a:spLocks noChangeShapeType="1"/>
            </p:cNvSpPr>
            <p:nvPr/>
          </p:nvSpPr>
          <p:spPr bwMode="auto">
            <a:xfrm>
              <a:off x="596" y="2892"/>
              <a:ext cx="2" cy="522"/>
            </a:xfrm>
            <a:prstGeom prst="line">
              <a:avLst/>
            </a:prstGeom>
            <a:noFill/>
            <a:ln w="539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83" name="Line 101"/>
            <p:cNvSpPr>
              <a:spLocks noChangeShapeType="1"/>
            </p:cNvSpPr>
            <p:nvPr/>
          </p:nvSpPr>
          <p:spPr bwMode="auto">
            <a:xfrm flipH="1">
              <a:off x="300" y="2869"/>
              <a:ext cx="290" cy="1"/>
            </a:xfrm>
            <a:prstGeom prst="line">
              <a:avLst/>
            </a:prstGeom>
            <a:noFill/>
            <a:ln w="539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84" name="Line 102"/>
            <p:cNvSpPr>
              <a:spLocks noChangeShapeType="1"/>
            </p:cNvSpPr>
            <p:nvPr/>
          </p:nvSpPr>
          <p:spPr bwMode="auto">
            <a:xfrm flipH="1">
              <a:off x="587" y="3425"/>
              <a:ext cx="284" cy="1"/>
            </a:xfrm>
            <a:prstGeom prst="line">
              <a:avLst/>
            </a:prstGeom>
            <a:noFill/>
            <a:ln w="539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26" name="Oval 109"/>
          <p:cNvSpPr>
            <a:spLocks noChangeArrowheads="1"/>
          </p:cNvSpPr>
          <p:nvPr/>
        </p:nvSpPr>
        <p:spPr bwMode="auto">
          <a:xfrm>
            <a:off x="1524001" y="3895726"/>
            <a:ext cx="314325" cy="823913"/>
          </a:xfrm>
          <a:prstGeom prst="ellipse">
            <a:avLst/>
          </a:prstGeom>
          <a:noFill/>
          <a:ln w="28575">
            <a:solidFill>
              <a:srgbClr val="FF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227" name="Oval 110"/>
          <p:cNvSpPr>
            <a:spLocks noChangeArrowheads="1"/>
          </p:cNvSpPr>
          <p:nvPr/>
        </p:nvSpPr>
        <p:spPr bwMode="auto">
          <a:xfrm>
            <a:off x="2297114" y="4857751"/>
            <a:ext cx="314325" cy="671513"/>
          </a:xfrm>
          <a:prstGeom prst="ellipse">
            <a:avLst/>
          </a:prstGeom>
          <a:noFill/>
          <a:ln w="28575">
            <a:solidFill>
              <a:srgbClr val="FF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228" name="Oval 111"/>
          <p:cNvSpPr>
            <a:spLocks noChangeArrowheads="1"/>
          </p:cNvSpPr>
          <p:nvPr/>
        </p:nvSpPr>
        <p:spPr bwMode="auto">
          <a:xfrm>
            <a:off x="3082926" y="3863976"/>
            <a:ext cx="314325" cy="269875"/>
          </a:xfrm>
          <a:prstGeom prst="ellipse">
            <a:avLst/>
          </a:prstGeom>
          <a:noFill/>
          <a:ln w="28575">
            <a:solidFill>
              <a:srgbClr val="FF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229" name="Oval 112"/>
          <p:cNvSpPr>
            <a:spLocks noChangeArrowheads="1"/>
          </p:cNvSpPr>
          <p:nvPr/>
        </p:nvSpPr>
        <p:spPr bwMode="auto">
          <a:xfrm>
            <a:off x="3878264" y="4359276"/>
            <a:ext cx="314325" cy="269875"/>
          </a:xfrm>
          <a:prstGeom prst="ellipse">
            <a:avLst/>
          </a:prstGeom>
          <a:noFill/>
          <a:ln w="28575">
            <a:solidFill>
              <a:srgbClr val="FF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230" name="Oval 113"/>
          <p:cNvSpPr>
            <a:spLocks noChangeArrowheads="1"/>
          </p:cNvSpPr>
          <p:nvPr/>
        </p:nvSpPr>
        <p:spPr bwMode="auto">
          <a:xfrm>
            <a:off x="3082926" y="4851401"/>
            <a:ext cx="314325" cy="269875"/>
          </a:xfrm>
          <a:prstGeom prst="ellipse">
            <a:avLst/>
          </a:prstGeom>
          <a:noFill/>
          <a:ln w="28575">
            <a:solidFill>
              <a:srgbClr val="FF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231" name="Oval 114"/>
          <p:cNvSpPr>
            <a:spLocks noChangeArrowheads="1"/>
          </p:cNvSpPr>
          <p:nvPr/>
        </p:nvSpPr>
        <p:spPr bwMode="auto">
          <a:xfrm>
            <a:off x="3894139" y="5259389"/>
            <a:ext cx="314325" cy="269875"/>
          </a:xfrm>
          <a:prstGeom prst="ellipse">
            <a:avLst/>
          </a:prstGeom>
          <a:noFill/>
          <a:ln w="28575">
            <a:solidFill>
              <a:srgbClr val="FF0000"/>
            </a:solidFill>
            <a:round/>
            <a:headEnd/>
            <a:tailEnd/>
          </a:ln>
          <a:effectLst/>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116" name="矩形 6"/>
          <p:cNvSpPr>
            <a:spLocks noChangeArrowheads="1"/>
          </p:cNvSpPr>
          <p:nvPr/>
        </p:nvSpPr>
        <p:spPr bwMode="auto">
          <a:xfrm>
            <a:off x="30164" y="122239"/>
            <a:ext cx="18557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600">
                <a:solidFill>
                  <a:srgbClr val="FF0066"/>
                </a:solidFill>
                <a:latin typeface="Times New Roman" panose="02020603050405020304" pitchFamily="18" charset="0"/>
                <a:ea typeface="楷体_GB2312" pitchFamily="49" charset="-122"/>
                <a:cs typeface="Times New Roman" panose="02020603050405020304" pitchFamily="18" charset="0"/>
              </a:rPr>
              <a:t>6.5.2</a:t>
            </a:r>
            <a:r>
              <a:rPr lang="zh-CN" altLang="en-US" sz="2600">
                <a:solidFill>
                  <a:srgbClr val="FF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117" name="Rectangle 3"/>
          <p:cNvSpPr>
            <a:spLocks noChangeArrowheads="1"/>
          </p:cNvSpPr>
          <p:nvPr/>
        </p:nvSpPr>
        <p:spPr bwMode="auto">
          <a:xfrm>
            <a:off x="1584324" y="121836"/>
            <a:ext cx="3203575"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2.</a:t>
            </a:r>
            <a:r>
              <a:rPr lang="zh-CN" altLang="en-US"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其它模数计数器</a:t>
            </a:r>
            <a:endParaRPr lang="zh-CN" altLang="en-US" sz="2500" dirty="0">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sp>
        <p:nvSpPr>
          <p:cNvPr id="118" name="Rectangle 3"/>
          <p:cNvSpPr>
            <a:spLocks noChangeArrowheads="1"/>
          </p:cNvSpPr>
          <p:nvPr/>
        </p:nvSpPr>
        <p:spPr bwMode="auto">
          <a:xfrm>
            <a:off x="4794251" y="123975"/>
            <a:ext cx="38925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en-US" altLang="zh-CN" dirty="0" smtClean="0">
                <a:latin typeface="仿宋" panose="02010609060101010101" pitchFamily="49" charset="-122"/>
                <a:ea typeface="仿宋" panose="02010609060101010101" pitchFamily="49" charset="-122"/>
                <a:cs typeface="Times New Roman" panose="02020603050405020304" pitchFamily="18" charset="0"/>
              </a:rPr>
              <a:t>(4)</a:t>
            </a:r>
            <a:r>
              <a:rPr lang="zh-CN" altLang="en-US" dirty="0" smtClean="0">
                <a:latin typeface="仿宋" panose="02010609060101010101" pitchFamily="49" charset="-122"/>
                <a:ea typeface="仿宋" panose="02010609060101010101" pitchFamily="49" charset="-122"/>
                <a:cs typeface="Times New Roman" panose="02020603050405020304" pitchFamily="18" charset="0"/>
              </a:rPr>
              <a:t>异步十进制集成计数器</a:t>
            </a:r>
            <a:endParaRPr lang="zh-CN" altLang="en-US" dirty="0">
              <a:latin typeface="仿宋" panose="02010609060101010101" pitchFamily="49" charset="-122"/>
              <a:ea typeface="仿宋"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66121940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231"/>
                                        </p:tgtEl>
                                        <p:attrNameLst>
                                          <p:attrName>style.visibility</p:attrName>
                                        </p:attrNameLst>
                                      </p:cBhvr>
                                      <p:to>
                                        <p:strVal val="visible"/>
                                      </p:to>
                                    </p:set>
                                    <p:animEffect transition="in" filter="wheel(4)">
                                      <p:cBhvr>
                                        <p:cTn id="7" dur="500"/>
                                        <p:tgtEl>
                                          <p:spTgt spid="231"/>
                                        </p:tgtEl>
                                      </p:cBhvr>
                                    </p:animEffect>
                                  </p:childTnLst>
                                </p:cTn>
                              </p:par>
                            </p:childTnLst>
                          </p:cTn>
                        </p:par>
                        <p:par>
                          <p:cTn id="8" fill="hold" nodeType="afterGroup">
                            <p:stCondLst>
                              <p:cond delay="500"/>
                            </p:stCondLst>
                            <p:childTnLst>
                              <p:par>
                                <p:cTn id="9" presetID="21" presetClass="entr" presetSubtype="4" fill="hold" grpId="0" nodeType="afterEffect">
                                  <p:stCondLst>
                                    <p:cond delay="0"/>
                                  </p:stCondLst>
                                  <p:childTnLst>
                                    <p:set>
                                      <p:cBhvr>
                                        <p:cTn id="10" dur="1" fill="hold">
                                          <p:stCondLst>
                                            <p:cond delay="0"/>
                                          </p:stCondLst>
                                        </p:cTn>
                                        <p:tgtEl>
                                          <p:spTgt spid="229"/>
                                        </p:tgtEl>
                                        <p:attrNameLst>
                                          <p:attrName>style.visibility</p:attrName>
                                        </p:attrNameLst>
                                      </p:cBhvr>
                                      <p:to>
                                        <p:strVal val="visible"/>
                                      </p:to>
                                    </p:set>
                                    <p:animEffect transition="in" filter="wheel(4)">
                                      <p:cBhvr>
                                        <p:cTn id="11" dur="500"/>
                                        <p:tgtEl>
                                          <p:spTgt spid="229"/>
                                        </p:tgtEl>
                                      </p:cBhvr>
                                    </p:animEffect>
                                  </p:childTnLst>
                                </p:cTn>
                              </p:par>
                            </p:childTnLst>
                          </p:cTn>
                        </p:par>
                        <p:par>
                          <p:cTn id="12" fill="hold" nodeType="afterGroup">
                            <p:stCondLst>
                              <p:cond delay="1000"/>
                            </p:stCondLst>
                            <p:childTnLst>
                              <p:par>
                                <p:cTn id="13" presetID="21" presetClass="entr" presetSubtype="4" fill="hold" grpId="0" nodeType="afterEffect">
                                  <p:stCondLst>
                                    <p:cond delay="0"/>
                                  </p:stCondLst>
                                  <p:childTnLst>
                                    <p:set>
                                      <p:cBhvr>
                                        <p:cTn id="14" dur="1" fill="hold">
                                          <p:stCondLst>
                                            <p:cond delay="0"/>
                                          </p:stCondLst>
                                        </p:cTn>
                                        <p:tgtEl>
                                          <p:spTgt spid="230"/>
                                        </p:tgtEl>
                                        <p:attrNameLst>
                                          <p:attrName>style.visibility</p:attrName>
                                        </p:attrNameLst>
                                      </p:cBhvr>
                                      <p:to>
                                        <p:strVal val="visible"/>
                                      </p:to>
                                    </p:set>
                                    <p:animEffect transition="in" filter="wheel(4)">
                                      <p:cBhvr>
                                        <p:cTn id="15" dur="500"/>
                                        <p:tgtEl>
                                          <p:spTgt spid="230"/>
                                        </p:tgtEl>
                                      </p:cBhvr>
                                    </p:animEffect>
                                  </p:childTnLst>
                                </p:cTn>
                              </p:par>
                            </p:childTnLst>
                          </p:cTn>
                        </p:par>
                        <p:par>
                          <p:cTn id="16" fill="hold" nodeType="afterGroup">
                            <p:stCondLst>
                              <p:cond delay="1500"/>
                            </p:stCondLst>
                            <p:childTnLst>
                              <p:par>
                                <p:cTn id="17" presetID="21" presetClass="entr" presetSubtype="4" fill="hold" grpId="0" nodeType="afterEffect">
                                  <p:stCondLst>
                                    <p:cond delay="0"/>
                                  </p:stCondLst>
                                  <p:childTnLst>
                                    <p:set>
                                      <p:cBhvr>
                                        <p:cTn id="18" dur="1" fill="hold">
                                          <p:stCondLst>
                                            <p:cond delay="0"/>
                                          </p:stCondLst>
                                        </p:cTn>
                                        <p:tgtEl>
                                          <p:spTgt spid="228"/>
                                        </p:tgtEl>
                                        <p:attrNameLst>
                                          <p:attrName>style.visibility</p:attrName>
                                        </p:attrNameLst>
                                      </p:cBhvr>
                                      <p:to>
                                        <p:strVal val="visible"/>
                                      </p:to>
                                    </p:set>
                                    <p:animEffect transition="in" filter="wheel(4)">
                                      <p:cBhvr>
                                        <p:cTn id="19" dur="500"/>
                                        <p:tgtEl>
                                          <p:spTgt spid="228"/>
                                        </p:tgtEl>
                                      </p:cBhvr>
                                    </p:animEffect>
                                  </p:childTnLst>
                                </p:cTn>
                              </p:par>
                            </p:childTnLst>
                          </p:cTn>
                        </p:par>
                        <p:par>
                          <p:cTn id="20" fill="hold" nodeType="afterGroup">
                            <p:stCondLst>
                              <p:cond delay="2000"/>
                            </p:stCondLst>
                            <p:childTnLst>
                              <p:par>
                                <p:cTn id="21" presetID="21" presetClass="entr" presetSubtype="4" fill="hold" grpId="0" nodeType="afterEffect">
                                  <p:stCondLst>
                                    <p:cond delay="0"/>
                                  </p:stCondLst>
                                  <p:childTnLst>
                                    <p:set>
                                      <p:cBhvr>
                                        <p:cTn id="22" dur="1" fill="hold">
                                          <p:stCondLst>
                                            <p:cond delay="0"/>
                                          </p:stCondLst>
                                        </p:cTn>
                                        <p:tgtEl>
                                          <p:spTgt spid="227"/>
                                        </p:tgtEl>
                                        <p:attrNameLst>
                                          <p:attrName>style.visibility</p:attrName>
                                        </p:attrNameLst>
                                      </p:cBhvr>
                                      <p:to>
                                        <p:strVal val="visible"/>
                                      </p:to>
                                    </p:set>
                                    <p:animEffect transition="in" filter="wheel(4)">
                                      <p:cBhvr>
                                        <p:cTn id="23" dur="500"/>
                                        <p:tgtEl>
                                          <p:spTgt spid="227"/>
                                        </p:tgtEl>
                                      </p:cBhvr>
                                    </p:animEffect>
                                  </p:childTnLst>
                                </p:cTn>
                              </p:par>
                            </p:childTnLst>
                          </p:cTn>
                        </p:par>
                        <p:par>
                          <p:cTn id="24" fill="hold" nodeType="afterGroup">
                            <p:stCondLst>
                              <p:cond delay="2500"/>
                            </p:stCondLst>
                            <p:childTnLst>
                              <p:par>
                                <p:cTn id="25" presetID="21" presetClass="entr" presetSubtype="4" fill="hold" grpId="0" nodeType="afterEffect">
                                  <p:stCondLst>
                                    <p:cond delay="0"/>
                                  </p:stCondLst>
                                  <p:childTnLst>
                                    <p:set>
                                      <p:cBhvr>
                                        <p:cTn id="26" dur="1" fill="hold">
                                          <p:stCondLst>
                                            <p:cond delay="0"/>
                                          </p:stCondLst>
                                        </p:cTn>
                                        <p:tgtEl>
                                          <p:spTgt spid="226"/>
                                        </p:tgtEl>
                                        <p:attrNameLst>
                                          <p:attrName>style.visibility</p:attrName>
                                        </p:attrNameLst>
                                      </p:cBhvr>
                                      <p:to>
                                        <p:strVal val="visible"/>
                                      </p:to>
                                    </p:set>
                                    <p:animEffect transition="in" filter="wheel(4)">
                                      <p:cBhvr>
                                        <p:cTn id="27" dur="500"/>
                                        <p:tgtEl>
                                          <p:spTgt spid="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 grpId="0" animBg="1"/>
      <p:bldP spid="227" grpId="0" animBg="1"/>
      <p:bldP spid="228" grpId="0" animBg="1"/>
      <p:bldP spid="229" grpId="0" animBg="1"/>
      <p:bldP spid="230" grpId="0" animBg="1"/>
      <p:bldP spid="23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0"/>
          <p:cNvSpPr>
            <a:spLocks noChangeArrowheads="1"/>
          </p:cNvSpPr>
          <p:nvPr/>
        </p:nvSpPr>
        <p:spPr bwMode="auto">
          <a:xfrm>
            <a:off x="1563478" y="2124674"/>
            <a:ext cx="4889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 name="Rectangle 11"/>
          <p:cNvSpPr>
            <a:spLocks noChangeArrowheads="1"/>
          </p:cNvSpPr>
          <p:nvPr/>
        </p:nvSpPr>
        <p:spPr bwMode="auto">
          <a:xfrm>
            <a:off x="1563478" y="2124674"/>
            <a:ext cx="4889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8" name="Rectangle 94"/>
          <p:cNvSpPr>
            <a:spLocks noChangeArrowheads="1"/>
          </p:cNvSpPr>
          <p:nvPr/>
        </p:nvSpPr>
        <p:spPr bwMode="auto">
          <a:xfrm>
            <a:off x="106692" y="1179810"/>
            <a:ext cx="1556827" cy="461665"/>
          </a:xfrm>
          <a:prstGeom prst="rect">
            <a:avLst/>
          </a:prstGeom>
          <a:noFill/>
          <a:ln w="28575">
            <a:solidFill>
              <a:srgbClr val="FFFFFF">
                <a:alpha val="0"/>
              </a:srgb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en-US" altLang="zh-CN" dirty="0" smtClean="0">
                <a:solidFill>
                  <a:srgbClr val="000066"/>
                </a:solidFill>
                <a:latin typeface="Times New Roman" panose="02020603050405020304" pitchFamily="18" charset="0"/>
                <a:ea typeface="楷体_GB2312" pitchFamily="49" charset="-122"/>
              </a:rPr>
              <a:t>5. </a:t>
            </a:r>
            <a:r>
              <a:rPr lang="zh-CN" altLang="en-US" dirty="0" smtClean="0">
                <a:solidFill>
                  <a:srgbClr val="000066"/>
                </a:solidFill>
                <a:latin typeface="Tahoma" panose="020B0604030504040204" pitchFamily="34" charset="0"/>
                <a:ea typeface="楷体_GB2312" pitchFamily="49" charset="-122"/>
              </a:rPr>
              <a:t>时序图</a:t>
            </a:r>
            <a:endParaRPr lang="zh-CN" altLang="en-US" dirty="0">
              <a:solidFill>
                <a:srgbClr val="000066"/>
              </a:solidFill>
              <a:latin typeface="Arial" panose="020B0604020202020204" pitchFamily="34" charset="0"/>
              <a:ea typeface="楷体_GB2312" pitchFamily="49" charset="-122"/>
              <a:cs typeface="Times New Roman" panose="02020603050405020304" pitchFamily="18" charset="0"/>
            </a:endParaRPr>
          </a:p>
        </p:txBody>
      </p:sp>
      <p:sp>
        <p:nvSpPr>
          <p:cNvPr id="20" name="Rectangle 21"/>
          <p:cNvSpPr>
            <a:spLocks noChangeArrowheads="1"/>
          </p:cNvSpPr>
          <p:nvPr/>
        </p:nvSpPr>
        <p:spPr bwMode="auto">
          <a:xfrm>
            <a:off x="7938" y="44780"/>
            <a:ext cx="5823519" cy="547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gn="l">
              <a:defRPr sz="3800" b="1">
                <a:solidFill>
                  <a:schemeClr val="tx2"/>
                </a:solidFill>
                <a:latin typeface="Arial Narrow" panose="020B0606020202030204" pitchFamily="34" charset="0"/>
                <a:ea typeface="楷体_GB2312" pitchFamily="49" charset="-122"/>
              </a:defRPr>
            </a:lvl1pPr>
            <a:lvl2pPr algn="l">
              <a:defRPr sz="3800" b="1">
                <a:solidFill>
                  <a:schemeClr val="tx2"/>
                </a:solidFill>
                <a:latin typeface="Arial Narrow" panose="020B0606020202030204" pitchFamily="34" charset="0"/>
                <a:ea typeface="楷体_GB2312" pitchFamily="49" charset="-122"/>
              </a:defRPr>
            </a:lvl2pPr>
            <a:lvl3pPr algn="l">
              <a:defRPr sz="3800" b="1">
                <a:solidFill>
                  <a:schemeClr val="tx2"/>
                </a:solidFill>
                <a:latin typeface="Arial Narrow" panose="020B0606020202030204" pitchFamily="34" charset="0"/>
                <a:ea typeface="楷体_GB2312" pitchFamily="49" charset="-122"/>
              </a:defRPr>
            </a:lvl3pPr>
            <a:lvl4pPr algn="l">
              <a:defRPr sz="3800" b="1">
                <a:solidFill>
                  <a:schemeClr val="tx2"/>
                </a:solidFill>
                <a:latin typeface="Arial Narrow" panose="020B0606020202030204" pitchFamily="34" charset="0"/>
                <a:ea typeface="楷体_GB2312" pitchFamily="49" charset="-122"/>
              </a:defRPr>
            </a:lvl4pPr>
            <a:lvl5pPr algn="l">
              <a:defRPr sz="3800" b="1">
                <a:solidFill>
                  <a:schemeClr val="tx2"/>
                </a:solidFill>
                <a:latin typeface="Arial Narrow" panose="020B0606020202030204" pitchFamily="34" charset="0"/>
                <a:ea typeface="楷体_GB2312" pitchFamily="49" charset="-122"/>
              </a:defRPr>
            </a:lvl5pPr>
            <a:lvl6pPr marL="457200" fontAlgn="base">
              <a:spcBef>
                <a:spcPct val="0"/>
              </a:spcBef>
              <a:spcAft>
                <a:spcPct val="0"/>
              </a:spcAft>
              <a:defRPr sz="3800" b="1">
                <a:solidFill>
                  <a:schemeClr val="tx2"/>
                </a:solidFill>
                <a:latin typeface="Arial Narrow" panose="020B0606020202030204" pitchFamily="34" charset="0"/>
                <a:ea typeface="楷体_GB2312" pitchFamily="49" charset="-122"/>
              </a:defRPr>
            </a:lvl6pPr>
            <a:lvl7pPr marL="914400" fontAlgn="base">
              <a:spcBef>
                <a:spcPct val="0"/>
              </a:spcBef>
              <a:spcAft>
                <a:spcPct val="0"/>
              </a:spcAft>
              <a:defRPr sz="3800" b="1">
                <a:solidFill>
                  <a:schemeClr val="tx2"/>
                </a:solidFill>
                <a:latin typeface="Arial Narrow" panose="020B0606020202030204" pitchFamily="34" charset="0"/>
                <a:ea typeface="楷体_GB2312" pitchFamily="49" charset="-122"/>
              </a:defRPr>
            </a:lvl7pPr>
            <a:lvl8pPr marL="1371600" fontAlgn="base">
              <a:spcBef>
                <a:spcPct val="0"/>
              </a:spcBef>
              <a:spcAft>
                <a:spcPct val="0"/>
              </a:spcAft>
              <a:defRPr sz="3800" b="1">
                <a:solidFill>
                  <a:schemeClr val="tx2"/>
                </a:solidFill>
                <a:latin typeface="Arial Narrow" panose="020B0606020202030204" pitchFamily="34" charset="0"/>
                <a:ea typeface="楷体_GB2312" pitchFamily="49" charset="-122"/>
              </a:defRPr>
            </a:lvl8pPr>
            <a:lvl9pPr marL="1828800" fontAlgn="base">
              <a:spcBef>
                <a:spcPct val="0"/>
              </a:spcBef>
              <a:spcAft>
                <a:spcPct val="0"/>
              </a:spcAft>
              <a:defRPr sz="3800" b="1">
                <a:solidFill>
                  <a:schemeClr val="tx2"/>
                </a:solidFill>
                <a:latin typeface="Arial Narrow" panose="020B0606020202030204" pitchFamily="34" charset="0"/>
                <a:ea typeface="楷体_GB2312" pitchFamily="49" charset="-122"/>
              </a:defRPr>
            </a:lvl9pPr>
          </a:lstStyle>
          <a:p>
            <a:r>
              <a:rPr kumimoji="1" lang="en-US" altLang="zh-CN" sz="3200">
                <a:solidFill>
                  <a:schemeClr val="accent2"/>
                </a:solidFill>
                <a:latin typeface="Times New Roman" panose="02020603050405020304" pitchFamily="18" charset="0"/>
              </a:rPr>
              <a:t>6.1.2 </a:t>
            </a:r>
            <a:r>
              <a:rPr kumimoji="1" lang="zh-CN" altLang="en-US" sz="3200">
                <a:solidFill>
                  <a:schemeClr val="accent2"/>
                </a:solidFill>
                <a:latin typeface="Times New Roman" panose="02020603050405020304" pitchFamily="18" charset="0"/>
              </a:rPr>
              <a:t>时序逻辑电路</a:t>
            </a:r>
            <a:r>
              <a:rPr lang="zh-CN" altLang="en-US" sz="3200">
                <a:solidFill>
                  <a:schemeClr val="accent2"/>
                </a:solidFill>
                <a:latin typeface="Times New Roman" panose="02020603050405020304" pitchFamily="18" charset="0"/>
              </a:rPr>
              <a:t>功能的表达</a:t>
            </a:r>
            <a:endParaRPr lang="zh-CN" altLang="en-US" sz="3200">
              <a:solidFill>
                <a:schemeClr val="accent2"/>
              </a:solidFill>
              <a:latin typeface="Times New Roman" panose="02020603050405020304" pitchFamily="18" charset="0"/>
              <a:ea typeface="宋体" panose="02010600030101010101" pitchFamily="2" charset="-122"/>
            </a:endParaRPr>
          </a:p>
        </p:txBody>
      </p:sp>
      <p:sp>
        <p:nvSpPr>
          <p:cNvPr id="21" name="Rectangle 20"/>
          <p:cNvSpPr>
            <a:spLocks noChangeArrowheads="1"/>
          </p:cNvSpPr>
          <p:nvPr/>
        </p:nvSpPr>
        <p:spPr bwMode="auto">
          <a:xfrm>
            <a:off x="1256297" y="2353274"/>
            <a:ext cx="1103312" cy="457200"/>
          </a:xfrm>
          <a:prstGeom prst="rect">
            <a:avLst/>
          </a:prstGeom>
          <a:solidFill>
            <a:srgbClr val="A3B2C1">
              <a:alpha val="0"/>
            </a:srgbClr>
          </a:solidFill>
          <a:ln w="28575">
            <a:solidFill>
              <a:srgbClr val="CC3399">
                <a:alpha val="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zh-CN" altLang="en-US" dirty="0">
                <a:solidFill>
                  <a:srgbClr val="000066"/>
                </a:solidFill>
                <a:latin typeface="仿宋" panose="02010609060101010101" pitchFamily="49" charset="-122"/>
                <a:ea typeface="仿宋" panose="02010609060101010101" pitchFamily="49" charset="-122"/>
                <a:cs typeface="Times New Roman" panose="02020603050405020304" pitchFamily="18" charset="0"/>
              </a:rPr>
              <a:t>转换表</a:t>
            </a:r>
          </a:p>
        </p:txBody>
      </p:sp>
      <p:graphicFrame>
        <p:nvGraphicFramePr>
          <p:cNvPr id="22" name="Object 22"/>
          <p:cNvGraphicFramePr>
            <a:graphicFrameLocks noChangeAspect="1"/>
          </p:cNvGraphicFramePr>
          <p:nvPr>
            <p:extLst>
              <p:ext uri="{D42A27DB-BD31-4B8C-83A1-F6EECF244321}">
                <p14:modId xmlns:p14="http://schemas.microsoft.com/office/powerpoint/2010/main" val="2706274407"/>
              </p:ext>
            </p:extLst>
          </p:nvPr>
        </p:nvGraphicFramePr>
        <p:xfrm>
          <a:off x="1534400" y="3029490"/>
          <a:ext cx="1584325" cy="488950"/>
        </p:xfrm>
        <a:graphic>
          <a:graphicData uri="http://schemas.openxmlformats.org/presentationml/2006/ole">
            <mc:AlternateContent xmlns:mc="http://schemas.openxmlformats.org/markup-compatibility/2006">
              <mc:Choice xmlns:v="urn:schemas-microsoft-com:vml" Requires="v">
                <p:oleObj spid="_x0000_s650533" name="公式" r:id="rId3" imgW="748975" imgH="241195" progId="Equation.3">
                  <p:embed/>
                </p:oleObj>
              </mc:Choice>
              <mc:Fallback>
                <p:oleObj name="公式" r:id="rId3" imgW="748975" imgH="24119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4400" y="3029490"/>
                        <a:ext cx="1584325"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Group 265"/>
          <p:cNvGraphicFramePr>
            <a:graphicFrameLocks noGrp="1"/>
          </p:cNvGraphicFramePr>
          <p:nvPr>
            <p:extLst>
              <p:ext uri="{D42A27DB-BD31-4B8C-83A1-F6EECF244321}">
                <p14:modId xmlns:p14="http://schemas.microsoft.com/office/powerpoint/2010/main" val="3530857843"/>
              </p:ext>
            </p:extLst>
          </p:nvPr>
        </p:nvGraphicFramePr>
        <p:xfrm>
          <a:off x="251017" y="2958052"/>
          <a:ext cx="3431495" cy="2846388"/>
        </p:xfrm>
        <a:graphic>
          <a:graphicData uri="http://schemas.openxmlformats.org/drawingml/2006/table">
            <a:tbl>
              <a:tblPr/>
              <a:tblGrid>
                <a:gridCol w="1128254"/>
                <a:gridCol w="958787"/>
                <a:gridCol w="929482"/>
                <a:gridCol w="414972"/>
              </a:tblGrid>
              <a:tr h="560388">
                <a:tc rowSpan="2">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4714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90963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306513"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16954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1526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6098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0670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5242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zh-CN" altLang="zh-CN" sz="2400" b="1" i="0" u="none" strike="noStrike" cap="none" normalizeH="0" baseline="0" dirty="0" smtClean="0">
                        <a:ln>
                          <a:noFill/>
                        </a:ln>
                        <a:solidFill>
                          <a:schemeClr val="tx1"/>
                        </a:solidFill>
                        <a:effectLst/>
                        <a:latin typeface="Arial Narrow" panose="020B0606020202030204" pitchFamily="34" charset="0"/>
                        <a:ea typeface="楷体_GB2312" pitchFamily="49"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4714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90963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306513"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16954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1526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6098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0670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5242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zh-CN" altLang="zh-CN" sz="2400" b="1" i="0" u="none" strike="noStrike" cap="none" normalizeH="0" baseline="0" dirty="0" smtClean="0">
                        <a:ln>
                          <a:noFill/>
                        </a:ln>
                        <a:solidFill>
                          <a:schemeClr val="tx1"/>
                        </a:solidFill>
                        <a:effectLst/>
                        <a:latin typeface="Arial Narrow" panose="020B0606020202030204"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rowSpan="2">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X</a:t>
                      </a:r>
                      <a:endParaRPr kumimoji="1" lang="en-US" altLang="zh-CN" sz="2400" b="0"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0350">
                <a:tc vMerge="1">
                  <a:txBody>
                    <a:bodyPr/>
                    <a:lstStyle/>
                    <a:p>
                      <a:endParaRPr lang="zh-CN" altLang="en-US"/>
                    </a:p>
                  </a:txBody>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1" lang="en-US" altLang="zh-CN" sz="2400" b="1" i="1"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b="1"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A</a:t>
                      </a:r>
                      <a:r>
                        <a:rPr kumimoji="1" lang="en-US" altLang="zh-CN" sz="2400" b="1" i="1"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2400" b="1"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tr>
              <a:tr h="263525">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00</a:t>
                      </a:r>
                      <a:endPar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00</a:t>
                      </a:r>
                      <a:r>
                        <a:rPr kumimoji="1" lang="en-US" altLang="zh-CN" sz="2400" b="1" i="0" u="none" strike="noStrike" cap="none" normalizeH="0" baseline="0" dirty="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1" lang="en-US" altLang="zh-CN" sz="2400" b="1" i="0"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a:t>
                      </a:r>
                      <a:r>
                        <a:rPr kumimoji="1" lang="en-US" altLang="zh-CN" sz="2400" b="1" i="0" u="none" strike="noStrike" cap="none" normalizeH="0" baseline="0" dirty="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1" lang="en-US" altLang="zh-CN" sz="2400" b="1" i="0"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261938">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01</a:t>
                      </a:r>
                      <a:endPar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00</a:t>
                      </a:r>
                      <a:r>
                        <a:rPr kumimoji="1" lang="en-US" altLang="zh-CN" sz="2400" b="1" i="0" u="none" strike="noStrike" cap="none" normalizeH="0" baseline="0" dirty="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1" lang="en-US" altLang="zh-CN" sz="2400" b="1" i="0"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01</a:t>
                      </a:r>
                      <a:r>
                        <a:rPr kumimoji="1" lang="en-US" altLang="zh-CN" sz="2400" b="1" i="0" u="none" strike="noStrike" cap="none" normalizeH="0" baseline="0" dirty="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1" lang="en-US" altLang="zh-CN" sz="2400" b="1" i="0"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263525">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a:t>
                      </a:r>
                      <a:endPar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00</a:t>
                      </a:r>
                      <a:r>
                        <a:rPr kumimoji="1" lang="en-US" altLang="zh-CN" sz="2400" b="1" i="0" u="none" strike="noStrike" cap="none" normalizeH="0" baseline="0" dirty="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1" lang="en-US" altLang="zh-CN" sz="2400" b="1" i="0"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11</a:t>
                      </a:r>
                      <a:r>
                        <a:rPr kumimoji="1" lang="en-US" altLang="zh-CN" sz="2400" b="1" i="0" u="none" strike="noStrike" cap="none" normalizeH="0" baseline="0" dirty="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1" lang="en-US" altLang="zh-CN" sz="2400" b="1" i="0"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261938">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11</a:t>
                      </a:r>
                      <a:endPar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00</a:t>
                      </a:r>
                      <a:r>
                        <a:rPr kumimoji="1" lang="en-US" altLang="zh-CN" sz="2400" b="1" i="0" u="none" strike="noStrike" cap="none" normalizeH="0" baseline="0" dirty="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1" lang="en-US" altLang="zh-CN" sz="2400" b="1" i="0"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01</a:t>
                      </a:r>
                      <a:r>
                        <a:rPr kumimoji="1" lang="en-US" altLang="zh-CN" sz="2400" b="1" i="0" u="none" strike="noStrike" cap="none" normalizeH="0" baseline="0" dirty="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1" lang="en-US" altLang="zh-CN" sz="2400" b="1" i="0"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dirty="0" smtClean="0">
                        <a:ln>
                          <a:noFill/>
                        </a:ln>
                        <a:solidFill>
                          <a:srgbClr val="FF00FF"/>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24" name="Object 267"/>
          <p:cNvGraphicFramePr>
            <a:graphicFrameLocks noChangeAspect="1"/>
          </p:cNvGraphicFramePr>
          <p:nvPr>
            <p:extLst>
              <p:ext uri="{D42A27DB-BD31-4B8C-83A1-F6EECF244321}">
                <p14:modId xmlns:p14="http://schemas.microsoft.com/office/powerpoint/2010/main" val="2888468624"/>
              </p:ext>
            </p:extLst>
          </p:nvPr>
        </p:nvGraphicFramePr>
        <p:xfrm>
          <a:off x="744503" y="3173952"/>
          <a:ext cx="423863" cy="498475"/>
        </p:xfrm>
        <a:graphic>
          <a:graphicData uri="http://schemas.openxmlformats.org/presentationml/2006/ole">
            <mc:AlternateContent xmlns:mc="http://schemas.openxmlformats.org/markup-compatibility/2006">
              <mc:Choice xmlns:v="urn:schemas-microsoft-com:vml" Requires="v">
                <p:oleObj spid="_x0000_s650534" name="公式" r:id="rId5" imgW="215713" imgH="241091" progId="Equation.3">
                  <p:embed/>
                </p:oleObj>
              </mc:Choice>
              <mc:Fallback>
                <p:oleObj name="公式" r:id="rId5" imgW="215713" imgH="241091"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4503" y="3173952"/>
                        <a:ext cx="423863" cy="49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Object 268"/>
          <p:cNvGraphicFramePr>
            <a:graphicFrameLocks noChangeAspect="1"/>
          </p:cNvGraphicFramePr>
          <p:nvPr>
            <p:extLst>
              <p:ext uri="{D42A27DB-BD31-4B8C-83A1-F6EECF244321}">
                <p14:modId xmlns:p14="http://schemas.microsoft.com/office/powerpoint/2010/main" val="894501458"/>
              </p:ext>
            </p:extLst>
          </p:nvPr>
        </p:nvGraphicFramePr>
        <p:xfrm>
          <a:off x="354658" y="3173952"/>
          <a:ext cx="414337" cy="461963"/>
        </p:xfrm>
        <a:graphic>
          <a:graphicData uri="http://schemas.openxmlformats.org/presentationml/2006/ole">
            <mc:AlternateContent xmlns:mc="http://schemas.openxmlformats.org/markup-compatibility/2006">
              <mc:Choice xmlns:v="urn:schemas-microsoft-com:vml" Requires="v">
                <p:oleObj spid="_x0000_s650535" name="公式" r:id="rId7" imgW="215806" imgH="228501" progId="Equation.3">
                  <p:embed/>
                </p:oleObj>
              </mc:Choice>
              <mc:Fallback>
                <p:oleObj name="公式" r:id="rId7" imgW="215806" imgH="22850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4658" y="3173952"/>
                        <a:ext cx="414337"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4"/>
          <p:cNvGraphicFramePr>
            <a:graphicFrameLocks noChangeAspect="1"/>
          </p:cNvGraphicFramePr>
          <p:nvPr>
            <p:extLst>
              <p:ext uri="{D42A27DB-BD31-4B8C-83A1-F6EECF244321}">
                <p14:modId xmlns:p14="http://schemas.microsoft.com/office/powerpoint/2010/main" val="549627500"/>
              </p:ext>
            </p:extLst>
          </p:nvPr>
        </p:nvGraphicFramePr>
        <p:xfrm>
          <a:off x="4350396" y="2025963"/>
          <a:ext cx="4416425" cy="1127125"/>
        </p:xfrm>
        <a:graphic>
          <a:graphicData uri="http://schemas.openxmlformats.org/presentationml/2006/ole">
            <mc:AlternateContent xmlns:mc="http://schemas.openxmlformats.org/markup-compatibility/2006">
              <mc:Choice xmlns:v="urn:schemas-microsoft-com:vml" Requires="v">
                <p:oleObj spid="_x0000_s650536" name="图片" r:id="rId9" imgW="3343320" imgH="847800" progId="Word.Picture.8">
                  <p:embed/>
                </p:oleObj>
              </mc:Choice>
              <mc:Fallback>
                <p:oleObj name="图片" r:id="rId9" imgW="3343320" imgH="847800" progId="Word.Picture.8">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50396" y="2025963"/>
                        <a:ext cx="4416425" cy="1127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6"/>
          <p:cNvGraphicFramePr>
            <a:graphicFrameLocks noChangeAspect="1"/>
          </p:cNvGraphicFramePr>
          <p:nvPr>
            <p:extLst>
              <p:ext uri="{D42A27DB-BD31-4B8C-83A1-F6EECF244321}">
                <p14:modId xmlns:p14="http://schemas.microsoft.com/office/powerpoint/2010/main" val="2570030583"/>
              </p:ext>
            </p:extLst>
          </p:nvPr>
        </p:nvGraphicFramePr>
        <p:xfrm>
          <a:off x="4923483" y="2292663"/>
          <a:ext cx="3422650" cy="3816350"/>
        </p:xfrm>
        <a:graphic>
          <a:graphicData uri="http://schemas.openxmlformats.org/presentationml/2006/ole">
            <mc:AlternateContent xmlns:mc="http://schemas.openxmlformats.org/markup-compatibility/2006">
              <mc:Choice xmlns:v="urn:schemas-microsoft-com:vml" Requires="v">
                <p:oleObj spid="_x0000_s650537" name="图片" r:id="rId11" imgW="2590920" imgH="2114640" progId="Word.Picture.8">
                  <p:embed/>
                </p:oleObj>
              </mc:Choice>
              <mc:Fallback>
                <p:oleObj name="图片" r:id="rId11" imgW="2590920" imgH="2114640" progId="Word.Picture.8">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23483" y="2292663"/>
                        <a:ext cx="3422650" cy="3816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Rectangle 12"/>
          <p:cNvSpPr>
            <a:spLocks noChangeArrowheads="1"/>
          </p:cNvSpPr>
          <p:nvPr/>
        </p:nvSpPr>
        <p:spPr bwMode="auto">
          <a:xfrm>
            <a:off x="354658" y="6139316"/>
            <a:ext cx="7991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r>
              <a:rPr lang="en-US" altLang="zh-CN">
                <a:solidFill>
                  <a:srgbClr val="000066"/>
                </a:solidFill>
                <a:latin typeface="楷体_GB2312" pitchFamily="49" charset="-122"/>
                <a:ea typeface="楷体_GB2312" pitchFamily="49" charset="-122"/>
              </a:rPr>
              <a:t>    </a:t>
            </a:r>
            <a:r>
              <a:rPr lang="zh-CN" altLang="en-US">
                <a:solidFill>
                  <a:srgbClr val="000066"/>
                </a:solidFill>
                <a:latin typeface="楷体_GB2312" pitchFamily="49" charset="-122"/>
                <a:ea typeface="楷体_GB2312" pitchFamily="49" charset="-122"/>
              </a:rPr>
              <a:t>时序逻辑电路的五种描述方式是可以相互转换的</a:t>
            </a:r>
          </a:p>
        </p:txBody>
      </p:sp>
      <p:graphicFrame>
        <p:nvGraphicFramePr>
          <p:cNvPr id="17" name="Object 150"/>
          <p:cNvGraphicFramePr>
            <a:graphicFrameLocks noChangeAspect="1"/>
          </p:cNvGraphicFramePr>
          <p:nvPr>
            <p:extLst>
              <p:ext uri="{D42A27DB-BD31-4B8C-83A1-F6EECF244321}">
                <p14:modId xmlns:p14="http://schemas.microsoft.com/office/powerpoint/2010/main" val="577549419"/>
              </p:ext>
            </p:extLst>
          </p:nvPr>
        </p:nvGraphicFramePr>
        <p:xfrm>
          <a:off x="4393258" y="3500751"/>
          <a:ext cx="4421188" cy="2535237"/>
        </p:xfrm>
        <a:graphic>
          <a:graphicData uri="http://schemas.openxmlformats.org/presentationml/2006/ole">
            <mc:AlternateContent xmlns:mc="http://schemas.openxmlformats.org/markup-compatibility/2006">
              <mc:Choice xmlns:v="urn:schemas-microsoft-com:vml" Requires="v">
                <p:oleObj spid="_x0000_s650538" name="图片" r:id="rId13" imgW="3390840" imgH="1933560" progId="Word.Picture.8">
                  <p:embed/>
                </p:oleObj>
              </mc:Choice>
              <mc:Fallback>
                <p:oleObj name="图片" r:id="rId13" imgW="3390840" imgH="1933560" progId="Word.Picture.8">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93258" y="3500751"/>
                        <a:ext cx="4421188" cy="2535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43989946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par>
                                <p:cTn id="8" presetID="22" presetClass="entr" presetSubtype="1"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up)">
                                      <p:cBhvr>
                                        <p:cTn id="10" dur="500"/>
                                        <p:tgtEl>
                                          <p:spTgt spid="22"/>
                                        </p:tgtEl>
                                      </p:cBhvr>
                                    </p:animEffect>
                                  </p:childTnLst>
                                </p:cTn>
                              </p:par>
                              <p:par>
                                <p:cTn id="11" presetID="22" presetClass="entr" presetSubtype="1"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wipe(up)">
                                      <p:cBhvr>
                                        <p:cTn id="13" dur="500"/>
                                        <p:tgtEl>
                                          <p:spTgt spid="23"/>
                                        </p:tgtEl>
                                      </p:cBhvr>
                                    </p:animEffect>
                                  </p:childTnLst>
                                </p:cTn>
                              </p:par>
                              <p:par>
                                <p:cTn id="14" presetID="22" presetClass="entr" presetSubtype="1"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up)">
                                      <p:cBhvr>
                                        <p:cTn id="16" dur="500"/>
                                        <p:tgtEl>
                                          <p:spTgt spid="24"/>
                                        </p:tgtEl>
                                      </p:cBhvr>
                                    </p:animEffect>
                                  </p:childTnLst>
                                </p:cTn>
                              </p:par>
                              <p:par>
                                <p:cTn id="17" presetID="22" presetClass="entr" presetSubtype="1"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up)">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up)">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up)">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randombar(horizontal)">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6" grpId="0" autoUpdateAnimBg="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Text Box 6"/>
          <p:cNvSpPr txBox="1">
            <a:spLocks noChangeArrowheads="1"/>
          </p:cNvSpPr>
          <p:nvPr/>
        </p:nvSpPr>
        <p:spPr bwMode="auto">
          <a:xfrm flipH="1">
            <a:off x="5021263" y="2559051"/>
            <a:ext cx="355600" cy="322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spcBef>
                <a:spcPct val="0"/>
              </a:spcBef>
              <a:buClrTx/>
              <a:buFontTx/>
              <a:buNone/>
            </a:pPr>
            <a:r>
              <a:rPr lang="en-US" altLang="zh-CN" sz="1600" i="1">
                <a:solidFill>
                  <a:srgbClr val="FF0000"/>
                </a:solidFill>
                <a:latin typeface="Times New Roman" panose="02020603050405020304" pitchFamily="18" charset="0"/>
                <a:cs typeface="Times New Roman" panose="02020603050405020304" pitchFamily="18" charset="0"/>
              </a:rPr>
              <a:t>CP</a:t>
            </a:r>
            <a:r>
              <a:rPr lang="en-US" altLang="zh-CN" sz="1600" baseline="-30000">
                <a:solidFill>
                  <a:srgbClr val="FF0000"/>
                </a:solidFill>
                <a:latin typeface="Times New Roman" panose="02020603050405020304" pitchFamily="18" charset="0"/>
                <a:cs typeface="Times New Roman" panose="02020603050405020304" pitchFamily="18" charset="0"/>
              </a:rPr>
              <a:t>B</a:t>
            </a:r>
            <a:endParaRPr lang="en-US" altLang="zh-CN" sz="1600">
              <a:solidFill>
                <a:srgbClr val="FF0000"/>
              </a:solidFill>
            </a:endParaRPr>
          </a:p>
        </p:txBody>
      </p:sp>
      <p:sp>
        <p:nvSpPr>
          <p:cNvPr id="50179" name="Line 117"/>
          <p:cNvSpPr>
            <a:spLocks noChangeShapeType="1"/>
          </p:cNvSpPr>
          <p:nvPr/>
        </p:nvSpPr>
        <p:spPr bwMode="auto">
          <a:xfrm flipH="1">
            <a:off x="5405438" y="3235325"/>
            <a:ext cx="37465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0180" name="Group 112"/>
          <p:cNvGrpSpPr>
            <a:grpSpLocks/>
          </p:cNvGrpSpPr>
          <p:nvPr/>
        </p:nvGrpSpPr>
        <p:grpSpPr bwMode="auto">
          <a:xfrm>
            <a:off x="5775325" y="3057525"/>
            <a:ext cx="992188" cy="179388"/>
            <a:chOff x="2180" y="6658"/>
            <a:chExt cx="1562" cy="283"/>
          </a:xfrm>
        </p:grpSpPr>
        <p:sp>
          <p:nvSpPr>
            <p:cNvPr id="50310" name="Line 116"/>
            <p:cNvSpPr>
              <a:spLocks noChangeShapeType="1"/>
            </p:cNvSpPr>
            <p:nvPr/>
          </p:nvSpPr>
          <p:spPr bwMode="auto">
            <a:xfrm rot="5400000" flipH="1">
              <a:off x="2822" y="6800"/>
              <a:ext cx="283"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311" name="Line 115"/>
            <p:cNvSpPr>
              <a:spLocks noChangeShapeType="1"/>
            </p:cNvSpPr>
            <p:nvPr/>
          </p:nvSpPr>
          <p:spPr bwMode="auto">
            <a:xfrm rot="5400000" flipH="1">
              <a:off x="2038" y="6800"/>
              <a:ext cx="283"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312" name="Line 114"/>
            <p:cNvSpPr>
              <a:spLocks noChangeShapeType="1"/>
            </p:cNvSpPr>
            <p:nvPr/>
          </p:nvSpPr>
          <p:spPr bwMode="auto">
            <a:xfrm flipH="1">
              <a:off x="2195" y="6672"/>
              <a:ext cx="764"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313" name="Line 113"/>
            <p:cNvSpPr>
              <a:spLocks noChangeShapeType="1"/>
            </p:cNvSpPr>
            <p:nvPr/>
          </p:nvSpPr>
          <p:spPr bwMode="auto">
            <a:xfrm flipH="1">
              <a:off x="2978" y="6927"/>
              <a:ext cx="764"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0181" name="Group 107"/>
          <p:cNvGrpSpPr>
            <a:grpSpLocks/>
          </p:cNvGrpSpPr>
          <p:nvPr/>
        </p:nvGrpSpPr>
        <p:grpSpPr bwMode="auto">
          <a:xfrm>
            <a:off x="6773864" y="3057525"/>
            <a:ext cx="992187" cy="179388"/>
            <a:chOff x="2180" y="6658"/>
            <a:chExt cx="1562" cy="283"/>
          </a:xfrm>
        </p:grpSpPr>
        <p:sp>
          <p:nvSpPr>
            <p:cNvPr id="50306" name="Line 111"/>
            <p:cNvSpPr>
              <a:spLocks noChangeShapeType="1"/>
            </p:cNvSpPr>
            <p:nvPr/>
          </p:nvSpPr>
          <p:spPr bwMode="auto">
            <a:xfrm rot="5400000" flipH="1">
              <a:off x="2822" y="6800"/>
              <a:ext cx="283"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307" name="Line 110"/>
            <p:cNvSpPr>
              <a:spLocks noChangeShapeType="1"/>
            </p:cNvSpPr>
            <p:nvPr/>
          </p:nvSpPr>
          <p:spPr bwMode="auto">
            <a:xfrm rot="5400000" flipH="1">
              <a:off x="2038" y="6800"/>
              <a:ext cx="283"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308" name="Line 109"/>
            <p:cNvSpPr>
              <a:spLocks noChangeShapeType="1"/>
            </p:cNvSpPr>
            <p:nvPr/>
          </p:nvSpPr>
          <p:spPr bwMode="auto">
            <a:xfrm flipH="1">
              <a:off x="2195" y="6672"/>
              <a:ext cx="764"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309" name="Line 108"/>
            <p:cNvSpPr>
              <a:spLocks noChangeShapeType="1"/>
            </p:cNvSpPr>
            <p:nvPr/>
          </p:nvSpPr>
          <p:spPr bwMode="auto">
            <a:xfrm flipH="1">
              <a:off x="2978" y="6927"/>
              <a:ext cx="764"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0182" name="Line 97"/>
          <p:cNvSpPr>
            <a:spLocks noChangeShapeType="1"/>
          </p:cNvSpPr>
          <p:nvPr/>
        </p:nvSpPr>
        <p:spPr bwMode="auto">
          <a:xfrm flipH="1">
            <a:off x="5405439" y="3743325"/>
            <a:ext cx="871537"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183" name="Line 96"/>
          <p:cNvSpPr>
            <a:spLocks noChangeShapeType="1"/>
          </p:cNvSpPr>
          <p:nvPr/>
        </p:nvSpPr>
        <p:spPr bwMode="auto">
          <a:xfrm rot="5400000" flipH="1">
            <a:off x="6184106" y="3661569"/>
            <a:ext cx="17938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184" name="Line 94"/>
          <p:cNvSpPr>
            <a:spLocks noChangeShapeType="1"/>
          </p:cNvSpPr>
          <p:nvPr/>
        </p:nvSpPr>
        <p:spPr bwMode="auto">
          <a:xfrm flipH="1">
            <a:off x="6281739" y="3581400"/>
            <a:ext cx="985837"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185" name="Line 93"/>
          <p:cNvSpPr>
            <a:spLocks noChangeShapeType="1"/>
          </p:cNvSpPr>
          <p:nvPr/>
        </p:nvSpPr>
        <p:spPr bwMode="auto">
          <a:xfrm rot="5400000" flipH="1">
            <a:off x="7182644" y="3661569"/>
            <a:ext cx="17938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186" name="Line 92"/>
          <p:cNvSpPr>
            <a:spLocks noChangeShapeType="1"/>
          </p:cNvSpPr>
          <p:nvPr/>
        </p:nvSpPr>
        <p:spPr bwMode="auto">
          <a:xfrm flipH="1">
            <a:off x="7280276" y="3743325"/>
            <a:ext cx="123507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187" name="Line 88"/>
          <p:cNvSpPr>
            <a:spLocks noChangeShapeType="1"/>
          </p:cNvSpPr>
          <p:nvPr/>
        </p:nvSpPr>
        <p:spPr bwMode="auto">
          <a:xfrm flipH="1">
            <a:off x="5419726" y="4276725"/>
            <a:ext cx="1852613"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188" name="Line 87"/>
          <p:cNvSpPr>
            <a:spLocks noChangeShapeType="1"/>
          </p:cNvSpPr>
          <p:nvPr/>
        </p:nvSpPr>
        <p:spPr bwMode="auto">
          <a:xfrm rot="5400000" flipH="1">
            <a:off x="7182644" y="4194969"/>
            <a:ext cx="17938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189" name="Line 85"/>
          <p:cNvSpPr>
            <a:spLocks noChangeShapeType="1"/>
          </p:cNvSpPr>
          <p:nvPr/>
        </p:nvSpPr>
        <p:spPr bwMode="auto">
          <a:xfrm flipH="1">
            <a:off x="7272339" y="4108450"/>
            <a:ext cx="51117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190" name="Line 84"/>
          <p:cNvSpPr>
            <a:spLocks noChangeShapeType="1"/>
          </p:cNvSpPr>
          <p:nvPr/>
        </p:nvSpPr>
        <p:spPr bwMode="auto">
          <a:xfrm rot="5400000" flipH="1">
            <a:off x="7685881" y="4194969"/>
            <a:ext cx="17938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191" name="Text Box 4"/>
          <p:cNvSpPr txBox="1">
            <a:spLocks noChangeArrowheads="1"/>
          </p:cNvSpPr>
          <p:nvPr/>
        </p:nvSpPr>
        <p:spPr bwMode="auto">
          <a:xfrm flipH="1">
            <a:off x="5091113" y="3067051"/>
            <a:ext cx="258762"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spcBef>
                <a:spcPct val="0"/>
              </a:spcBef>
              <a:buClrTx/>
              <a:buFontTx/>
              <a:buNone/>
            </a:pPr>
            <a:r>
              <a:rPr lang="en-US" altLang="zh-CN" sz="1600" i="1">
                <a:latin typeface="Times New Roman" panose="02020603050405020304" pitchFamily="18" charset="0"/>
                <a:cs typeface="Times New Roman" panose="02020603050405020304" pitchFamily="18" charset="0"/>
              </a:rPr>
              <a:t>Q</a:t>
            </a:r>
            <a:r>
              <a:rPr lang="en-US" altLang="zh-CN" sz="1600" baseline="-30000">
                <a:latin typeface="Times New Roman" panose="02020603050405020304" pitchFamily="18" charset="0"/>
                <a:cs typeface="Times New Roman" panose="02020603050405020304" pitchFamily="18" charset="0"/>
              </a:rPr>
              <a:t>B</a:t>
            </a:r>
            <a:endParaRPr lang="en-US" altLang="zh-CN" sz="1600"/>
          </a:p>
        </p:txBody>
      </p:sp>
      <p:sp>
        <p:nvSpPr>
          <p:cNvPr id="50192" name="Text Box 3"/>
          <p:cNvSpPr txBox="1">
            <a:spLocks noChangeArrowheads="1"/>
          </p:cNvSpPr>
          <p:nvPr/>
        </p:nvSpPr>
        <p:spPr bwMode="auto">
          <a:xfrm flipH="1">
            <a:off x="5067300" y="3598863"/>
            <a:ext cx="317500" cy="8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spcBef>
                <a:spcPct val="0"/>
              </a:spcBef>
              <a:buClrTx/>
              <a:buFontTx/>
              <a:buNone/>
            </a:pPr>
            <a:r>
              <a:rPr lang="en-US" altLang="zh-CN" sz="1600" i="1">
                <a:latin typeface="Times New Roman" panose="02020603050405020304" pitchFamily="18" charset="0"/>
                <a:cs typeface="Times New Roman" panose="02020603050405020304" pitchFamily="18" charset="0"/>
              </a:rPr>
              <a:t>Q</a:t>
            </a:r>
            <a:r>
              <a:rPr lang="en-US" altLang="zh-CN" sz="1600" baseline="-30000">
                <a:latin typeface="Times New Roman" panose="02020603050405020304" pitchFamily="18" charset="0"/>
                <a:cs typeface="Times New Roman" panose="02020603050405020304" pitchFamily="18" charset="0"/>
              </a:rPr>
              <a:t>C</a:t>
            </a:r>
            <a:endParaRPr lang="en-US" altLang="zh-CN" sz="1600"/>
          </a:p>
        </p:txBody>
      </p:sp>
      <p:sp>
        <p:nvSpPr>
          <p:cNvPr id="50193" name="Text Box 2"/>
          <p:cNvSpPr txBox="1">
            <a:spLocks noChangeArrowheads="1"/>
          </p:cNvSpPr>
          <p:nvPr/>
        </p:nvSpPr>
        <p:spPr bwMode="auto">
          <a:xfrm flipH="1">
            <a:off x="5068889" y="4119563"/>
            <a:ext cx="314325"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spcBef>
                <a:spcPct val="0"/>
              </a:spcBef>
              <a:buClrTx/>
              <a:buFontTx/>
              <a:buNone/>
            </a:pPr>
            <a:r>
              <a:rPr lang="en-US" altLang="zh-CN" sz="1600" i="1">
                <a:latin typeface="Times New Roman" panose="02020603050405020304" pitchFamily="18" charset="0"/>
                <a:cs typeface="Times New Roman" panose="02020603050405020304" pitchFamily="18" charset="0"/>
              </a:rPr>
              <a:t>Q</a:t>
            </a:r>
            <a:r>
              <a:rPr lang="en-US" altLang="zh-CN" sz="1600" baseline="-30000">
                <a:latin typeface="Times New Roman" panose="02020603050405020304" pitchFamily="18" charset="0"/>
                <a:cs typeface="Times New Roman" panose="02020603050405020304" pitchFamily="18" charset="0"/>
              </a:rPr>
              <a:t>D</a:t>
            </a:r>
            <a:endParaRPr lang="en-US" altLang="zh-CN" sz="1600"/>
          </a:p>
        </p:txBody>
      </p:sp>
      <p:grpSp>
        <p:nvGrpSpPr>
          <p:cNvPr id="323" name="组合 322"/>
          <p:cNvGrpSpPr>
            <a:grpSpLocks/>
          </p:cNvGrpSpPr>
          <p:nvPr/>
        </p:nvGrpSpPr>
        <p:grpSpPr bwMode="auto">
          <a:xfrm>
            <a:off x="5389564" y="2533650"/>
            <a:ext cx="3127375" cy="179388"/>
            <a:chOff x="2241550" y="1415733"/>
            <a:chExt cx="3126894" cy="179703"/>
          </a:xfrm>
        </p:grpSpPr>
        <p:grpSp>
          <p:nvGrpSpPr>
            <p:cNvPr id="50276" name="Group 149"/>
            <p:cNvGrpSpPr>
              <a:grpSpLocks/>
            </p:cNvGrpSpPr>
            <p:nvPr/>
          </p:nvGrpSpPr>
          <p:grpSpPr bwMode="auto">
            <a:xfrm>
              <a:off x="2625725" y="1415733"/>
              <a:ext cx="498475" cy="179387"/>
              <a:chOff x="2178" y="5833"/>
              <a:chExt cx="786" cy="283"/>
            </a:xfrm>
          </p:grpSpPr>
          <p:sp>
            <p:nvSpPr>
              <p:cNvPr id="50301" name="Line 154"/>
              <p:cNvSpPr>
                <a:spLocks noChangeShapeType="1"/>
              </p:cNvSpPr>
              <p:nvPr/>
            </p:nvSpPr>
            <p:spPr bwMode="auto">
              <a:xfrm rot="5400000" flipH="1">
                <a:off x="2036" y="5975"/>
                <a:ext cx="283"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302" name="Line 153"/>
              <p:cNvSpPr>
                <a:spLocks noChangeShapeType="1"/>
              </p:cNvSpPr>
              <p:nvPr/>
            </p:nvSpPr>
            <p:spPr bwMode="auto">
              <a:xfrm flipH="1">
                <a:off x="2192" y="6102"/>
                <a:ext cx="374"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303" name="Line 152"/>
              <p:cNvSpPr>
                <a:spLocks noChangeShapeType="1"/>
              </p:cNvSpPr>
              <p:nvPr/>
            </p:nvSpPr>
            <p:spPr bwMode="auto">
              <a:xfrm flipH="1">
                <a:off x="2570" y="5847"/>
                <a:ext cx="383"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304" name="Line 151"/>
              <p:cNvSpPr>
                <a:spLocks noChangeShapeType="1"/>
              </p:cNvSpPr>
              <p:nvPr/>
            </p:nvSpPr>
            <p:spPr bwMode="auto">
              <a:xfrm rot="5400000" flipH="1">
                <a:off x="2822" y="5975"/>
                <a:ext cx="283"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305" name="Line 150"/>
              <p:cNvSpPr>
                <a:spLocks noChangeShapeType="1"/>
              </p:cNvSpPr>
              <p:nvPr/>
            </p:nvSpPr>
            <p:spPr bwMode="auto">
              <a:xfrm rot="5400000" flipH="1">
                <a:off x="2416" y="5975"/>
                <a:ext cx="283"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0277" name="Group 144"/>
            <p:cNvGrpSpPr>
              <a:grpSpLocks/>
            </p:cNvGrpSpPr>
            <p:nvPr/>
          </p:nvGrpSpPr>
          <p:grpSpPr bwMode="auto">
            <a:xfrm>
              <a:off x="3133725" y="1415733"/>
              <a:ext cx="490537" cy="179387"/>
              <a:chOff x="3008" y="5833"/>
              <a:chExt cx="772" cy="283"/>
            </a:xfrm>
          </p:grpSpPr>
          <p:sp>
            <p:nvSpPr>
              <p:cNvPr id="50297" name="Line 148"/>
              <p:cNvSpPr>
                <a:spLocks noChangeShapeType="1"/>
              </p:cNvSpPr>
              <p:nvPr/>
            </p:nvSpPr>
            <p:spPr bwMode="auto">
              <a:xfrm flipH="1">
                <a:off x="3008" y="6102"/>
                <a:ext cx="374"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98" name="Line 147"/>
              <p:cNvSpPr>
                <a:spLocks noChangeShapeType="1"/>
              </p:cNvSpPr>
              <p:nvPr/>
            </p:nvSpPr>
            <p:spPr bwMode="auto">
              <a:xfrm flipH="1">
                <a:off x="3386" y="5847"/>
                <a:ext cx="383"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99" name="Line 146"/>
              <p:cNvSpPr>
                <a:spLocks noChangeShapeType="1"/>
              </p:cNvSpPr>
              <p:nvPr/>
            </p:nvSpPr>
            <p:spPr bwMode="auto">
              <a:xfrm rot="5400000" flipH="1">
                <a:off x="3638" y="5975"/>
                <a:ext cx="283"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300" name="Line 145"/>
              <p:cNvSpPr>
                <a:spLocks noChangeShapeType="1"/>
              </p:cNvSpPr>
              <p:nvPr/>
            </p:nvSpPr>
            <p:spPr bwMode="auto">
              <a:xfrm rot="5400000" flipH="1">
                <a:off x="3232" y="5975"/>
                <a:ext cx="283"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0278" name="Group 139"/>
            <p:cNvGrpSpPr>
              <a:grpSpLocks/>
            </p:cNvGrpSpPr>
            <p:nvPr/>
          </p:nvGrpSpPr>
          <p:grpSpPr bwMode="auto">
            <a:xfrm>
              <a:off x="3633787" y="1415733"/>
              <a:ext cx="490538" cy="179387"/>
              <a:chOff x="3008" y="5833"/>
              <a:chExt cx="772" cy="283"/>
            </a:xfrm>
          </p:grpSpPr>
          <p:sp>
            <p:nvSpPr>
              <p:cNvPr id="50293" name="Line 143"/>
              <p:cNvSpPr>
                <a:spLocks noChangeShapeType="1"/>
              </p:cNvSpPr>
              <p:nvPr/>
            </p:nvSpPr>
            <p:spPr bwMode="auto">
              <a:xfrm flipH="1">
                <a:off x="3008" y="6102"/>
                <a:ext cx="374"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94" name="Line 142"/>
              <p:cNvSpPr>
                <a:spLocks noChangeShapeType="1"/>
              </p:cNvSpPr>
              <p:nvPr/>
            </p:nvSpPr>
            <p:spPr bwMode="auto">
              <a:xfrm flipH="1">
                <a:off x="3386" y="5847"/>
                <a:ext cx="383"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95" name="Line 141"/>
              <p:cNvSpPr>
                <a:spLocks noChangeShapeType="1"/>
              </p:cNvSpPr>
              <p:nvPr/>
            </p:nvSpPr>
            <p:spPr bwMode="auto">
              <a:xfrm rot="5400000" flipH="1">
                <a:off x="3638" y="5975"/>
                <a:ext cx="283"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96" name="Line 140"/>
              <p:cNvSpPr>
                <a:spLocks noChangeShapeType="1"/>
              </p:cNvSpPr>
              <p:nvPr/>
            </p:nvSpPr>
            <p:spPr bwMode="auto">
              <a:xfrm rot="5400000" flipH="1">
                <a:off x="3232" y="5975"/>
                <a:ext cx="283"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0279" name="Group 134"/>
            <p:cNvGrpSpPr>
              <a:grpSpLocks/>
            </p:cNvGrpSpPr>
            <p:nvPr/>
          </p:nvGrpSpPr>
          <p:grpSpPr bwMode="auto">
            <a:xfrm>
              <a:off x="4132262" y="1415733"/>
              <a:ext cx="490538" cy="179387"/>
              <a:chOff x="3008" y="5833"/>
              <a:chExt cx="772" cy="283"/>
            </a:xfrm>
          </p:grpSpPr>
          <p:sp>
            <p:nvSpPr>
              <p:cNvPr id="50289" name="Line 138"/>
              <p:cNvSpPr>
                <a:spLocks noChangeShapeType="1"/>
              </p:cNvSpPr>
              <p:nvPr/>
            </p:nvSpPr>
            <p:spPr bwMode="auto">
              <a:xfrm flipH="1">
                <a:off x="3008" y="6102"/>
                <a:ext cx="374"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90" name="Line 137"/>
              <p:cNvSpPr>
                <a:spLocks noChangeShapeType="1"/>
              </p:cNvSpPr>
              <p:nvPr/>
            </p:nvSpPr>
            <p:spPr bwMode="auto">
              <a:xfrm flipH="1">
                <a:off x="3386" y="5847"/>
                <a:ext cx="383"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91" name="Line 136"/>
              <p:cNvSpPr>
                <a:spLocks noChangeShapeType="1"/>
              </p:cNvSpPr>
              <p:nvPr/>
            </p:nvSpPr>
            <p:spPr bwMode="auto">
              <a:xfrm rot="5400000" flipH="1">
                <a:off x="3638" y="5975"/>
                <a:ext cx="283"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92" name="Line 135"/>
              <p:cNvSpPr>
                <a:spLocks noChangeShapeType="1"/>
              </p:cNvSpPr>
              <p:nvPr/>
            </p:nvSpPr>
            <p:spPr bwMode="auto">
              <a:xfrm rot="5400000" flipH="1">
                <a:off x="3232" y="5975"/>
                <a:ext cx="283"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0280" name="Group 129"/>
            <p:cNvGrpSpPr>
              <a:grpSpLocks/>
            </p:cNvGrpSpPr>
            <p:nvPr/>
          </p:nvGrpSpPr>
          <p:grpSpPr bwMode="auto">
            <a:xfrm>
              <a:off x="4630737" y="1415733"/>
              <a:ext cx="490538" cy="179387"/>
              <a:chOff x="3008" y="5833"/>
              <a:chExt cx="772" cy="283"/>
            </a:xfrm>
          </p:grpSpPr>
          <p:sp>
            <p:nvSpPr>
              <p:cNvPr id="50285" name="Line 133"/>
              <p:cNvSpPr>
                <a:spLocks noChangeShapeType="1"/>
              </p:cNvSpPr>
              <p:nvPr/>
            </p:nvSpPr>
            <p:spPr bwMode="auto">
              <a:xfrm flipH="1">
                <a:off x="3008" y="6102"/>
                <a:ext cx="374"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86" name="Line 132"/>
              <p:cNvSpPr>
                <a:spLocks noChangeShapeType="1"/>
              </p:cNvSpPr>
              <p:nvPr/>
            </p:nvSpPr>
            <p:spPr bwMode="auto">
              <a:xfrm flipH="1">
                <a:off x="3386" y="5847"/>
                <a:ext cx="383"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87" name="Line 131"/>
              <p:cNvSpPr>
                <a:spLocks noChangeShapeType="1"/>
              </p:cNvSpPr>
              <p:nvPr/>
            </p:nvSpPr>
            <p:spPr bwMode="auto">
              <a:xfrm rot="5400000" flipH="1">
                <a:off x="3638" y="5975"/>
                <a:ext cx="283"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88" name="Line 130"/>
              <p:cNvSpPr>
                <a:spLocks noChangeShapeType="1"/>
              </p:cNvSpPr>
              <p:nvPr/>
            </p:nvSpPr>
            <p:spPr bwMode="auto">
              <a:xfrm rot="5400000" flipH="1">
                <a:off x="3232" y="5975"/>
                <a:ext cx="283"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0281" name="Line 128"/>
            <p:cNvSpPr>
              <a:spLocks noChangeShapeType="1"/>
            </p:cNvSpPr>
            <p:nvPr/>
          </p:nvSpPr>
          <p:spPr bwMode="auto">
            <a:xfrm flipH="1">
              <a:off x="5130800" y="1586246"/>
              <a:ext cx="237644"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82" name="Line 78"/>
            <p:cNvSpPr>
              <a:spLocks noChangeShapeType="1"/>
            </p:cNvSpPr>
            <p:nvPr/>
          </p:nvSpPr>
          <p:spPr bwMode="auto">
            <a:xfrm flipH="1">
              <a:off x="2241550" y="1586246"/>
              <a:ext cx="134778"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83" name="Line 77"/>
            <p:cNvSpPr>
              <a:spLocks noChangeShapeType="1"/>
            </p:cNvSpPr>
            <p:nvPr/>
          </p:nvSpPr>
          <p:spPr bwMode="auto">
            <a:xfrm flipH="1">
              <a:off x="2378864" y="1424607"/>
              <a:ext cx="242896"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84" name="Line 75"/>
            <p:cNvSpPr>
              <a:spLocks noChangeShapeType="1"/>
            </p:cNvSpPr>
            <p:nvPr/>
          </p:nvSpPr>
          <p:spPr bwMode="auto">
            <a:xfrm rot="5400000" flipH="1">
              <a:off x="2281243" y="1505743"/>
              <a:ext cx="179387"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0195" name="Line 117"/>
          <p:cNvSpPr>
            <a:spLocks noChangeShapeType="1"/>
          </p:cNvSpPr>
          <p:nvPr/>
        </p:nvSpPr>
        <p:spPr bwMode="auto">
          <a:xfrm flipH="1">
            <a:off x="7770814" y="3227388"/>
            <a:ext cx="49212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196" name="Line 115"/>
          <p:cNvSpPr>
            <a:spLocks noChangeShapeType="1"/>
          </p:cNvSpPr>
          <p:nvPr/>
        </p:nvSpPr>
        <p:spPr bwMode="auto">
          <a:xfrm rot="5400000" flipH="1">
            <a:off x="8179594" y="3140869"/>
            <a:ext cx="17938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197" name="Line 114"/>
          <p:cNvSpPr>
            <a:spLocks noChangeShapeType="1"/>
          </p:cNvSpPr>
          <p:nvPr/>
        </p:nvSpPr>
        <p:spPr bwMode="auto">
          <a:xfrm flipH="1">
            <a:off x="8280400" y="3059113"/>
            <a:ext cx="23495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198" name="Line 88"/>
          <p:cNvSpPr>
            <a:spLocks noChangeShapeType="1"/>
          </p:cNvSpPr>
          <p:nvPr/>
        </p:nvSpPr>
        <p:spPr bwMode="auto">
          <a:xfrm flipH="1">
            <a:off x="7775576" y="4278313"/>
            <a:ext cx="79057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22" name="组合 321"/>
          <p:cNvGrpSpPr>
            <a:grpSpLocks/>
          </p:cNvGrpSpPr>
          <p:nvPr/>
        </p:nvGrpSpPr>
        <p:grpSpPr bwMode="auto">
          <a:xfrm>
            <a:off x="5778500" y="2698751"/>
            <a:ext cx="2490788" cy="1592263"/>
            <a:chOff x="2630744" y="1581023"/>
            <a:chExt cx="2489992" cy="1591945"/>
          </a:xfrm>
        </p:grpSpPr>
        <p:cxnSp>
          <p:nvCxnSpPr>
            <p:cNvPr id="50270" name="直接连接符 304"/>
            <p:cNvCxnSpPr>
              <a:cxnSpLocks noChangeShapeType="1"/>
            </p:cNvCxnSpPr>
            <p:nvPr/>
          </p:nvCxnSpPr>
          <p:spPr bwMode="auto">
            <a:xfrm>
              <a:off x="2630744" y="1612392"/>
              <a:ext cx="0" cy="1560576"/>
            </a:xfrm>
            <a:prstGeom prst="line">
              <a:avLst/>
            </a:prstGeom>
            <a:noFill/>
            <a:ln w="19050" algn="ctr">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271" name="直接连接符 305"/>
            <p:cNvCxnSpPr>
              <a:cxnSpLocks noChangeShapeType="1"/>
            </p:cNvCxnSpPr>
            <p:nvPr/>
          </p:nvCxnSpPr>
          <p:spPr bwMode="auto">
            <a:xfrm>
              <a:off x="3123856" y="1618488"/>
              <a:ext cx="0" cy="1554480"/>
            </a:xfrm>
            <a:prstGeom prst="line">
              <a:avLst/>
            </a:prstGeom>
            <a:noFill/>
            <a:ln w="19050" algn="ctr">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272" name="直接连接符 310"/>
            <p:cNvCxnSpPr>
              <a:cxnSpLocks noChangeShapeType="1"/>
            </p:cNvCxnSpPr>
            <p:nvPr/>
          </p:nvCxnSpPr>
          <p:spPr bwMode="auto">
            <a:xfrm>
              <a:off x="3628990" y="1589215"/>
              <a:ext cx="0" cy="1560576"/>
            </a:xfrm>
            <a:prstGeom prst="line">
              <a:avLst/>
            </a:prstGeom>
            <a:noFill/>
            <a:ln w="19050" algn="ctr">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273" name="直接连接符 311"/>
            <p:cNvCxnSpPr>
              <a:cxnSpLocks noChangeShapeType="1"/>
            </p:cNvCxnSpPr>
            <p:nvPr/>
          </p:nvCxnSpPr>
          <p:spPr bwMode="auto">
            <a:xfrm>
              <a:off x="4125912" y="1607503"/>
              <a:ext cx="0" cy="1554480"/>
            </a:xfrm>
            <a:prstGeom prst="line">
              <a:avLst/>
            </a:prstGeom>
            <a:noFill/>
            <a:ln w="19050" algn="ctr">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274" name="直接连接符 312"/>
            <p:cNvCxnSpPr>
              <a:cxnSpLocks noChangeShapeType="1"/>
            </p:cNvCxnSpPr>
            <p:nvPr/>
          </p:nvCxnSpPr>
          <p:spPr bwMode="auto">
            <a:xfrm>
              <a:off x="4623814" y="1581023"/>
              <a:ext cx="0" cy="1560576"/>
            </a:xfrm>
            <a:prstGeom prst="line">
              <a:avLst/>
            </a:prstGeom>
            <a:noFill/>
            <a:ln w="19050" algn="ctr">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275" name="直接连接符 313"/>
            <p:cNvCxnSpPr>
              <a:cxnSpLocks noChangeShapeType="1"/>
            </p:cNvCxnSpPr>
            <p:nvPr/>
          </p:nvCxnSpPr>
          <p:spPr bwMode="auto">
            <a:xfrm>
              <a:off x="5120736" y="1581023"/>
              <a:ext cx="0" cy="1554480"/>
            </a:xfrm>
            <a:prstGeom prst="line">
              <a:avLst/>
            </a:prstGeom>
            <a:noFill/>
            <a:ln w="19050" algn="ctr">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0204" name="Rectangle 11"/>
          <p:cNvSpPr>
            <a:spLocks noChangeArrowheads="1"/>
          </p:cNvSpPr>
          <p:nvPr/>
        </p:nvSpPr>
        <p:spPr bwMode="auto">
          <a:xfrm>
            <a:off x="1109664" y="2857500"/>
            <a:ext cx="4222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CP</a:t>
            </a:r>
            <a:endParaRPr lang="en-US" altLang="zh-CN" sz="1800" b="0">
              <a:latin typeface="Arial" panose="020B0604020202020204" pitchFamily="34" charset="0"/>
            </a:endParaRPr>
          </a:p>
        </p:txBody>
      </p:sp>
      <p:sp>
        <p:nvSpPr>
          <p:cNvPr id="50205" name="Rectangle 12"/>
          <p:cNvSpPr>
            <a:spLocks noChangeArrowheads="1"/>
          </p:cNvSpPr>
          <p:nvPr/>
        </p:nvSpPr>
        <p:spPr bwMode="auto">
          <a:xfrm>
            <a:off x="1534354" y="2992438"/>
            <a:ext cx="1570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700">
                <a:solidFill>
                  <a:srgbClr val="000000"/>
                </a:solidFill>
                <a:latin typeface="Times New Roman" panose="02020603050405020304" pitchFamily="18" charset="0"/>
              </a:rPr>
              <a:t>A</a:t>
            </a:r>
            <a:endParaRPr lang="en-US" altLang="zh-CN" sz="1800" b="0">
              <a:latin typeface="Arial" panose="020B0604020202020204" pitchFamily="34" charset="0"/>
            </a:endParaRPr>
          </a:p>
        </p:txBody>
      </p:sp>
      <p:sp>
        <p:nvSpPr>
          <p:cNvPr id="50206" name="Line 14"/>
          <p:cNvSpPr>
            <a:spLocks noChangeShapeType="1"/>
          </p:cNvSpPr>
          <p:nvPr/>
        </p:nvSpPr>
        <p:spPr bwMode="auto">
          <a:xfrm flipV="1">
            <a:off x="1676400" y="2101851"/>
            <a:ext cx="0" cy="371475"/>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07" name="Rectangle 15"/>
          <p:cNvSpPr>
            <a:spLocks noChangeArrowheads="1"/>
          </p:cNvSpPr>
          <p:nvPr/>
        </p:nvSpPr>
        <p:spPr bwMode="auto">
          <a:xfrm>
            <a:off x="1398588" y="2524125"/>
            <a:ext cx="228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R</a:t>
            </a:r>
            <a:endParaRPr lang="en-US" altLang="zh-CN" sz="1800" b="0">
              <a:latin typeface="Arial" panose="020B0604020202020204" pitchFamily="34" charset="0"/>
            </a:endParaRPr>
          </a:p>
        </p:txBody>
      </p:sp>
      <p:sp>
        <p:nvSpPr>
          <p:cNvPr id="50208" name="Rectangle 16"/>
          <p:cNvSpPr>
            <a:spLocks noChangeArrowheads="1"/>
          </p:cNvSpPr>
          <p:nvPr/>
        </p:nvSpPr>
        <p:spPr bwMode="auto">
          <a:xfrm>
            <a:off x="1625073" y="2660650"/>
            <a:ext cx="1090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700">
                <a:solidFill>
                  <a:srgbClr val="000000"/>
                </a:solidFill>
                <a:latin typeface="Times New Roman" panose="02020603050405020304" pitchFamily="18" charset="0"/>
              </a:rPr>
              <a:t>0</a:t>
            </a:r>
            <a:endParaRPr lang="en-US" altLang="zh-CN" sz="1800" b="0">
              <a:latin typeface="Arial" panose="020B0604020202020204" pitchFamily="34" charset="0"/>
            </a:endParaRPr>
          </a:p>
        </p:txBody>
      </p:sp>
      <p:sp>
        <p:nvSpPr>
          <p:cNvPr id="50209" name="Rectangle 17"/>
          <p:cNvSpPr>
            <a:spLocks noChangeArrowheads="1"/>
          </p:cNvSpPr>
          <p:nvPr/>
        </p:nvSpPr>
        <p:spPr bwMode="auto">
          <a:xfrm>
            <a:off x="1731963" y="2695575"/>
            <a:ext cx="16510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sz="1300">
                <a:solidFill>
                  <a:srgbClr val="000000"/>
                </a:solidFill>
                <a:latin typeface="宋体" panose="02010600030101010101" pitchFamily="2" charset="-122"/>
              </a:rPr>
              <a:t>（</a:t>
            </a:r>
            <a:endParaRPr lang="zh-CN" altLang="en-US" sz="1800" b="0">
              <a:latin typeface="Arial" panose="020B0604020202020204" pitchFamily="34" charset="0"/>
            </a:endParaRPr>
          </a:p>
        </p:txBody>
      </p:sp>
      <p:sp>
        <p:nvSpPr>
          <p:cNvPr id="50210" name="Rectangle 18"/>
          <p:cNvSpPr>
            <a:spLocks noChangeArrowheads="1"/>
          </p:cNvSpPr>
          <p:nvPr/>
        </p:nvSpPr>
        <p:spPr bwMode="auto">
          <a:xfrm>
            <a:off x="1904473" y="2660650"/>
            <a:ext cx="1090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700">
                <a:solidFill>
                  <a:srgbClr val="000000"/>
                </a:solidFill>
                <a:latin typeface="Times New Roman" panose="02020603050405020304" pitchFamily="18" charset="0"/>
              </a:rPr>
              <a:t>1</a:t>
            </a:r>
            <a:endParaRPr lang="en-US" altLang="zh-CN" sz="1800" b="0">
              <a:latin typeface="Arial" panose="020B0604020202020204" pitchFamily="34" charset="0"/>
            </a:endParaRPr>
          </a:p>
        </p:txBody>
      </p:sp>
      <p:sp>
        <p:nvSpPr>
          <p:cNvPr id="50211" name="Rectangle 19"/>
          <p:cNvSpPr>
            <a:spLocks noChangeArrowheads="1"/>
          </p:cNvSpPr>
          <p:nvPr/>
        </p:nvSpPr>
        <p:spPr bwMode="auto">
          <a:xfrm>
            <a:off x="2011363" y="2695575"/>
            <a:ext cx="16510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sz="1300">
                <a:solidFill>
                  <a:srgbClr val="000000"/>
                </a:solidFill>
                <a:latin typeface="宋体" panose="02010600030101010101" pitchFamily="2" charset="-122"/>
              </a:rPr>
              <a:t>）</a:t>
            </a:r>
            <a:endParaRPr lang="zh-CN" altLang="en-US" sz="1800" b="0">
              <a:latin typeface="Arial" panose="020B0604020202020204" pitchFamily="34" charset="0"/>
            </a:endParaRPr>
          </a:p>
        </p:txBody>
      </p:sp>
      <p:sp>
        <p:nvSpPr>
          <p:cNvPr id="50212" name="Rectangle 20"/>
          <p:cNvSpPr>
            <a:spLocks noChangeArrowheads="1"/>
          </p:cNvSpPr>
          <p:nvPr/>
        </p:nvSpPr>
        <p:spPr bwMode="auto">
          <a:xfrm>
            <a:off x="2184401" y="2524125"/>
            <a:ext cx="793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 </a:t>
            </a:r>
            <a:endParaRPr lang="en-US" altLang="zh-CN" sz="1800" b="0">
              <a:latin typeface="Arial" panose="020B0604020202020204" pitchFamily="34" charset="0"/>
            </a:endParaRPr>
          </a:p>
        </p:txBody>
      </p:sp>
      <p:sp>
        <p:nvSpPr>
          <p:cNvPr id="50213" name="Line 21"/>
          <p:cNvSpPr>
            <a:spLocks noChangeShapeType="1"/>
          </p:cNvSpPr>
          <p:nvPr/>
        </p:nvSpPr>
        <p:spPr bwMode="auto">
          <a:xfrm flipV="1">
            <a:off x="2416175" y="2095501"/>
            <a:ext cx="1588" cy="377825"/>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14" name="Line 22"/>
          <p:cNvSpPr>
            <a:spLocks noChangeShapeType="1"/>
          </p:cNvSpPr>
          <p:nvPr/>
        </p:nvSpPr>
        <p:spPr bwMode="auto">
          <a:xfrm flipV="1">
            <a:off x="3157539" y="2095501"/>
            <a:ext cx="1587" cy="377825"/>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15" name="Line 23"/>
          <p:cNvSpPr>
            <a:spLocks noChangeShapeType="1"/>
          </p:cNvSpPr>
          <p:nvPr/>
        </p:nvSpPr>
        <p:spPr bwMode="auto">
          <a:xfrm flipV="1">
            <a:off x="3897314" y="2095501"/>
            <a:ext cx="1587" cy="377825"/>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09" name="组合 208"/>
          <p:cNvGrpSpPr>
            <a:grpSpLocks/>
          </p:cNvGrpSpPr>
          <p:nvPr/>
        </p:nvGrpSpPr>
        <p:grpSpPr bwMode="auto">
          <a:xfrm>
            <a:off x="2416176" y="4289426"/>
            <a:ext cx="1482725" cy="593725"/>
            <a:chOff x="4644230" y="3205972"/>
            <a:chExt cx="1482725" cy="593997"/>
          </a:xfrm>
        </p:grpSpPr>
        <p:sp>
          <p:nvSpPr>
            <p:cNvPr id="50267" name="Line 25"/>
            <p:cNvSpPr>
              <a:spLocks noChangeShapeType="1"/>
            </p:cNvSpPr>
            <p:nvPr/>
          </p:nvSpPr>
          <p:spPr bwMode="auto">
            <a:xfrm flipV="1">
              <a:off x="4644230" y="3216464"/>
              <a:ext cx="1588" cy="565423"/>
            </a:xfrm>
            <a:prstGeom prst="line">
              <a:avLst/>
            </a:prstGeom>
            <a:noFill/>
            <a:ln w="30163">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68" name="Line 26"/>
            <p:cNvSpPr>
              <a:spLocks noChangeShapeType="1"/>
            </p:cNvSpPr>
            <p:nvPr/>
          </p:nvSpPr>
          <p:spPr bwMode="auto">
            <a:xfrm flipV="1">
              <a:off x="5385593" y="3205972"/>
              <a:ext cx="1587" cy="575915"/>
            </a:xfrm>
            <a:prstGeom prst="line">
              <a:avLst/>
            </a:prstGeom>
            <a:noFill/>
            <a:ln w="30163">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69" name="Line 27"/>
            <p:cNvSpPr>
              <a:spLocks noChangeShapeType="1"/>
            </p:cNvSpPr>
            <p:nvPr/>
          </p:nvSpPr>
          <p:spPr bwMode="auto">
            <a:xfrm flipV="1">
              <a:off x="6125368" y="3234547"/>
              <a:ext cx="1587" cy="565422"/>
            </a:xfrm>
            <a:prstGeom prst="line">
              <a:avLst/>
            </a:prstGeom>
            <a:noFill/>
            <a:ln w="30163">
              <a:solidFill>
                <a:srgbClr val="FF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0217" name="Rectangle 28"/>
          <p:cNvSpPr>
            <a:spLocks noChangeArrowheads="1"/>
          </p:cNvSpPr>
          <p:nvPr/>
        </p:nvSpPr>
        <p:spPr bwMode="auto">
          <a:xfrm>
            <a:off x="1514475" y="3910013"/>
            <a:ext cx="2476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Q</a:t>
            </a:r>
            <a:endParaRPr lang="en-US" altLang="zh-CN" sz="1800" b="0">
              <a:latin typeface="Arial" panose="020B0604020202020204" pitchFamily="34" charset="0"/>
            </a:endParaRPr>
          </a:p>
        </p:txBody>
      </p:sp>
      <p:sp>
        <p:nvSpPr>
          <p:cNvPr id="50218" name="Rectangle 29"/>
          <p:cNvSpPr>
            <a:spLocks noChangeArrowheads="1"/>
          </p:cNvSpPr>
          <p:nvPr/>
        </p:nvSpPr>
        <p:spPr bwMode="auto">
          <a:xfrm>
            <a:off x="1762954" y="4046538"/>
            <a:ext cx="1570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700">
                <a:solidFill>
                  <a:srgbClr val="000000"/>
                </a:solidFill>
                <a:latin typeface="Times New Roman" panose="02020603050405020304" pitchFamily="18" charset="0"/>
              </a:rPr>
              <a:t>A</a:t>
            </a:r>
            <a:endParaRPr lang="en-US" altLang="zh-CN" sz="1800" b="0">
              <a:latin typeface="Arial" panose="020B0604020202020204" pitchFamily="34" charset="0"/>
            </a:endParaRPr>
          </a:p>
        </p:txBody>
      </p:sp>
      <p:sp>
        <p:nvSpPr>
          <p:cNvPr id="50219" name="Rectangle 30"/>
          <p:cNvSpPr>
            <a:spLocks noChangeArrowheads="1"/>
          </p:cNvSpPr>
          <p:nvPr/>
        </p:nvSpPr>
        <p:spPr bwMode="auto">
          <a:xfrm>
            <a:off x="1914526" y="3910013"/>
            <a:ext cx="793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 </a:t>
            </a:r>
            <a:endParaRPr lang="en-US" altLang="zh-CN" sz="1800" b="0">
              <a:latin typeface="Arial" panose="020B0604020202020204" pitchFamily="34" charset="0"/>
            </a:endParaRPr>
          </a:p>
        </p:txBody>
      </p:sp>
      <p:sp>
        <p:nvSpPr>
          <p:cNvPr id="50220" name="Rectangle 31"/>
          <p:cNvSpPr>
            <a:spLocks noChangeArrowheads="1"/>
          </p:cNvSpPr>
          <p:nvPr/>
        </p:nvSpPr>
        <p:spPr bwMode="auto">
          <a:xfrm>
            <a:off x="2244725" y="3910013"/>
            <a:ext cx="2476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Q</a:t>
            </a:r>
            <a:endParaRPr lang="en-US" altLang="zh-CN" sz="1800" b="0">
              <a:latin typeface="Arial" panose="020B0604020202020204" pitchFamily="34" charset="0"/>
            </a:endParaRPr>
          </a:p>
        </p:txBody>
      </p:sp>
      <p:sp>
        <p:nvSpPr>
          <p:cNvPr id="50221" name="Rectangle 32"/>
          <p:cNvSpPr>
            <a:spLocks noChangeArrowheads="1"/>
          </p:cNvSpPr>
          <p:nvPr/>
        </p:nvSpPr>
        <p:spPr bwMode="auto">
          <a:xfrm>
            <a:off x="2486907" y="4046538"/>
            <a:ext cx="1458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700">
                <a:solidFill>
                  <a:srgbClr val="000000"/>
                </a:solidFill>
                <a:latin typeface="Times New Roman" panose="02020603050405020304" pitchFamily="18" charset="0"/>
              </a:rPr>
              <a:t>B</a:t>
            </a:r>
            <a:endParaRPr lang="en-US" altLang="zh-CN" sz="1800" b="0">
              <a:latin typeface="Arial" panose="020B0604020202020204" pitchFamily="34" charset="0"/>
            </a:endParaRPr>
          </a:p>
        </p:txBody>
      </p:sp>
      <p:sp>
        <p:nvSpPr>
          <p:cNvPr id="50222" name="Rectangle 33"/>
          <p:cNvSpPr>
            <a:spLocks noChangeArrowheads="1"/>
          </p:cNvSpPr>
          <p:nvPr/>
        </p:nvSpPr>
        <p:spPr bwMode="auto">
          <a:xfrm>
            <a:off x="2635251" y="3910013"/>
            <a:ext cx="793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 </a:t>
            </a:r>
            <a:endParaRPr lang="en-US" altLang="zh-CN" sz="1800" b="0">
              <a:latin typeface="Arial" panose="020B0604020202020204" pitchFamily="34" charset="0"/>
            </a:endParaRPr>
          </a:p>
        </p:txBody>
      </p:sp>
      <p:sp>
        <p:nvSpPr>
          <p:cNvPr id="50223" name="Rectangle 34"/>
          <p:cNvSpPr>
            <a:spLocks noChangeArrowheads="1"/>
          </p:cNvSpPr>
          <p:nvPr/>
        </p:nvSpPr>
        <p:spPr bwMode="auto">
          <a:xfrm>
            <a:off x="2963863" y="3910013"/>
            <a:ext cx="2476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Q</a:t>
            </a:r>
            <a:endParaRPr lang="en-US" altLang="zh-CN" sz="1800" b="0">
              <a:latin typeface="Arial" panose="020B0604020202020204" pitchFamily="34" charset="0"/>
            </a:endParaRPr>
          </a:p>
        </p:txBody>
      </p:sp>
      <p:sp>
        <p:nvSpPr>
          <p:cNvPr id="50224" name="Rectangle 35"/>
          <p:cNvSpPr>
            <a:spLocks noChangeArrowheads="1"/>
          </p:cNvSpPr>
          <p:nvPr/>
        </p:nvSpPr>
        <p:spPr bwMode="auto">
          <a:xfrm>
            <a:off x="3212341" y="4046538"/>
            <a:ext cx="1570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700">
                <a:solidFill>
                  <a:srgbClr val="000000"/>
                </a:solidFill>
                <a:latin typeface="Times New Roman" panose="02020603050405020304" pitchFamily="18" charset="0"/>
              </a:rPr>
              <a:t>C</a:t>
            </a:r>
            <a:endParaRPr lang="en-US" altLang="zh-CN" sz="1800" b="0">
              <a:latin typeface="Arial" panose="020B0604020202020204" pitchFamily="34" charset="0"/>
            </a:endParaRPr>
          </a:p>
        </p:txBody>
      </p:sp>
      <p:sp>
        <p:nvSpPr>
          <p:cNvPr id="50225" name="Rectangle 36"/>
          <p:cNvSpPr>
            <a:spLocks noChangeArrowheads="1"/>
          </p:cNvSpPr>
          <p:nvPr/>
        </p:nvSpPr>
        <p:spPr bwMode="auto">
          <a:xfrm>
            <a:off x="3363914" y="3910013"/>
            <a:ext cx="793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 </a:t>
            </a:r>
            <a:endParaRPr lang="en-US" altLang="zh-CN" sz="1800" b="0">
              <a:latin typeface="Arial" panose="020B0604020202020204" pitchFamily="34" charset="0"/>
            </a:endParaRPr>
          </a:p>
        </p:txBody>
      </p:sp>
      <p:sp>
        <p:nvSpPr>
          <p:cNvPr id="50226" name="Rectangle 37"/>
          <p:cNvSpPr>
            <a:spLocks noChangeArrowheads="1"/>
          </p:cNvSpPr>
          <p:nvPr/>
        </p:nvSpPr>
        <p:spPr bwMode="auto">
          <a:xfrm>
            <a:off x="3689350" y="3910013"/>
            <a:ext cx="2476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Q</a:t>
            </a:r>
            <a:endParaRPr lang="en-US" altLang="zh-CN" sz="1800" b="0">
              <a:latin typeface="Arial" panose="020B0604020202020204" pitchFamily="34" charset="0"/>
            </a:endParaRPr>
          </a:p>
        </p:txBody>
      </p:sp>
      <p:sp>
        <p:nvSpPr>
          <p:cNvPr id="50227" name="Rectangle 38"/>
          <p:cNvSpPr>
            <a:spLocks noChangeArrowheads="1"/>
          </p:cNvSpPr>
          <p:nvPr/>
        </p:nvSpPr>
        <p:spPr bwMode="auto">
          <a:xfrm>
            <a:off x="3936241" y="4046538"/>
            <a:ext cx="1570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700">
                <a:solidFill>
                  <a:srgbClr val="000000"/>
                </a:solidFill>
                <a:latin typeface="Times New Roman" panose="02020603050405020304" pitchFamily="18" charset="0"/>
              </a:rPr>
              <a:t>D</a:t>
            </a:r>
            <a:endParaRPr lang="en-US" altLang="zh-CN" sz="1800" b="0">
              <a:latin typeface="Arial" panose="020B0604020202020204" pitchFamily="34" charset="0"/>
            </a:endParaRPr>
          </a:p>
        </p:txBody>
      </p:sp>
      <p:sp>
        <p:nvSpPr>
          <p:cNvPr id="50228" name="Rectangle 39"/>
          <p:cNvSpPr>
            <a:spLocks noChangeArrowheads="1"/>
          </p:cNvSpPr>
          <p:nvPr/>
        </p:nvSpPr>
        <p:spPr bwMode="auto">
          <a:xfrm>
            <a:off x="2209800" y="3276600"/>
            <a:ext cx="3175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chemeClr val="hlink"/>
                </a:solidFill>
                <a:latin typeface="Times New Roman" panose="02020603050405020304" pitchFamily="18" charset="0"/>
              </a:rPr>
              <a:t>74</a:t>
            </a:r>
            <a:endParaRPr lang="en-US" altLang="zh-CN" sz="1800" b="0">
              <a:solidFill>
                <a:schemeClr val="hlink"/>
              </a:solidFill>
              <a:latin typeface="Arial" panose="020B0604020202020204" pitchFamily="34" charset="0"/>
            </a:endParaRPr>
          </a:p>
        </p:txBody>
      </p:sp>
      <p:sp>
        <p:nvSpPr>
          <p:cNvPr id="50229" name="Rectangle 40"/>
          <p:cNvSpPr>
            <a:spLocks noChangeArrowheads="1"/>
          </p:cNvSpPr>
          <p:nvPr/>
        </p:nvSpPr>
        <p:spPr bwMode="auto">
          <a:xfrm>
            <a:off x="2528888" y="3276600"/>
            <a:ext cx="863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chemeClr val="hlink"/>
                </a:solidFill>
                <a:latin typeface="Times New Roman" panose="02020603050405020304" pitchFamily="18" charset="0"/>
              </a:rPr>
              <a:t>LS290</a:t>
            </a:r>
            <a:endParaRPr lang="en-US" altLang="zh-CN" sz="1800" b="0">
              <a:solidFill>
                <a:schemeClr val="hlink"/>
              </a:solidFill>
              <a:latin typeface="Arial" panose="020B0604020202020204" pitchFamily="34" charset="0"/>
            </a:endParaRPr>
          </a:p>
        </p:txBody>
      </p:sp>
      <p:sp>
        <p:nvSpPr>
          <p:cNvPr id="50230" name="Line 41"/>
          <p:cNvSpPr>
            <a:spLocks noChangeShapeType="1"/>
          </p:cNvSpPr>
          <p:nvPr/>
        </p:nvSpPr>
        <p:spPr bwMode="auto">
          <a:xfrm>
            <a:off x="425450" y="3022600"/>
            <a:ext cx="400050" cy="1588"/>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31" name="Freeform 42"/>
          <p:cNvSpPr>
            <a:spLocks/>
          </p:cNvSpPr>
          <p:nvPr/>
        </p:nvSpPr>
        <p:spPr bwMode="auto">
          <a:xfrm>
            <a:off x="647700" y="2932113"/>
            <a:ext cx="177800" cy="176212"/>
          </a:xfrm>
          <a:custGeom>
            <a:avLst/>
            <a:gdLst>
              <a:gd name="T0" fmla="*/ 2147483647 w 112"/>
              <a:gd name="T1" fmla="*/ 0 h 111"/>
              <a:gd name="T2" fmla="*/ 2147483647 w 112"/>
              <a:gd name="T3" fmla="*/ 0 h 111"/>
              <a:gd name="T4" fmla="*/ 2147483647 w 112"/>
              <a:gd name="T5" fmla="*/ 2147483647 h 111"/>
              <a:gd name="T6" fmla="*/ 2147483647 w 112"/>
              <a:gd name="T7" fmla="*/ 2147483647 h 111"/>
              <a:gd name="T8" fmla="*/ 2147483647 w 112"/>
              <a:gd name="T9" fmla="*/ 2147483647 h 111"/>
              <a:gd name="T10" fmla="*/ 2147483647 w 112"/>
              <a:gd name="T11" fmla="*/ 2147483647 h 111"/>
              <a:gd name="T12" fmla="*/ 2147483647 w 112"/>
              <a:gd name="T13" fmla="*/ 2147483647 h 111"/>
              <a:gd name="T14" fmla="*/ 0 w 112"/>
              <a:gd name="T15" fmla="*/ 2147483647 h 111"/>
              <a:gd name="T16" fmla="*/ 0 w 112"/>
              <a:gd name="T17" fmla="*/ 2147483647 h 111"/>
              <a:gd name="T18" fmla="*/ 0 w 112"/>
              <a:gd name="T19" fmla="*/ 2147483647 h 111"/>
              <a:gd name="T20" fmla="*/ 2147483647 w 112"/>
              <a:gd name="T21" fmla="*/ 2147483647 h 111"/>
              <a:gd name="T22" fmla="*/ 2147483647 w 112"/>
              <a:gd name="T23" fmla="*/ 2147483647 h 111"/>
              <a:gd name="T24" fmla="*/ 2147483647 w 112"/>
              <a:gd name="T25" fmla="*/ 2147483647 h 111"/>
              <a:gd name="T26" fmla="*/ 2147483647 w 112"/>
              <a:gd name="T27" fmla="*/ 2147483647 h 111"/>
              <a:gd name="T28" fmla="*/ 2147483647 w 112"/>
              <a:gd name="T29" fmla="*/ 2147483647 h 111"/>
              <a:gd name="T30" fmla="*/ 2147483647 w 112"/>
              <a:gd name="T31" fmla="*/ 2147483647 h 111"/>
              <a:gd name="T32" fmla="*/ 2147483647 w 112"/>
              <a:gd name="T33" fmla="*/ 2147483647 h 111"/>
              <a:gd name="T34" fmla="*/ 2147483647 w 112"/>
              <a:gd name="T35" fmla="*/ 2147483647 h 111"/>
              <a:gd name="T36" fmla="*/ 2147483647 w 112"/>
              <a:gd name="T37" fmla="*/ 2147483647 h 111"/>
              <a:gd name="T38" fmla="*/ 2147483647 w 112"/>
              <a:gd name="T39" fmla="*/ 2147483647 h 111"/>
              <a:gd name="T40" fmla="*/ 2147483647 w 112"/>
              <a:gd name="T41" fmla="*/ 2147483647 h 111"/>
              <a:gd name="T42" fmla="*/ 2147483647 w 112"/>
              <a:gd name="T43" fmla="*/ 2147483647 h 111"/>
              <a:gd name="T44" fmla="*/ 2147483647 w 112"/>
              <a:gd name="T45" fmla="*/ 2147483647 h 111"/>
              <a:gd name="T46" fmla="*/ 2147483647 w 112"/>
              <a:gd name="T47" fmla="*/ 2147483647 h 111"/>
              <a:gd name="T48" fmla="*/ 2147483647 w 112"/>
              <a:gd name="T49" fmla="*/ 2147483647 h 111"/>
              <a:gd name="T50" fmla="*/ 2147483647 w 112"/>
              <a:gd name="T51" fmla="*/ 2147483647 h 111"/>
              <a:gd name="T52" fmla="*/ 2147483647 w 112"/>
              <a:gd name="T53" fmla="*/ 2147483647 h 111"/>
              <a:gd name="T54" fmla="*/ 2147483647 w 112"/>
              <a:gd name="T55" fmla="*/ 2147483647 h 111"/>
              <a:gd name="T56" fmla="*/ 2147483647 w 112"/>
              <a:gd name="T57" fmla="*/ 2147483647 h 111"/>
              <a:gd name="T58" fmla="*/ 2147483647 w 112"/>
              <a:gd name="T59" fmla="*/ 2147483647 h 111"/>
              <a:gd name="T60" fmla="*/ 2147483647 w 112"/>
              <a:gd name="T61" fmla="*/ 2147483647 h 111"/>
              <a:gd name="T62" fmla="*/ 2147483647 w 112"/>
              <a:gd name="T63" fmla="*/ 0 h 111"/>
              <a:gd name="T64" fmla="*/ 2147483647 w 112"/>
              <a:gd name="T65" fmla="*/ 0 h 1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12" h="111">
                <a:moveTo>
                  <a:pt x="58" y="0"/>
                </a:moveTo>
                <a:lnTo>
                  <a:pt x="45" y="0"/>
                </a:lnTo>
                <a:lnTo>
                  <a:pt x="35" y="3"/>
                </a:lnTo>
                <a:lnTo>
                  <a:pt x="26" y="10"/>
                </a:lnTo>
                <a:lnTo>
                  <a:pt x="16" y="16"/>
                </a:lnTo>
                <a:lnTo>
                  <a:pt x="10" y="26"/>
                </a:lnTo>
                <a:lnTo>
                  <a:pt x="3" y="35"/>
                </a:lnTo>
                <a:lnTo>
                  <a:pt x="0" y="45"/>
                </a:lnTo>
                <a:lnTo>
                  <a:pt x="0" y="57"/>
                </a:lnTo>
                <a:lnTo>
                  <a:pt x="0" y="67"/>
                </a:lnTo>
                <a:lnTo>
                  <a:pt x="3" y="77"/>
                </a:lnTo>
                <a:lnTo>
                  <a:pt x="10" y="86"/>
                </a:lnTo>
                <a:lnTo>
                  <a:pt x="16" y="96"/>
                </a:lnTo>
                <a:lnTo>
                  <a:pt x="26" y="102"/>
                </a:lnTo>
                <a:lnTo>
                  <a:pt x="35" y="108"/>
                </a:lnTo>
                <a:lnTo>
                  <a:pt x="45" y="111"/>
                </a:lnTo>
                <a:lnTo>
                  <a:pt x="58" y="111"/>
                </a:lnTo>
                <a:lnTo>
                  <a:pt x="67" y="111"/>
                </a:lnTo>
                <a:lnTo>
                  <a:pt x="77" y="108"/>
                </a:lnTo>
                <a:lnTo>
                  <a:pt x="86" y="102"/>
                </a:lnTo>
                <a:lnTo>
                  <a:pt x="96" y="96"/>
                </a:lnTo>
                <a:lnTo>
                  <a:pt x="102" y="86"/>
                </a:lnTo>
                <a:lnTo>
                  <a:pt x="109" y="77"/>
                </a:lnTo>
                <a:lnTo>
                  <a:pt x="112" y="67"/>
                </a:lnTo>
                <a:lnTo>
                  <a:pt x="112" y="57"/>
                </a:lnTo>
                <a:lnTo>
                  <a:pt x="112" y="45"/>
                </a:lnTo>
                <a:lnTo>
                  <a:pt x="109" y="35"/>
                </a:lnTo>
                <a:lnTo>
                  <a:pt x="102" y="26"/>
                </a:lnTo>
                <a:lnTo>
                  <a:pt x="96" y="16"/>
                </a:lnTo>
                <a:lnTo>
                  <a:pt x="86" y="10"/>
                </a:lnTo>
                <a:lnTo>
                  <a:pt x="77" y="3"/>
                </a:lnTo>
                <a:lnTo>
                  <a:pt x="67" y="0"/>
                </a:lnTo>
                <a:lnTo>
                  <a:pt x="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232" name="Freeform 43"/>
          <p:cNvSpPr>
            <a:spLocks/>
          </p:cNvSpPr>
          <p:nvPr/>
        </p:nvSpPr>
        <p:spPr bwMode="auto">
          <a:xfrm>
            <a:off x="647700" y="2932113"/>
            <a:ext cx="177800" cy="176212"/>
          </a:xfrm>
          <a:custGeom>
            <a:avLst/>
            <a:gdLst>
              <a:gd name="T0" fmla="*/ 2147483647 w 112"/>
              <a:gd name="T1" fmla="*/ 0 h 111"/>
              <a:gd name="T2" fmla="*/ 2147483647 w 112"/>
              <a:gd name="T3" fmla="*/ 0 h 111"/>
              <a:gd name="T4" fmla="*/ 2147483647 w 112"/>
              <a:gd name="T5" fmla="*/ 2147483647 h 111"/>
              <a:gd name="T6" fmla="*/ 2147483647 w 112"/>
              <a:gd name="T7" fmla="*/ 2147483647 h 111"/>
              <a:gd name="T8" fmla="*/ 2147483647 w 112"/>
              <a:gd name="T9" fmla="*/ 2147483647 h 111"/>
              <a:gd name="T10" fmla="*/ 2147483647 w 112"/>
              <a:gd name="T11" fmla="*/ 2147483647 h 111"/>
              <a:gd name="T12" fmla="*/ 2147483647 w 112"/>
              <a:gd name="T13" fmla="*/ 2147483647 h 111"/>
              <a:gd name="T14" fmla="*/ 0 w 112"/>
              <a:gd name="T15" fmla="*/ 2147483647 h 111"/>
              <a:gd name="T16" fmla="*/ 0 w 112"/>
              <a:gd name="T17" fmla="*/ 2147483647 h 111"/>
              <a:gd name="T18" fmla="*/ 0 w 112"/>
              <a:gd name="T19" fmla="*/ 2147483647 h 111"/>
              <a:gd name="T20" fmla="*/ 2147483647 w 112"/>
              <a:gd name="T21" fmla="*/ 2147483647 h 111"/>
              <a:gd name="T22" fmla="*/ 2147483647 w 112"/>
              <a:gd name="T23" fmla="*/ 2147483647 h 111"/>
              <a:gd name="T24" fmla="*/ 2147483647 w 112"/>
              <a:gd name="T25" fmla="*/ 2147483647 h 111"/>
              <a:gd name="T26" fmla="*/ 2147483647 w 112"/>
              <a:gd name="T27" fmla="*/ 2147483647 h 111"/>
              <a:gd name="T28" fmla="*/ 2147483647 w 112"/>
              <a:gd name="T29" fmla="*/ 2147483647 h 111"/>
              <a:gd name="T30" fmla="*/ 2147483647 w 112"/>
              <a:gd name="T31" fmla="*/ 2147483647 h 111"/>
              <a:gd name="T32" fmla="*/ 2147483647 w 112"/>
              <a:gd name="T33" fmla="*/ 2147483647 h 111"/>
              <a:gd name="T34" fmla="*/ 2147483647 w 112"/>
              <a:gd name="T35" fmla="*/ 2147483647 h 111"/>
              <a:gd name="T36" fmla="*/ 2147483647 w 112"/>
              <a:gd name="T37" fmla="*/ 2147483647 h 111"/>
              <a:gd name="T38" fmla="*/ 2147483647 w 112"/>
              <a:gd name="T39" fmla="*/ 2147483647 h 111"/>
              <a:gd name="T40" fmla="*/ 2147483647 w 112"/>
              <a:gd name="T41" fmla="*/ 2147483647 h 111"/>
              <a:gd name="T42" fmla="*/ 2147483647 w 112"/>
              <a:gd name="T43" fmla="*/ 2147483647 h 111"/>
              <a:gd name="T44" fmla="*/ 2147483647 w 112"/>
              <a:gd name="T45" fmla="*/ 2147483647 h 111"/>
              <a:gd name="T46" fmla="*/ 2147483647 w 112"/>
              <a:gd name="T47" fmla="*/ 2147483647 h 111"/>
              <a:gd name="T48" fmla="*/ 2147483647 w 112"/>
              <a:gd name="T49" fmla="*/ 2147483647 h 111"/>
              <a:gd name="T50" fmla="*/ 2147483647 w 112"/>
              <a:gd name="T51" fmla="*/ 2147483647 h 111"/>
              <a:gd name="T52" fmla="*/ 2147483647 w 112"/>
              <a:gd name="T53" fmla="*/ 2147483647 h 111"/>
              <a:gd name="T54" fmla="*/ 2147483647 w 112"/>
              <a:gd name="T55" fmla="*/ 2147483647 h 111"/>
              <a:gd name="T56" fmla="*/ 2147483647 w 112"/>
              <a:gd name="T57" fmla="*/ 2147483647 h 111"/>
              <a:gd name="T58" fmla="*/ 2147483647 w 112"/>
              <a:gd name="T59" fmla="*/ 2147483647 h 111"/>
              <a:gd name="T60" fmla="*/ 2147483647 w 112"/>
              <a:gd name="T61" fmla="*/ 2147483647 h 111"/>
              <a:gd name="T62" fmla="*/ 2147483647 w 112"/>
              <a:gd name="T63" fmla="*/ 0 h 111"/>
              <a:gd name="T64" fmla="*/ 2147483647 w 112"/>
              <a:gd name="T65" fmla="*/ 0 h 1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12" h="111">
                <a:moveTo>
                  <a:pt x="58" y="0"/>
                </a:moveTo>
                <a:lnTo>
                  <a:pt x="45" y="0"/>
                </a:lnTo>
                <a:lnTo>
                  <a:pt x="35" y="3"/>
                </a:lnTo>
                <a:lnTo>
                  <a:pt x="26" y="10"/>
                </a:lnTo>
                <a:lnTo>
                  <a:pt x="16" y="16"/>
                </a:lnTo>
                <a:lnTo>
                  <a:pt x="10" y="26"/>
                </a:lnTo>
                <a:lnTo>
                  <a:pt x="3" y="35"/>
                </a:lnTo>
                <a:lnTo>
                  <a:pt x="0" y="45"/>
                </a:lnTo>
                <a:lnTo>
                  <a:pt x="0" y="57"/>
                </a:lnTo>
                <a:lnTo>
                  <a:pt x="0" y="67"/>
                </a:lnTo>
                <a:lnTo>
                  <a:pt x="3" y="77"/>
                </a:lnTo>
                <a:lnTo>
                  <a:pt x="10" y="86"/>
                </a:lnTo>
                <a:lnTo>
                  <a:pt x="16" y="96"/>
                </a:lnTo>
                <a:lnTo>
                  <a:pt x="26" y="102"/>
                </a:lnTo>
                <a:lnTo>
                  <a:pt x="35" y="108"/>
                </a:lnTo>
                <a:lnTo>
                  <a:pt x="45" y="111"/>
                </a:lnTo>
                <a:lnTo>
                  <a:pt x="58" y="111"/>
                </a:lnTo>
                <a:lnTo>
                  <a:pt x="67" y="111"/>
                </a:lnTo>
                <a:lnTo>
                  <a:pt x="77" y="108"/>
                </a:lnTo>
                <a:lnTo>
                  <a:pt x="86" y="102"/>
                </a:lnTo>
                <a:lnTo>
                  <a:pt x="96" y="96"/>
                </a:lnTo>
                <a:lnTo>
                  <a:pt x="102" y="86"/>
                </a:lnTo>
                <a:lnTo>
                  <a:pt x="109" y="77"/>
                </a:lnTo>
                <a:lnTo>
                  <a:pt x="112" y="67"/>
                </a:lnTo>
                <a:lnTo>
                  <a:pt x="112" y="57"/>
                </a:lnTo>
                <a:lnTo>
                  <a:pt x="112" y="45"/>
                </a:lnTo>
                <a:lnTo>
                  <a:pt x="109" y="35"/>
                </a:lnTo>
                <a:lnTo>
                  <a:pt x="102" y="26"/>
                </a:lnTo>
                <a:lnTo>
                  <a:pt x="96" y="16"/>
                </a:lnTo>
                <a:lnTo>
                  <a:pt x="86" y="10"/>
                </a:lnTo>
                <a:lnTo>
                  <a:pt x="77" y="3"/>
                </a:lnTo>
                <a:lnTo>
                  <a:pt x="67" y="0"/>
                </a:lnTo>
                <a:lnTo>
                  <a:pt x="58" y="0"/>
                </a:lnTo>
              </a:path>
            </a:pathLst>
          </a:custGeom>
          <a:noFill/>
          <a:ln w="412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233" name="Line 44"/>
          <p:cNvSpPr>
            <a:spLocks noChangeShapeType="1"/>
          </p:cNvSpPr>
          <p:nvPr/>
        </p:nvSpPr>
        <p:spPr bwMode="auto">
          <a:xfrm>
            <a:off x="425450" y="3784600"/>
            <a:ext cx="400050" cy="1588"/>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234" name="Freeform 45"/>
          <p:cNvSpPr>
            <a:spLocks/>
          </p:cNvSpPr>
          <p:nvPr/>
        </p:nvSpPr>
        <p:spPr bwMode="auto">
          <a:xfrm>
            <a:off x="647700" y="3694114"/>
            <a:ext cx="177800" cy="180975"/>
          </a:xfrm>
          <a:custGeom>
            <a:avLst/>
            <a:gdLst>
              <a:gd name="T0" fmla="*/ 2147483647 w 112"/>
              <a:gd name="T1" fmla="*/ 0 h 114"/>
              <a:gd name="T2" fmla="*/ 2147483647 w 112"/>
              <a:gd name="T3" fmla="*/ 2147483647 h 114"/>
              <a:gd name="T4" fmla="*/ 2147483647 w 112"/>
              <a:gd name="T5" fmla="*/ 2147483647 h 114"/>
              <a:gd name="T6" fmla="*/ 2147483647 w 112"/>
              <a:gd name="T7" fmla="*/ 2147483647 h 114"/>
              <a:gd name="T8" fmla="*/ 2147483647 w 112"/>
              <a:gd name="T9" fmla="*/ 2147483647 h 114"/>
              <a:gd name="T10" fmla="*/ 2147483647 w 112"/>
              <a:gd name="T11" fmla="*/ 2147483647 h 114"/>
              <a:gd name="T12" fmla="*/ 2147483647 w 112"/>
              <a:gd name="T13" fmla="*/ 2147483647 h 114"/>
              <a:gd name="T14" fmla="*/ 0 w 112"/>
              <a:gd name="T15" fmla="*/ 2147483647 h 114"/>
              <a:gd name="T16" fmla="*/ 0 w 112"/>
              <a:gd name="T17" fmla="*/ 2147483647 h 114"/>
              <a:gd name="T18" fmla="*/ 0 w 112"/>
              <a:gd name="T19" fmla="*/ 2147483647 h 114"/>
              <a:gd name="T20" fmla="*/ 2147483647 w 112"/>
              <a:gd name="T21" fmla="*/ 2147483647 h 114"/>
              <a:gd name="T22" fmla="*/ 2147483647 w 112"/>
              <a:gd name="T23" fmla="*/ 2147483647 h 114"/>
              <a:gd name="T24" fmla="*/ 2147483647 w 112"/>
              <a:gd name="T25" fmla="*/ 2147483647 h 114"/>
              <a:gd name="T26" fmla="*/ 2147483647 w 112"/>
              <a:gd name="T27" fmla="*/ 2147483647 h 114"/>
              <a:gd name="T28" fmla="*/ 2147483647 w 112"/>
              <a:gd name="T29" fmla="*/ 2147483647 h 114"/>
              <a:gd name="T30" fmla="*/ 2147483647 w 112"/>
              <a:gd name="T31" fmla="*/ 2147483647 h 114"/>
              <a:gd name="T32" fmla="*/ 2147483647 w 112"/>
              <a:gd name="T33" fmla="*/ 2147483647 h 114"/>
              <a:gd name="T34" fmla="*/ 2147483647 w 112"/>
              <a:gd name="T35" fmla="*/ 2147483647 h 114"/>
              <a:gd name="T36" fmla="*/ 2147483647 w 112"/>
              <a:gd name="T37" fmla="*/ 2147483647 h 114"/>
              <a:gd name="T38" fmla="*/ 2147483647 w 112"/>
              <a:gd name="T39" fmla="*/ 2147483647 h 114"/>
              <a:gd name="T40" fmla="*/ 2147483647 w 112"/>
              <a:gd name="T41" fmla="*/ 2147483647 h 114"/>
              <a:gd name="T42" fmla="*/ 2147483647 w 112"/>
              <a:gd name="T43" fmla="*/ 2147483647 h 114"/>
              <a:gd name="T44" fmla="*/ 2147483647 w 112"/>
              <a:gd name="T45" fmla="*/ 2147483647 h 114"/>
              <a:gd name="T46" fmla="*/ 2147483647 w 112"/>
              <a:gd name="T47" fmla="*/ 2147483647 h 114"/>
              <a:gd name="T48" fmla="*/ 2147483647 w 112"/>
              <a:gd name="T49" fmla="*/ 2147483647 h 114"/>
              <a:gd name="T50" fmla="*/ 2147483647 w 112"/>
              <a:gd name="T51" fmla="*/ 2147483647 h 114"/>
              <a:gd name="T52" fmla="*/ 2147483647 w 112"/>
              <a:gd name="T53" fmla="*/ 2147483647 h 114"/>
              <a:gd name="T54" fmla="*/ 2147483647 w 112"/>
              <a:gd name="T55" fmla="*/ 2147483647 h 114"/>
              <a:gd name="T56" fmla="*/ 2147483647 w 112"/>
              <a:gd name="T57" fmla="*/ 2147483647 h 114"/>
              <a:gd name="T58" fmla="*/ 2147483647 w 112"/>
              <a:gd name="T59" fmla="*/ 2147483647 h 114"/>
              <a:gd name="T60" fmla="*/ 2147483647 w 112"/>
              <a:gd name="T61" fmla="*/ 2147483647 h 114"/>
              <a:gd name="T62" fmla="*/ 2147483647 w 112"/>
              <a:gd name="T63" fmla="*/ 2147483647 h 114"/>
              <a:gd name="T64" fmla="*/ 2147483647 w 112"/>
              <a:gd name="T65" fmla="*/ 0 h 1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12" h="114">
                <a:moveTo>
                  <a:pt x="58" y="0"/>
                </a:moveTo>
                <a:lnTo>
                  <a:pt x="45" y="3"/>
                </a:lnTo>
                <a:lnTo>
                  <a:pt x="35" y="6"/>
                </a:lnTo>
                <a:lnTo>
                  <a:pt x="26" y="9"/>
                </a:lnTo>
                <a:lnTo>
                  <a:pt x="16" y="16"/>
                </a:lnTo>
                <a:lnTo>
                  <a:pt x="10" y="25"/>
                </a:lnTo>
                <a:lnTo>
                  <a:pt x="3" y="35"/>
                </a:lnTo>
                <a:lnTo>
                  <a:pt x="0" y="44"/>
                </a:lnTo>
                <a:lnTo>
                  <a:pt x="0" y="57"/>
                </a:lnTo>
                <a:lnTo>
                  <a:pt x="0" y="66"/>
                </a:lnTo>
                <a:lnTo>
                  <a:pt x="3" y="79"/>
                </a:lnTo>
                <a:lnTo>
                  <a:pt x="10" y="89"/>
                </a:lnTo>
                <a:lnTo>
                  <a:pt x="16" y="95"/>
                </a:lnTo>
                <a:lnTo>
                  <a:pt x="26" y="104"/>
                </a:lnTo>
                <a:lnTo>
                  <a:pt x="35" y="108"/>
                </a:lnTo>
                <a:lnTo>
                  <a:pt x="45" y="111"/>
                </a:lnTo>
                <a:lnTo>
                  <a:pt x="58" y="114"/>
                </a:lnTo>
                <a:lnTo>
                  <a:pt x="67" y="111"/>
                </a:lnTo>
                <a:lnTo>
                  <a:pt x="77" y="108"/>
                </a:lnTo>
                <a:lnTo>
                  <a:pt x="86" y="104"/>
                </a:lnTo>
                <a:lnTo>
                  <a:pt x="96" y="95"/>
                </a:lnTo>
                <a:lnTo>
                  <a:pt x="102" y="89"/>
                </a:lnTo>
                <a:lnTo>
                  <a:pt x="109" y="79"/>
                </a:lnTo>
                <a:lnTo>
                  <a:pt x="112" y="66"/>
                </a:lnTo>
                <a:lnTo>
                  <a:pt x="112" y="57"/>
                </a:lnTo>
                <a:lnTo>
                  <a:pt x="112" y="44"/>
                </a:lnTo>
                <a:lnTo>
                  <a:pt x="109" y="35"/>
                </a:lnTo>
                <a:lnTo>
                  <a:pt x="102" y="25"/>
                </a:lnTo>
                <a:lnTo>
                  <a:pt x="96" y="16"/>
                </a:lnTo>
                <a:lnTo>
                  <a:pt x="86" y="9"/>
                </a:lnTo>
                <a:lnTo>
                  <a:pt x="77" y="6"/>
                </a:lnTo>
                <a:lnTo>
                  <a:pt x="67" y="3"/>
                </a:lnTo>
                <a:lnTo>
                  <a:pt x="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235" name="Freeform 46"/>
          <p:cNvSpPr>
            <a:spLocks/>
          </p:cNvSpPr>
          <p:nvPr/>
        </p:nvSpPr>
        <p:spPr bwMode="auto">
          <a:xfrm>
            <a:off x="647700" y="3694114"/>
            <a:ext cx="177800" cy="180975"/>
          </a:xfrm>
          <a:custGeom>
            <a:avLst/>
            <a:gdLst>
              <a:gd name="T0" fmla="*/ 2147483647 w 112"/>
              <a:gd name="T1" fmla="*/ 0 h 114"/>
              <a:gd name="T2" fmla="*/ 2147483647 w 112"/>
              <a:gd name="T3" fmla="*/ 2147483647 h 114"/>
              <a:gd name="T4" fmla="*/ 2147483647 w 112"/>
              <a:gd name="T5" fmla="*/ 2147483647 h 114"/>
              <a:gd name="T6" fmla="*/ 2147483647 w 112"/>
              <a:gd name="T7" fmla="*/ 2147483647 h 114"/>
              <a:gd name="T8" fmla="*/ 2147483647 w 112"/>
              <a:gd name="T9" fmla="*/ 2147483647 h 114"/>
              <a:gd name="T10" fmla="*/ 2147483647 w 112"/>
              <a:gd name="T11" fmla="*/ 2147483647 h 114"/>
              <a:gd name="T12" fmla="*/ 2147483647 w 112"/>
              <a:gd name="T13" fmla="*/ 2147483647 h 114"/>
              <a:gd name="T14" fmla="*/ 0 w 112"/>
              <a:gd name="T15" fmla="*/ 2147483647 h 114"/>
              <a:gd name="T16" fmla="*/ 0 w 112"/>
              <a:gd name="T17" fmla="*/ 2147483647 h 114"/>
              <a:gd name="T18" fmla="*/ 0 w 112"/>
              <a:gd name="T19" fmla="*/ 2147483647 h 114"/>
              <a:gd name="T20" fmla="*/ 2147483647 w 112"/>
              <a:gd name="T21" fmla="*/ 2147483647 h 114"/>
              <a:gd name="T22" fmla="*/ 2147483647 w 112"/>
              <a:gd name="T23" fmla="*/ 2147483647 h 114"/>
              <a:gd name="T24" fmla="*/ 2147483647 w 112"/>
              <a:gd name="T25" fmla="*/ 2147483647 h 114"/>
              <a:gd name="T26" fmla="*/ 2147483647 w 112"/>
              <a:gd name="T27" fmla="*/ 2147483647 h 114"/>
              <a:gd name="T28" fmla="*/ 2147483647 w 112"/>
              <a:gd name="T29" fmla="*/ 2147483647 h 114"/>
              <a:gd name="T30" fmla="*/ 2147483647 w 112"/>
              <a:gd name="T31" fmla="*/ 2147483647 h 114"/>
              <a:gd name="T32" fmla="*/ 2147483647 w 112"/>
              <a:gd name="T33" fmla="*/ 2147483647 h 114"/>
              <a:gd name="T34" fmla="*/ 2147483647 w 112"/>
              <a:gd name="T35" fmla="*/ 2147483647 h 114"/>
              <a:gd name="T36" fmla="*/ 2147483647 w 112"/>
              <a:gd name="T37" fmla="*/ 2147483647 h 114"/>
              <a:gd name="T38" fmla="*/ 2147483647 w 112"/>
              <a:gd name="T39" fmla="*/ 2147483647 h 114"/>
              <a:gd name="T40" fmla="*/ 2147483647 w 112"/>
              <a:gd name="T41" fmla="*/ 2147483647 h 114"/>
              <a:gd name="T42" fmla="*/ 2147483647 w 112"/>
              <a:gd name="T43" fmla="*/ 2147483647 h 114"/>
              <a:gd name="T44" fmla="*/ 2147483647 w 112"/>
              <a:gd name="T45" fmla="*/ 2147483647 h 114"/>
              <a:gd name="T46" fmla="*/ 2147483647 w 112"/>
              <a:gd name="T47" fmla="*/ 2147483647 h 114"/>
              <a:gd name="T48" fmla="*/ 2147483647 w 112"/>
              <a:gd name="T49" fmla="*/ 2147483647 h 114"/>
              <a:gd name="T50" fmla="*/ 2147483647 w 112"/>
              <a:gd name="T51" fmla="*/ 2147483647 h 114"/>
              <a:gd name="T52" fmla="*/ 2147483647 w 112"/>
              <a:gd name="T53" fmla="*/ 2147483647 h 114"/>
              <a:gd name="T54" fmla="*/ 2147483647 w 112"/>
              <a:gd name="T55" fmla="*/ 2147483647 h 114"/>
              <a:gd name="T56" fmla="*/ 2147483647 w 112"/>
              <a:gd name="T57" fmla="*/ 2147483647 h 114"/>
              <a:gd name="T58" fmla="*/ 2147483647 w 112"/>
              <a:gd name="T59" fmla="*/ 2147483647 h 114"/>
              <a:gd name="T60" fmla="*/ 2147483647 w 112"/>
              <a:gd name="T61" fmla="*/ 2147483647 h 114"/>
              <a:gd name="T62" fmla="*/ 2147483647 w 112"/>
              <a:gd name="T63" fmla="*/ 2147483647 h 114"/>
              <a:gd name="T64" fmla="*/ 2147483647 w 112"/>
              <a:gd name="T65" fmla="*/ 0 h 1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12" h="114">
                <a:moveTo>
                  <a:pt x="58" y="0"/>
                </a:moveTo>
                <a:lnTo>
                  <a:pt x="45" y="3"/>
                </a:lnTo>
                <a:lnTo>
                  <a:pt x="35" y="6"/>
                </a:lnTo>
                <a:lnTo>
                  <a:pt x="26" y="9"/>
                </a:lnTo>
                <a:lnTo>
                  <a:pt x="16" y="16"/>
                </a:lnTo>
                <a:lnTo>
                  <a:pt x="10" y="25"/>
                </a:lnTo>
                <a:lnTo>
                  <a:pt x="3" y="35"/>
                </a:lnTo>
                <a:lnTo>
                  <a:pt x="0" y="44"/>
                </a:lnTo>
                <a:lnTo>
                  <a:pt x="0" y="57"/>
                </a:lnTo>
                <a:lnTo>
                  <a:pt x="0" y="66"/>
                </a:lnTo>
                <a:lnTo>
                  <a:pt x="3" y="79"/>
                </a:lnTo>
                <a:lnTo>
                  <a:pt x="10" y="89"/>
                </a:lnTo>
                <a:lnTo>
                  <a:pt x="16" y="95"/>
                </a:lnTo>
                <a:lnTo>
                  <a:pt x="26" y="104"/>
                </a:lnTo>
                <a:lnTo>
                  <a:pt x="35" y="108"/>
                </a:lnTo>
                <a:lnTo>
                  <a:pt x="45" y="111"/>
                </a:lnTo>
                <a:lnTo>
                  <a:pt x="58" y="114"/>
                </a:lnTo>
                <a:lnTo>
                  <a:pt x="67" y="111"/>
                </a:lnTo>
                <a:lnTo>
                  <a:pt x="77" y="108"/>
                </a:lnTo>
                <a:lnTo>
                  <a:pt x="86" y="104"/>
                </a:lnTo>
                <a:lnTo>
                  <a:pt x="96" y="95"/>
                </a:lnTo>
                <a:lnTo>
                  <a:pt x="102" y="89"/>
                </a:lnTo>
                <a:lnTo>
                  <a:pt x="109" y="79"/>
                </a:lnTo>
                <a:lnTo>
                  <a:pt x="112" y="66"/>
                </a:lnTo>
                <a:lnTo>
                  <a:pt x="112" y="57"/>
                </a:lnTo>
                <a:lnTo>
                  <a:pt x="112" y="44"/>
                </a:lnTo>
                <a:lnTo>
                  <a:pt x="109" y="35"/>
                </a:lnTo>
                <a:lnTo>
                  <a:pt x="102" y="25"/>
                </a:lnTo>
                <a:lnTo>
                  <a:pt x="96" y="16"/>
                </a:lnTo>
                <a:lnTo>
                  <a:pt x="86" y="9"/>
                </a:lnTo>
                <a:lnTo>
                  <a:pt x="77" y="6"/>
                </a:lnTo>
                <a:lnTo>
                  <a:pt x="67" y="3"/>
                </a:lnTo>
                <a:lnTo>
                  <a:pt x="58" y="0"/>
                </a:lnTo>
              </a:path>
            </a:pathLst>
          </a:custGeom>
          <a:noFill/>
          <a:ln w="412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236" name="Rectangle 47"/>
          <p:cNvSpPr>
            <a:spLocks noChangeArrowheads="1"/>
          </p:cNvSpPr>
          <p:nvPr/>
        </p:nvSpPr>
        <p:spPr bwMode="auto">
          <a:xfrm>
            <a:off x="1114426" y="3613150"/>
            <a:ext cx="4222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CP</a:t>
            </a:r>
            <a:endParaRPr lang="en-US" altLang="zh-CN" sz="1800" b="0">
              <a:latin typeface="Arial" panose="020B0604020202020204" pitchFamily="34" charset="0"/>
            </a:endParaRPr>
          </a:p>
        </p:txBody>
      </p:sp>
      <p:sp>
        <p:nvSpPr>
          <p:cNvPr id="50237" name="Rectangle 48"/>
          <p:cNvSpPr>
            <a:spLocks noChangeArrowheads="1"/>
          </p:cNvSpPr>
          <p:nvPr/>
        </p:nvSpPr>
        <p:spPr bwMode="auto">
          <a:xfrm>
            <a:off x="1534407" y="3748088"/>
            <a:ext cx="1458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700">
                <a:solidFill>
                  <a:srgbClr val="000000"/>
                </a:solidFill>
                <a:latin typeface="Times New Roman" panose="02020603050405020304" pitchFamily="18" charset="0"/>
              </a:rPr>
              <a:t>B</a:t>
            </a:r>
            <a:endParaRPr lang="en-US" altLang="zh-CN" sz="1800" b="0">
              <a:latin typeface="Arial" panose="020B0604020202020204" pitchFamily="34" charset="0"/>
            </a:endParaRPr>
          </a:p>
        </p:txBody>
      </p:sp>
      <p:sp>
        <p:nvSpPr>
          <p:cNvPr id="50238" name="Rectangle 50"/>
          <p:cNvSpPr>
            <a:spLocks noChangeArrowheads="1"/>
          </p:cNvSpPr>
          <p:nvPr/>
        </p:nvSpPr>
        <p:spPr bwMode="auto">
          <a:xfrm>
            <a:off x="2138363" y="2524125"/>
            <a:ext cx="228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R</a:t>
            </a:r>
            <a:endParaRPr lang="en-US" altLang="zh-CN" sz="1800" b="0">
              <a:latin typeface="Arial" panose="020B0604020202020204" pitchFamily="34" charset="0"/>
            </a:endParaRPr>
          </a:p>
        </p:txBody>
      </p:sp>
      <p:sp>
        <p:nvSpPr>
          <p:cNvPr id="50239" name="Rectangle 51"/>
          <p:cNvSpPr>
            <a:spLocks noChangeArrowheads="1"/>
          </p:cNvSpPr>
          <p:nvPr/>
        </p:nvSpPr>
        <p:spPr bwMode="auto">
          <a:xfrm>
            <a:off x="2366436" y="2660650"/>
            <a:ext cx="1090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700">
                <a:solidFill>
                  <a:srgbClr val="000000"/>
                </a:solidFill>
                <a:latin typeface="Times New Roman" panose="02020603050405020304" pitchFamily="18" charset="0"/>
              </a:rPr>
              <a:t>0</a:t>
            </a:r>
            <a:endParaRPr lang="en-US" altLang="zh-CN" sz="1800" b="0">
              <a:latin typeface="Arial" panose="020B0604020202020204" pitchFamily="34" charset="0"/>
            </a:endParaRPr>
          </a:p>
        </p:txBody>
      </p:sp>
      <p:sp>
        <p:nvSpPr>
          <p:cNvPr id="50240" name="Rectangle 52"/>
          <p:cNvSpPr>
            <a:spLocks noChangeArrowheads="1"/>
          </p:cNvSpPr>
          <p:nvPr/>
        </p:nvSpPr>
        <p:spPr bwMode="auto">
          <a:xfrm>
            <a:off x="2473325" y="2695575"/>
            <a:ext cx="16510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sz="1300">
                <a:solidFill>
                  <a:srgbClr val="000000"/>
                </a:solidFill>
                <a:latin typeface="宋体" panose="02010600030101010101" pitchFamily="2" charset="-122"/>
              </a:rPr>
              <a:t>（</a:t>
            </a:r>
            <a:endParaRPr lang="zh-CN" altLang="en-US" sz="1800" b="0">
              <a:latin typeface="Arial" panose="020B0604020202020204" pitchFamily="34" charset="0"/>
            </a:endParaRPr>
          </a:p>
        </p:txBody>
      </p:sp>
      <p:sp>
        <p:nvSpPr>
          <p:cNvPr id="50241" name="Rectangle 53"/>
          <p:cNvSpPr>
            <a:spLocks noChangeArrowheads="1"/>
          </p:cNvSpPr>
          <p:nvPr/>
        </p:nvSpPr>
        <p:spPr bwMode="auto">
          <a:xfrm>
            <a:off x="2644248" y="2660650"/>
            <a:ext cx="1090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700">
                <a:solidFill>
                  <a:srgbClr val="000000"/>
                </a:solidFill>
                <a:latin typeface="Times New Roman" panose="02020603050405020304" pitchFamily="18" charset="0"/>
              </a:rPr>
              <a:t>2</a:t>
            </a:r>
            <a:endParaRPr lang="en-US" altLang="zh-CN" sz="1800" b="0">
              <a:latin typeface="Arial" panose="020B0604020202020204" pitchFamily="34" charset="0"/>
            </a:endParaRPr>
          </a:p>
        </p:txBody>
      </p:sp>
      <p:sp>
        <p:nvSpPr>
          <p:cNvPr id="50242" name="Rectangle 54"/>
          <p:cNvSpPr>
            <a:spLocks noChangeArrowheads="1"/>
          </p:cNvSpPr>
          <p:nvPr/>
        </p:nvSpPr>
        <p:spPr bwMode="auto">
          <a:xfrm>
            <a:off x="2751138" y="2695575"/>
            <a:ext cx="16510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sz="1300">
                <a:solidFill>
                  <a:srgbClr val="000000"/>
                </a:solidFill>
                <a:latin typeface="宋体" panose="02010600030101010101" pitchFamily="2" charset="-122"/>
              </a:rPr>
              <a:t>）</a:t>
            </a:r>
            <a:endParaRPr lang="zh-CN" altLang="en-US" sz="1800" b="0">
              <a:latin typeface="Arial" panose="020B0604020202020204" pitchFamily="34" charset="0"/>
            </a:endParaRPr>
          </a:p>
        </p:txBody>
      </p:sp>
      <p:sp>
        <p:nvSpPr>
          <p:cNvPr id="50243" name="Rectangle 55"/>
          <p:cNvSpPr>
            <a:spLocks noChangeArrowheads="1"/>
          </p:cNvSpPr>
          <p:nvPr/>
        </p:nvSpPr>
        <p:spPr bwMode="auto">
          <a:xfrm>
            <a:off x="2898776" y="2524125"/>
            <a:ext cx="793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 </a:t>
            </a:r>
            <a:endParaRPr lang="en-US" altLang="zh-CN" sz="1800" b="0">
              <a:latin typeface="Arial" panose="020B0604020202020204" pitchFamily="34" charset="0"/>
            </a:endParaRPr>
          </a:p>
        </p:txBody>
      </p:sp>
      <p:sp>
        <p:nvSpPr>
          <p:cNvPr id="50244" name="Rectangle 56"/>
          <p:cNvSpPr>
            <a:spLocks noChangeArrowheads="1"/>
          </p:cNvSpPr>
          <p:nvPr/>
        </p:nvSpPr>
        <p:spPr bwMode="auto">
          <a:xfrm>
            <a:off x="2959100" y="2565401"/>
            <a:ext cx="179388"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S</a:t>
            </a:r>
            <a:endParaRPr lang="en-US" altLang="zh-CN" sz="1800" b="0">
              <a:latin typeface="Arial" panose="020B0604020202020204" pitchFamily="34" charset="0"/>
            </a:endParaRPr>
          </a:p>
        </p:txBody>
      </p:sp>
      <p:sp>
        <p:nvSpPr>
          <p:cNvPr id="50245" name="Rectangle 57"/>
          <p:cNvSpPr>
            <a:spLocks noChangeArrowheads="1"/>
          </p:cNvSpPr>
          <p:nvPr/>
        </p:nvSpPr>
        <p:spPr bwMode="auto">
          <a:xfrm>
            <a:off x="3187173" y="2700338"/>
            <a:ext cx="1090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700">
                <a:solidFill>
                  <a:srgbClr val="000000"/>
                </a:solidFill>
                <a:latin typeface="Times New Roman" panose="02020603050405020304" pitchFamily="18" charset="0"/>
              </a:rPr>
              <a:t>9</a:t>
            </a:r>
            <a:endParaRPr lang="en-US" altLang="zh-CN" sz="1800" b="0">
              <a:latin typeface="Arial" panose="020B0604020202020204" pitchFamily="34" charset="0"/>
            </a:endParaRPr>
          </a:p>
        </p:txBody>
      </p:sp>
      <p:sp>
        <p:nvSpPr>
          <p:cNvPr id="50246" name="Rectangle 58"/>
          <p:cNvSpPr>
            <a:spLocks noChangeArrowheads="1"/>
          </p:cNvSpPr>
          <p:nvPr/>
        </p:nvSpPr>
        <p:spPr bwMode="auto">
          <a:xfrm>
            <a:off x="3294063" y="2735264"/>
            <a:ext cx="16510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sz="1300">
                <a:solidFill>
                  <a:srgbClr val="000000"/>
                </a:solidFill>
                <a:latin typeface="宋体" panose="02010600030101010101" pitchFamily="2" charset="-122"/>
              </a:rPr>
              <a:t>（</a:t>
            </a:r>
            <a:endParaRPr lang="zh-CN" altLang="en-US" sz="1800" b="0">
              <a:latin typeface="Arial" panose="020B0604020202020204" pitchFamily="34" charset="0"/>
            </a:endParaRPr>
          </a:p>
        </p:txBody>
      </p:sp>
      <p:sp>
        <p:nvSpPr>
          <p:cNvPr id="50247" name="Rectangle 59"/>
          <p:cNvSpPr>
            <a:spLocks noChangeArrowheads="1"/>
          </p:cNvSpPr>
          <p:nvPr/>
        </p:nvSpPr>
        <p:spPr bwMode="auto">
          <a:xfrm>
            <a:off x="3464986" y="2700338"/>
            <a:ext cx="1090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700">
                <a:solidFill>
                  <a:srgbClr val="000000"/>
                </a:solidFill>
                <a:latin typeface="Times New Roman" panose="02020603050405020304" pitchFamily="18" charset="0"/>
              </a:rPr>
              <a:t>1</a:t>
            </a:r>
            <a:endParaRPr lang="en-US" altLang="zh-CN" sz="1800" b="0">
              <a:latin typeface="Arial" panose="020B0604020202020204" pitchFamily="34" charset="0"/>
            </a:endParaRPr>
          </a:p>
        </p:txBody>
      </p:sp>
      <p:sp>
        <p:nvSpPr>
          <p:cNvPr id="50248" name="Rectangle 60"/>
          <p:cNvSpPr>
            <a:spLocks noChangeArrowheads="1"/>
          </p:cNvSpPr>
          <p:nvPr/>
        </p:nvSpPr>
        <p:spPr bwMode="auto">
          <a:xfrm>
            <a:off x="3571875" y="2735264"/>
            <a:ext cx="16510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sz="1300">
                <a:solidFill>
                  <a:srgbClr val="000000"/>
                </a:solidFill>
                <a:latin typeface="宋体" panose="02010600030101010101" pitchFamily="2" charset="-122"/>
              </a:rPr>
              <a:t>）</a:t>
            </a:r>
            <a:endParaRPr lang="zh-CN" altLang="en-US" sz="1800" b="0">
              <a:latin typeface="Arial" panose="020B0604020202020204" pitchFamily="34" charset="0"/>
            </a:endParaRPr>
          </a:p>
        </p:txBody>
      </p:sp>
      <p:sp>
        <p:nvSpPr>
          <p:cNvPr id="50249" name="Rectangle 61"/>
          <p:cNvSpPr>
            <a:spLocks noChangeArrowheads="1"/>
          </p:cNvSpPr>
          <p:nvPr/>
        </p:nvSpPr>
        <p:spPr bwMode="auto">
          <a:xfrm>
            <a:off x="3744914" y="2565400"/>
            <a:ext cx="793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 </a:t>
            </a:r>
            <a:endParaRPr lang="en-US" altLang="zh-CN" sz="1800" b="0">
              <a:latin typeface="Arial" panose="020B0604020202020204" pitchFamily="34" charset="0"/>
            </a:endParaRPr>
          </a:p>
        </p:txBody>
      </p:sp>
      <p:sp>
        <p:nvSpPr>
          <p:cNvPr id="50250" name="Rectangle 62"/>
          <p:cNvSpPr>
            <a:spLocks noChangeArrowheads="1"/>
          </p:cNvSpPr>
          <p:nvPr/>
        </p:nvSpPr>
        <p:spPr bwMode="auto">
          <a:xfrm>
            <a:off x="3703638" y="2565400"/>
            <a:ext cx="228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R</a:t>
            </a:r>
            <a:endParaRPr lang="en-US" altLang="zh-CN" sz="1800" b="0">
              <a:latin typeface="Arial" panose="020B0604020202020204" pitchFamily="34" charset="0"/>
            </a:endParaRPr>
          </a:p>
        </p:txBody>
      </p:sp>
      <p:sp>
        <p:nvSpPr>
          <p:cNvPr id="50251" name="Rectangle 63"/>
          <p:cNvSpPr>
            <a:spLocks noChangeArrowheads="1"/>
          </p:cNvSpPr>
          <p:nvPr/>
        </p:nvSpPr>
        <p:spPr bwMode="auto">
          <a:xfrm>
            <a:off x="3931711" y="2700338"/>
            <a:ext cx="1090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700">
                <a:solidFill>
                  <a:srgbClr val="000000"/>
                </a:solidFill>
                <a:latin typeface="Times New Roman" panose="02020603050405020304" pitchFamily="18" charset="0"/>
              </a:rPr>
              <a:t>9</a:t>
            </a:r>
            <a:endParaRPr lang="en-US" altLang="zh-CN" sz="1800" b="0">
              <a:latin typeface="Arial" panose="020B0604020202020204" pitchFamily="34" charset="0"/>
            </a:endParaRPr>
          </a:p>
        </p:txBody>
      </p:sp>
      <p:sp>
        <p:nvSpPr>
          <p:cNvPr id="50252" name="Rectangle 64"/>
          <p:cNvSpPr>
            <a:spLocks noChangeArrowheads="1"/>
          </p:cNvSpPr>
          <p:nvPr/>
        </p:nvSpPr>
        <p:spPr bwMode="auto">
          <a:xfrm>
            <a:off x="4038600" y="2735264"/>
            <a:ext cx="16510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sz="1300">
                <a:solidFill>
                  <a:srgbClr val="000000"/>
                </a:solidFill>
                <a:latin typeface="宋体" panose="02010600030101010101" pitchFamily="2" charset="-122"/>
              </a:rPr>
              <a:t>（</a:t>
            </a:r>
            <a:endParaRPr lang="zh-CN" altLang="en-US" sz="1800" b="0">
              <a:latin typeface="Arial" panose="020B0604020202020204" pitchFamily="34" charset="0"/>
            </a:endParaRPr>
          </a:p>
        </p:txBody>
      </p:sp>
      <p:sp>
        <p:nvSpPr>
          <p:cNvPr id="50253" name="Rectangle 65"/>
          <p:cNvSpPr>
            <a:spLocks noChangeArrowheads="1"/>
          </p:cNvSpPr>
          <p:nvPr/>
        </p:nvSpPr>
        <p:spPr bwMode="auto">
          <a:xfrm>
            <a:off x="4211111" y="2700338"/>
            <a:ext cx="1090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700">
                <a:solidFill>
                  <a:srgbClr val="000000"/>
                </a:solidFill>
                <a:latin typeface="Times New Roman" panose="02020603050405020304" pitchFamily="18" charset="0"/>
              </a:rPr>
              <a:t>2</a:t>
            </a:r>
            <a:endParaRPr lang="en-US" altLang="zh-CN" sz="1800" b="0">
              <a:latin typeface="Arial" panose="020B0604020202020204" pitchFamily="34" charset="0"/>
            </a:endParaRPr>
          </a:p>
        </p:txBody>
      </p:sp>
      <p:sp>
        <p:nvSpPr>
          <p:cNvPr id="50254" name="Rectangle 66"/>
          <p:cNvSpPr>
            <a:spLocks noChangeArrowheads="1"/>
          </p:cNvSpPr>
          <p:nvPr/>
        </p:nvSpPr>
        <p:spPr bwMode="auto">
          <a:xfrm>
            <a:off x="4318000" y="2735264"/>
            <a:ext cx="16510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sz="1300">
                <a:solidFill>
                  <a:srgbClr val="000000"/>
                </a:solidFill>
                <a:latin typeface="宋体" panose="02010600030101010101" pitchFamily="2" charset="-122"/>
              </a:rPr>
              <a:t>）</a:t>
            </a:r>
            <a:endParaRPr lang="zh-CN" altLang="en-US" sz="1800" b="0">
              <a:latin typeface="Arial" panose="020B0604020202020204" pitchFamily="34" charset="0"/>
            </a:endParaRPr>
          </a:p>
        </p:txBody>
      </p:sp>
      <p:sp>
        <p:nvSpPr>
          <p:cNvPr id="50255" name="Rectangle 67"/>
          <p:cNvSpPr>
            <a:spLocks noChangeArrowheads="1"/>
          </p:cNvSpPr>
          <p:nvPr/>
        </p:nvSpPr>
        <p:spPr bwMode="auto">
          <a:xfrm>
            <a:off x="4489451" y="2565400"/>
            <a:ext cx="793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 </a:t>
            </a:r>
            <a:endParaRPr lang="en-US" altLang="zh-CN" sz="1800" b="0">
              <a:latin typeface="Arial" panose="020B0604020202020204" pitchFamily="34" charset="0"/>
            </a:endParaRPr>
          </a:p>
        </p:txBody>
      </p:sp>
      <p:sp>
        <p:nvSpPr>
          <p:cNvPr id="50256" name="Rectangle 68"/>
          <p:cNvSpPr>
            <a:spLocks noChangeArrowheads="1"/>
          </p:cNvSpPr>
          <p:nvPr/>
        </p:nvSpPr>
        <p:spPr bwMode="auto">
          <a:xfrm>
            <a:off x="777595" y="2762251"/>
            <a:ext cx="3863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a:solidFill>
                  <a:srgbClr val="000000"/>
                </a:solidFill>
                <a:latin typeface="宋体" panose="02010600030101010101" pitchFamily="2" charset="-122"/>
              </a:rPr>
              <a:t>＞</a:t>
            </a:r>
            <a:endParaRPr lang="zh-CN" altLang="en-US" sz="1800" b="0">
              <a:latin typeface="Arial" panose="020B0604020202020204" pitchFamily="34" charset="0"/>
            </a:endParaRPr>
          </a:p>
        </p:txBody>
      </p:sp>
      <p:sp>
        <p:nvSpPr>
          <p:cNvPr id="50257" name="Rectangle 69"/>
          <p:cNvSpPr>
            <a:spLocks noChangeArrowheads="1"/>
          </p:cNvSpPr>
          <p:nvPr/>
        </p:nvSpPr>
        <p:spPr bwMode="auto">
          <a:xfrm>
            <a:off x="777595" y="3525839"/>
            <a:ext cx="3863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a:solidFill>
                  <a:srgbClr val="000000"/>
                </a:solidFill>
                <a:latin typeface="宋体" panose="02010600030101010101" pitchFamily="2" charset="-122"/>
              </a:rPr>
              <a:t>＞</a:t>
            </a:r>
            <a:endParaRPr lang="zh-CN" altLang="en-US" sz="1800" b="0">
              <a:latin typeface="Arial" panose="020B0604020202020204" pitchFamily="34" charset="0"/>
            </a:endParaRPr>
          </a:p>
        </p:txBody>
      </p:sp>
      <p:sp>
        <p:nvSpPr>
          <p:cNvPr id="50258" name="Rectangle 70"/>
          <p:cNvSpPr>
            <a:spLocks noChangeArrowheads="1"/>
          </p:cNvSpPr>
          <p:nvPr/>
        </p:nvSpPr>
        <p:spPr bwMode="auto">
          <a:xfrm>
            <a:off x="1165225" y="3557588"/>
            <a:ext cx="95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a:solidFill>
                  <a:srgbClr val="000000"/>
                </a:solidFill>
                <a:latin typeface="Times New Roman" panose="02020603050405020304" pitchFamily="18" charset="0"/>
              </a:rPr>
              <a:t> </a:t>
            </a:r>
            <a:endParaRPr lang="en-US" altLang="zh-CN" sz="1800" b="0">
              <a:latin typeface="Arial" panose="020B0604020202020204" pitchFamily="34" charset="0"/>
            </a:endParaRPr>
          </a:p>
        </p:txBody>
      </p:sp>
      <p:grpSp>
        <p:nvGrpSpPr>
          <p:cNvPr id="50259" name="组合 3"/>
          <p:cNvGrpSpPr>
            <a:grpSpLocks/>
          </p:cNvGrpSpPr>
          <p:nvPr/>
        </p:nvGrpSpPr>
        <p:grpSpPr bwMode="auto">
          <a:xfrm>
            <a:off x="1673226" y="1906589"/>
            <a:ext cx="2805113" cy="384175"/>
            <a:chOff x="3900010" y="835545"/>
            <a:chExt cx="2806344" cy="384721"/>
          </a:xfrm>
        </p:grpSpPr>
        <p:sp>
          <p:nvSpPr>
            <p:cNvPr id="50265" name="Line 83"/>
            <p:cNvSpPr>
              <a:spLocks noChangeShapeType="1"/>
            </p:cNvSpPr>
            <p:nvPr/>
          </p:nvSpPr>
          <p:spPr bwMode="auto">
            <a:xfrm>
              <a:off x="3900010" y="1026045"/>
              <a:ext cx="254750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266" name="Rectangle 11"/>
            <p:cNvSpPr>
              <a:spLocks noChangeArrowheads="1"/>
            </p:cNvSpPr>
            <p:nvPr/>
          </p:nvSpPr>
          <p:spPr bwMode="auto">
            <a:xfrm>
              <a:off x="6546054" y="835545"/>
              <a:ext cx="160300"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latin typeface="Times New Roman" panose="02020603050405020304" pitchFamily="18" charset="0"/>
                </a:rPr>
                <a:t>0</a:t>
              </a:r>
              <a:endParaRPr lang="en-US" altLang="zh-CN" sz="1800" b="0">
                <a:latin typeface="Arial" panose="020B0604020202020204" pitchFamily="34" charset="0"/>
              </a:endParaRPr>
            </a:p>
          </p:txBody>
        </p:sp>
      </p:grpSp>
      <p:grpSp>
        <p:nvGrpSpPr>
          <p:cNvPr id="258" name="组合 257"/>
          <p:cNvGrpSpPr>
            <a:grpSpLocks/>
          </p:cNvGrpSpPr>
          <p:nvPr/>
        </p:nvGrpSpPr>
        <p:grpSpPr bwMode="auto">
          <a:xfrm>
            <a:off x="98341" y="3784602"/>
            <a:ext cx="538245" cy="429662"/>
            <a:chOff x="2336265" y="1745352"/>
            <a:chExt cx="539489" cy="430216"/>
          </a:xfrm>
        </p:grpSpPr>
        <p:sp>
          <p:nvSpPr>
            <p:cNvPr id="50263" name="Line 127"/>
            <p:cNvSpPr>
              <a:spLocks noChangeShapeType="1"/>
            </p:cNvSpPr>
            <p:nvPr/>
          </p:nvSpPr>
          <p:spPr bwMode="auto">
            <a:xfrm>
              <a:off x="2397123" y="1745352"/>
              <a:ext cx="478631" cy="0"/>
            </a:xfrm>
            <a:prstGeom prst="line">
              <a:avLst/>
            </a:prstGeom>
            <a:noFill/>
            <a:ln w="3810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264" name="Rectangle 11"/>
            <p:cNvSpPr>
              <a:spLocks noChangeArrowheads="1"/>
            </p:cNvSpPr>
            <p:nvPr/>
          </p:nvSpPr>
          <p:spPr bwMode="auto">
            <a:xfrm>
              <a:off x="2336265" y="1790351"/>
              <a:ext cx="409709" cy="385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i="1">
                  <a:solidFill>
                    <a:srgbClr val="FF00FF"/>
                  </a:solidFill>
                  <a:latin typeface="Times New Roman" panose="02020603050405020304" pitchFamily="18" charset="0"/>
                </a:rPr>
                <a:t>CP</a:t>
              </a:r>
              <a:endParaRPr lang="en-US" altLang="zh-CN" sz="1800" b="0" i="1">
                <a:solidFill>
                  <a:srgbClr val="FF00FF"/>
                </a:solidFill>
                <a:latin typeface="Arial" panose="020B0604020202020204" pitchFamily="34" charset="0"/>
              </a:endParaRPr>
            </a:p>
          </p:txBody>
        </p:sp>
      </p:grpSp>
      <p:sp>
        <p:nvSpPr>
          <p:cNvPr id="50261" name="Rectangle 10"/>
          <p:cNvSpPr>
            <a:spLocks noChangeArrowheads="1"/>
          </p:cNvSpPr>
          <p:nvPr/>
        </p:nvSpPr>
        <p:spPr bwMode="auto">
          <a:xfrm>
            <a:off x="835026" y="2489200"/>
            <a:ext cx="3929063" cy="1824038"/>
          </a:xfrm>
          <a:prstGeom prst="rect">
            <a:avLst/>
          </a:prstGeom>
          <a:noFill/>
          <a:ln w="666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262" name="Text Box 116"/>
          <p:cNvSpPr txBox="1">
            <a:spLocks noChangeArrowheads="1"/>
          </p:cNvSpPr>
          <p:nvPr/>
        </p:nvSpPr>
        <p:spPr bwMode="auto">
          <a:xfrm>
            <a:off x="744538" y="5394326"/>
            <a:ext cx="7777162" cy="396875"/>
          </a:xfrm>
          <a:prstGeom prst="rect">
            <a:avLst/>
          </a:prstGeom>
          <a:noFill/>
          <a:ln w="9525">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buClrTx/>
              <a:buFontTx/>
              <a:buNone/>
            </a:pPr>
            <a:r>
              <a:rPr lang="en-US" altLang="zh-CN" sz="2000">
                <a:latin typeface="Times New Roman" panose="02020603050405020304" pitchFamily="18" charset="0"/>
                <a:cs typeface="Times New Roman" panose="02020603050405020304" pitchFamily="18" charset="0"/>
              </a:rPr>
              <a:t>CP</a:t>
            </a:r>
            <a:r>
              <a:rPr lang="en-US" altLang="zh-CN" sz="2000" baseline="-25000">
                <a:latin typeface="Times New Roman" panose="02020603050405020304" pitchFamily="18" charset="0"/>
                <a:cs typeface="Times New Roman" panose="02020603050405020304" pitchFamily="18" charset="0"/>
              </a:rPr>
              <a:t>B</a:t>
            </a:r>
            <a:r>
              <a:rPr lang="zh-CN" altLang="en-US" sz="2000">
                <a:latin typeface="Times New Roman" panose="02020603050405020304" pitchFamily="18" charset="0"/>
                <a:cs typeface="Times New Roman" panose="02020603050405020304" pitchFamily="18" charset="0"/>
              </a:rPr>
              <a:t>接时钟，从</a:t>
            </a:r>
            <a:r>
              <a:rPr lang="en-US" altLang="zh-CN" sz="2000" i="1">
                <a:latin typeface="Times New Roman" panose="02020603050405020304" pitchFamily="18" charset="0"/>
                <a:cs typeface="Times New Roman" panose="02020603050405020304" pitchFamily="18" charset="0"/>
              </a:rPr>
              <a:t>Q</a:t>
            </a:r>
            <a:r>
              <a:rPr lang="en-US" altLang="zh-CN" sz="2000" baseline="-25000">
                <a:latin typeface="Times New Roman" panose="02020603050405020304" pitchFamily="18" charset="0"/>
                <a:cs typeface="Times New Roman" panose="02020603050405020304" pitchFamily="18" charset="0"/>
              </a:rPr>
              <a:t>D </a:t>
            </a:r>
            <a:r>
              <a:rPr lang="en-US" altLang="zh-CN" sz="2000" i="1">
                <a:latin typeface="Times New Roman" panose="02020603050405020304" pitchFamily="18" charset="0"/>
                <a:cs typeface="Times New Roman" panose="02020603050405020304" pitchFamily="18" charset="0"/>
              </a:rPr>
              <a:t>Q</a:t>
            </a:r>
            <a:r>
              <a:rPr lang="en-US" altLang="zh-CN" sz="2000" baseline="-25000">
                <a:latin typeface="Times New Roman" panose="02020603050405020304" pitchFamily="18" charset="0"/>
                <a:cs typeface="Times New Roman" panose="02020603050405020304" pitchFamily="18" charset="0"/>
              </a:rPr>
              <a:t>C </a:t>
            </a:r>
            <a:r>
              <a:rPr lang="en-US" altLang="zh-CN" sz="2000" i="1">
                <a:latin typeface="Times New Roman" panose="02020603050405020304" pitchFamily="18" charset="0"/>
                <a:cs typeface="Times New Roman" panose="02020603050405020304" pitchFamily="18" charset="0"/>
              </a:rPr>
              <a:t>Q</a:t>
            </a:r>
            <a:r>
              <a:rPr lang="en-US" altLang="zh-CN" sz="2000" baseline="-25000">
                <a:latin typeface="Times New Roman" panose="02020603050405020304" pitchFamily="18" charset="0"/>
                <a:cs typeface="Times New Roman" panose="02020603050405020304" pitchFamily="18" charset="0"/>
              </a:rPr>
              <a:t>B</a:t>
            </a:r>
            <a:r>
              <a:rPr lang="zh-CN" altLang="en-US" sz="2000">
                <a:latin typeface="Times New Roman" panose="02020603050405020304" pitchFamily="18" charset="0"/>
                <a:cs typeface="Times New Roman" panose="02020603050405020304" pitchFamily="18" charset="0"/>
              </a:rPr>
              <a:t>接输出</a:t>
            </a:r>
            <a:r>
              <a:rPr lang="en-US" altLang="zh-CN" sz="2000">
                <a:latin typeface="Times New Roman" panose="02020603050405020304" pitchFamily="18" charset="0"/>
                <a:cs typeface="Times New Roman" panose="02020603050405020304" pitchFamily="18" charset="0"/>
              </a:rPr>
              <a:t>,FF</a:t>
            </a:r>
            <a:r>
              <a:rPr lang="en-US" altLang="zh-CN" sz="2000" baseline="-25000">
                <a:latin typeface="Times New Roman" panose="02020603050405020304" pitchFamily="18" charset="0"/>
                <a:cs typeface="Times New Roman" panose="02020603050405020304" pitchFamily="18" charset="0"/>
              </a:rPr>
              <a:t>D </a:t>
            </a:r>
            <a:r>
              <a:rPr lang="en-US" altLang="zh-CN" sz="2000">
                <a:latin typeface="Times New Roman" panose="02020603050405020304" pitchFamily="18" charset="0"/>
                <a:cs typeface="Times New Roman" panose="02020603050405020304" pitchFamily="18" charset="0"/>
              </a:rPr>
              <a:t>,FF</a:t>
            </a:r>
            <a:r>
              <a:rPr lang="en-US" altLang="zh-CN" sz="2000" baseline="-25000">
                <a:latin typeface="Times New Roman" panose="02020603050405020304" pitchFamily="18" charset="0"/>
                <a:cs typeface="Times New Roman" panose="02020603050405020304" pitchFamily="18" charset="0"/>
              </a:rPr>
              <a:t>C </a:t>
            </a:r>
            <a:r>
              <a:rPr lang="en-US" altLang="zh-CN" sz="2000">
                <a:latin typeface="Times New Roman" panose="02020603050405020304" pitchFamily="18" charset="0"/>
                <a:cs typeface="Times New Roman" panose="02020603050405020304" pitchFamily="18" charset="0"/>
              </a:rPr>
              <a:t>,FF</a:t>
            </a:r>
            <a:r>
              <a:rPr lang="en-US" altLang="zh-CN" sz="2000" baseline="-25000">
                <a:latin typeface="Times New Roman" panose="02020603050405020304" pitchFamily="18" charset="0"/>
                <a:cs typeface="Times New Roman" panose="02020603050405020304" pitchFamily="18" charset="0"/>
              </a:rPr>
              <a:t>D</a:t>
            </a:r>
            <a:r>
              <a:rPr lang="zh-CN" altLang="en-US" sz="2000">
                <a:latin typeface="Times New Roman" panose="02020603050405020304" pitchFamily="18" charset="0"/>
                <a:cs typeface="Times New Roman" panose="02020603050405020304" pitchFamily="18" charset="0"/>
              </a:rPr>
              <a:t>构成了</a:t>
            </a:r>
            <a:r>
              <a:rPr lang="en-US" altLang="zh-CN" sz="2000">
                <a:latin typeface="Times New Roman" panose="02020603050405020304" pitchFamily="18" charset="0"/>
                <a:cs typeface="Times New Roman" panose="02020603050405020304" pitchFamily="18" charset="0"/>
              </a:rPr>
              <a:t>5</a:t>
            </a:r>
            <a:r>
              <a:rPr lang="zh-CN" altLang="en-US" sz="2000">
                <a:latin typeface="Times New Roman" panose="02020603050405020304" pitchFamily="18" charset="0"/>
                <a:cs typeface="Times New Roman" panose="02020603050405020304" pitchFamily="18" charset="0"/>
              </a:rPr>
              <a:t>进制计数器</a:t>
            </a:r>
          </a:p>
        </p:txBody>
      </p:sp>
      <p:sp>
        <p:nvSpPr>
          <p:cNvPr id="138" name="矩形 6"/>
          <p:cNvSpPr>
            <a:spLocks noChangeArrowheads="1"/>
          </p:cNvSpPr>
          <p:nvPr/>
        </p:nvSpPr>
        <p:spPr bwMode="auto">
          <a:xfrm>
            <a:off x="30164" y="122239"/>
            <a:ext cx="18557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600">
                <a:solidFill>
                  <a:srgbClr val="FF0066"/>
                </a:solidFill>
                <a:latin typeface="Times New Roman" panose="02020603050405020304" pitchFamily="18" charset="0"/>
                <a:ea typeface="楷体_GB2312" pitchFamily="49" charset="-122"/>
                <a:cs typeface="Times New Roman" panose="02020603050405020304" pitchFamily="18" charset="0"/>
              </a:rPr>
              <a:t>6.5.2</a:t>
            </a:r>
            <a:r>
              <a:rPr lang="zh-CN" altLang="en-US" sz="2600">
                <a:solidFill>
                  <a:srgbClr val="FF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139" name="Rectangle 3"/>
          <p:cNvSpPr>
            <a:spLocks noChangeArrowheads="1"/>
          </p:cNvSpPr>
          <p:nvPr/>
        </p:nvSpPr>
        <p:spPr bwMode="auto">
          <a:xfrm>
            <a:off x="1584324" y="121836"/>
            <a:ext cx="3203575"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2.</a:t>
            </a:r>
            <a:r>
              <a:rPr lang="zh-CN" altLang="en-US"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其它模数计数器</a:t>
            </a:r>
            <a:endParaRPr lang="zh-CN" altLang="en-US" sz="2500" dirty="0">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sp>
        <p:nvSpPr>
          <p:cNvPr id="140" name="Rectangle 3"/>
          <p:cNvSpPr>
            <a:spLocks noChangeArrowheads="1"/>
          </p:cNvSpPr>
          <p:nvPr/>
        </p:nvSpPr>
        <p:spPr bwMode="auto">
          <a:xfrm>
            <a:off x="4794251" y="123975"/>
            <a:ext cx="38925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en-US" altLang="zh-CN" dirty="0" smtClean="0">
                <a:latin typeface="仿宋" panose="02010609060101010101" pitchFamily="49" charset="-122"/>
                <a:ea typeface="仿宋" panose="02010609060101010101" pitchFamily="49" charset="-122"/>
                <a:cs typeface="Times New Roman" panose="02020603050405020304" pitchFamily="18" charset="0"/>
              </a:rPr>
              <a:t>(4)</a:t>
            </a:r>
            <a:r>
              <a:rPr lang="zh-CN" altLang="en-US" dirty="0" smtClean="0">
                <a:latin typeface="仿宋" panose="02010609060101010101" pitchFamily="49" charset="-122"/>
                <a:ea typeface="仿宋" panose="02010609060101010101" pitchFamily="49" charset="-122"/>
                <a:cs typeface="Times New Roman" panose="02020603050405020304" pitchFamily="18" charset="0"/>
              </a:rPr>
              <a:t>异步十进制集成计数器</a:t>
            </a:r>
            <a:endParaRPr lang="zh-CN" altLang="en-US" dirty="0">
              <a:latin typeface="仿宋" panose="02010609060101010101" pitchFamily="49" charset="-122"/>
              <a:ea typeface="仿宋"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27308337"/>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58"/>
                                        </p:tgtEl>
                                        <p:attrNameLst>
                                          <p:attrName>style.visibility</p:attrName>
                                        </p:attrNameLst>
                                      </p:cBhvr>
                                      <p:to>
                                        <p:strVal val="visible"/>
                                      </p:to>
                                    </p:set>
                                    <p:animEffect transition="in" filter="wipe(left)">
                                      <p:cBhvr>
                                        <p:cTn id="7" dur="500"/>
                                        <p:tgtEl>
                                          <p:spTgt spid="258"/>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37"/>
                                        </p:tgtEl>
                                        <p:attrNameLst>
                                          <p:attrName>style.visibility</p:attrName>
                                        </p:attrNameLst>
                                      </p:cBhvr>
                                      <p:to>
                                        <p:strVal val="visible"/>
                                      </p:to>
                                    </p:set>
                                    <p:animEffect transition="in" filter="wipe(left)">
                                      <p:cBhvr>
                                        <p:cTn id="11" dur="500"/>
                                        <p:tgtEl>
                                          <p:spTgt spid="337"/>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323"/>
                                        </p:tgtEl>
                                        <p:attrNameLst>
                                          <p:attrName>style.visibility</p:attrName>
                                        </p:attrNameLst>
                                      </p:cBhvr>
                                      <p:to>
                                        <p:strVal val="visible"/>
                                      </p:to>
                                    </p:set>
                                    <p:animEffect transition="in" filter="wipe(left)">
                                      <p:cBhvr>
                                        <p:cTn id="15" dur="500"/>
                                        <p:tgtEl>
                                          <p:spTgt spid="32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nodeType="clickEffect">
                                  <p:stCondLst>
                                    <p:cond delay="0"/>
                                  </p:stCondLst>
                                  <p:childTnLst>
                                    <p:set>
                                      <p:cBhvr>
                                        <p:cTn id="19" dur="1" fill="hold">
                                          <p:stCondLst>
                                            <p:cond delay="0"/>
                                          </p:stCondLst>
                                        </p:cTn>
                                        <p:tgtEl>
                                          <p:spTgt spid="209"/>
                                        </p:tgtEl>
                                        <p:attrNameLst>
                                          <p:attrName>style.visibility</p:attrName>
                                        </p:attrNameLst>
                                      </p:cBhvr>
                                      <p:to>
                                        <p:strVal val="visible"/>
                                      </p:to>
                                    </p:set>
                                    <p:animEffect transition="in" filter="wipe(up)">
                                      <p:cBhvr>
                                        <p:cTn id="20" dur="500"/>
                                        <p:tgtEl>
                                          <p:spTgt spid="20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nodeType="clickEffect">
                                  <p:stCondLst>
                                    <p:cond delay="0"/>
                                  </p:stCondLst>
                                  <p:childTnLst>
                                    <p:set>
                                      <p:cBhvr>
                                        <p:cTn id="24" dur="1" fill="hold">
                                          <p:stCondLst>
                                            <p:cond delay="0"/>
                                          </p:stCondLst>
                                        </p:cTn>
                                        <p:tgtEl>
                                          <p:spTgt spid="322"/>
                                        </p:tgtEl>
                                        <p:attrNameLst>
                                          <p:attrName>style.visibility</p:attrName>
                                        </p:attrNameLst>
                                      </p:cBhvr>
                                      <p:to>
                                        <p:strVal val="visible"/>
                                      </p:to>
                                    </p:set>
                                    <p:animEffect transition="in" filter="wipe(up)">
                                      <p:cBhvr>
                                        <p:cTn id="25" dur="500"/>
                                        <p:tgtEl>
                                          <p:spTgt spid="32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262"/>
                                        </p:tgtEl>
                                        <p:attrNameLst>
                                          <p:attrName>style.visibility</p:attrName>
                                        </p:attrNameLst>
                                      </p:cBhvr>
                                      <p:to>
                                        <p:strVal val="visible"/>
                                      </p:to>
                                    </p:set>
                                    <p:animEffect transition="in" filter="wipe(down)">
                                      <p:cBhvr>
                                        <p:cTn id="30" dur="500"/>
                                        <p:tgtEl>
                                          <p:spTgt spid="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 grpId="0" animBg="1"/>
      <p:bldP spid="262"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Line 24"/>
          <p:cNvSpPr>
            <a:spLocks noChangeShapeType="1"/>
          </p:cNvSpPr>
          <p:nvPr/>
        </p:nvSpPr>
        <p:spPr bwMode="auto">
          <a:xfrm flipV="1">
            <a:off x="1670050" y="4294189"/>
            <a:ext cx="1588" cy="587375"/>
          </a:xfrm>
          <a:prstGeom prst="line">
            <a:avLst/>
          </a:prstGeom>
          <a:noFill/>
          <a:ln w="30163">
            <a:solidFill>
              <a:srgbClr val="FF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32" name="组合 331"/>
          <p:cNvGrpSpPr>
            <a:grpSpLocks/>
          </p:cNvGrpSpPr>
          <p:nvPr/>
        </p:nvGrpSpPr>
        <p:grpSpPr bwMode="auto">
          <a:xfrm>
            <a:off x="5403850" y="2019300"/>
            <a:ext cx="3111500" cy="179388"/>
            <a:chOff x="2255837" y="901383"/>
            <a:chExt cx="3111500" cy="179703"/>
          </a:xfrm>
        </p:grpSpPr>
        <p:sp>
          <p:nvSpPr>
            <p:cNvPr id="51345" name="Line 285"/>
            <p:cNvSpPr>
              <a:spLocks noChangeShapeType="1"/>
            </p:cNvSpPr>
            <p:nvPr/>
          </p:nvSpPr>
          <p:spPr bwMode="auto">
            <a:xfrm>
              <a:off x="2509837" y="910908"/>
              <a:ext cx="10795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46" name="Line 284"/>
            <p:cNvSpPr>
              <a:spLocks noChangeShapeType="1"/>
            </p:cNvSpPr>
            <p:nvPr/>
          </p:nvSpPr>
          <p:spPr bwMode="auto">
            <a:xfrm rot="-5400000">
              <a:off x="2536031" y="991077"/>
              <a:ext cx="179387"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47" name="Line 283"/>
            <p:cNvSpPr>
              <a:spLocks noChangeShapeType="1"/>
            </p:cNvSpPr>
            <p:nvPr/>
          </p:nvSpPr>
          <p:spPr bwMode="auto">
            <a:xfrm>
              <a:off x="2500312" y="910908"/>
              <a:ext cx="12700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48" name="Line 282"/>
            <p:cNvSpPr>
              <a:spLocks noChangeShapeType="1"/>
            </p:cNvSpPr>
            <p:nvPr/>
          </p:nvSpPr>
          <p:spPr bwMode="auto">
            <a:xfrm rot="-5400000">
              <a:off x="2536031" y="991077"/>
              <a:ext cx="179387"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49" name="Line 281"/>
            <p:cNvSpPr>
              <a:spLocks noChangeShapeType="1"/>
            </p:cNvSpPr>
            <p:nvPr/>
          </p:nvSpPr>
          <p:spPr bwMode="auto">
            <a:xfrm>
              <a:off x="2633662" y="1072833"/>
              <a:ext cx="10795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1350" name="Group 273"/>
            <p:cNvGrpSpPr>
              <a:grpSpLocks/>
            </p:cNvGrpSpPr>
            <p:nvPr/>
          </p:nvGrpSpPr>
          <p:grpSpPr bwMode="auto">
            <a:xfrm>
              <a:off x="2751137" y="901383"/>
              <a:ext cx="239713" cy="179387"/>
              <a:chOff x="1982" y="5023"/>
              <a:chExt cx="378" cy="283"/>
            </a:xfrm>
          </p:grpSpPr>
          <p:sp>
            <p:nvSpPr>
              <p:cNvPr id="51435" name="Line 280"/>
              <p:cNvSpPr>
                <a:spLocks noChangeShapeType="1"/>
              </p:cNvSpPr>
              <p:nvPr/>
            </p:nvSpPr>
            <p:spPr bwMode="auto">
              <a:xfrm>
                <a:off x="1995" y="5037"/>
                <a:ext cx="17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36" name="Line 279"/>
              <p:cNvSpPr>
                <a:spLocks noChangeShapeType="1"/>
              </p:cNvSpPr>
              <p:nvPr/>
            </p:nvSpPr>
            <p:spPr bwMode="auto">
              <a:xfrm rot="-5400000">
                <a:off x="1840"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37" name="Line 278"/>
              <p:cNvSpPr>
                <a:spLocks noChangeShapeType="1"/>
              </p:cNvSpPr>
              <p:nvPr/>
            </p:nvSpPr>
            <p:spPr bwMode="auto">
              <a:xfrm rot="-5400000">
                <a:off x="2035"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38" name="Line 277"/>
              <p:cNvSpPr>
                <a:spLocks noChangeShapeType="1"/>
              </p:cNvSpPr>
              <p:nvPr/>
            </p:nvSpPr>
            <p:spPr bwMode="auto">
              <a:xfrm>
                <a:off x="1995" y="5037"/>
                <a:ext cx="17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39" name="Line 276"/>
              <p:cNvSpPr>
                <a:spLocks noChangeShapeType="1"/>
              </p:cNvSpPr>
              <p:nvPr/>
            </p:nvSpPr>
            <p:spPr bwMode="auto">
              <a:xfrm rot="-5400000">
                <a:off x="1840"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40" name="Line 275"/>
              <p:cNvSpPr>
                <a:spLocks noChangeShapeType="1"/>
              </p:cNvSpPr>
              <p:nvPr/>
            </p:nvSpPr>
            <p:spPr bwMode="auto">
              <a:xfrm rot="-5400000">
                <a:off x="2035"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41" name="Line 274"/>
              <p:cNvSpPr>
                <a:spLocks noChangeShapeType="1"/>
              </p:cNvSpPr>
              <p:nvPr/>
            </p:nvSpPr>
            <p:spPr bwMode="auto">
              <a:xfrm>
                <a:off x="2190" y="5292"/>
                <a:ext cx="17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1351" name="Group 256"/>
            <p:cNvGrpSpPr>
              <a:grpSpLocks/>
            </p:cNvGrpSpPr>
            <p:nvPr/>
          </p:nvGrpSpPr>
          <p:grpSpPr bwMode="auto">
            <a:xfrm>
              <a:off x="3000375" y="901383"/>
              <a:ext cx="488950" cy="179387"/>
              <a:chOff x="1982" y="5023"/>
              <a:chExt cx="771" cy="283"/>
            </a:xfrm>
          </p:grpSpPr>
          <p:grpSp>
            <p:nvGrpSpPr>
              <p:cNvPr id="51419" name="Group 265"/>
              <p:cNvGrpSpPr>
                <a:grpSpLocks/>
              </p:cNvGrpSpPr>
              <p:nvPr/>
            </p:nvGrpSpPr>
            <p:grpSpPr bwMode="auto">
              <a:xfrm>
                <a:off x="1982" y="5023"/>
                <a:ext cx="378" cy="283"/>
                <a:chOff x="1982" y="5023"/>
                <a:chExt cx="378" cy="283"/>
              </a:xfrm>
            </p:grpSpPr>
            <p:sp>
              <p:nvSpPr>
                <p:cNvPr id="51428" name="Line 272"/>
                <p:cNvSpPr>
                  <a:spLocks noChangeShapeType="1"/>
                </p:cNvSpPr>
                <p:nvPr/>
              </p:nvSpPr>
              <p:spPr bwMode="auto">
                <a:xfrm>
                  <a:off x="1995" y="5037"/>
                  <a:ext cx="17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29" name="Line 271"/>
                <p:cNvSpPr>
                  <a:spLocks noChangeShapeType="1"/>
                </p:cNvSpPr>
                <p:nvPr/>
              </p:nvSpPr>
              <p:spPr bwMode="auto">
                <a:xfrm rot="-5400000">
                  <a:off x="1840"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30" name="Line 270"/>
                <p:cNvSpPr>
                  <a:spLocks noChangeShapeType="1"/>
                </p:cNvSpPr>
                <p:nvPr/>
              </p:nvSpPr>
              <p:spPr bwMode="auto">
                <a:xfrm rot="-5400000">
                  <a:off x="2035"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31" name="Line 269"/>
                <p:cNvSpPr>
                  <a:spLocks noChangeShapeType="1"/>
                </p:cNvSpPr>
                <p:nvPr/>
              </p:nvSpPr>
              <p:spPr bwMode="auto">
                <a:xfrm>
                  <a:off x="1995" y="5037"/>
                  <a:ext cx="17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32" name="Line 268"/>
                <p:cNvSpPr>
                  <a:spLocks noChangeShapeType="1"/>
                </p:cNvSpPr>
                <p:nvPr/>
              </p:nvSpPr>
              <p:spPr bwMode="auto">
                <a:xfrm rot="-5400000">
                  <a:off x="1840"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33" name="Line 267"/>
                <p:cNvSpPr>
                  <a:spLocks noChangeShapeType="1"/>
                </p:cNvSpPr>
                <p:nvPr/>
              </p:nvSpPr>
              <p:spPr bwMode="auto">
                <a:xfrm rot="-5400000">
                  <a:off x="2035"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34" name="Line 266"/>
                <p:cNvSpPr>
                  <a:spLocks noChangeShapeType="1"/>
                </p:cNvSpPr>
                <p:nvPr/>
              </p:nvSpPr>
              <p:spPr bwMode="auto">
                <a:xfrm>
                  <a:off x="2190" y="5292"/>
                  <a:ext cx="17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1420" name="Group 257"/>
              <p:cNvGrpSpPr>
                <a:grpSpLocks/>
              </p:cNvGrpSpPr>
              <p:nvPr/>
            </p:nvGrpSpPr>
            <p:grpSpPr bwMode="auto">
              <a:xfrm>
                <a:off x="2375" y="5023"/>
                <a:ext cx="378" cy="283"/>
                <a:chOff x="1982" y="5023"/>
                <a:chExt cx="378" cy="283"/>
              </a:xfrm>
            </p:grpSpPr>
            <p:sp>
              <p:nvSpPr>
                <p:cNvPr id="51421" name="Line 264"/>
                <p:cNvSpPr>
                  <a:spLocks noChangeShapeType="1"/>
                </p:cNvSpPr>
                <p:nvPr/>
              </p:nvSpPr>
              <p:spPr bwMode="auto">
                <a:xfrm>
                  <a:off x="1995" y="5037"/>
                  <a:ext cx="17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22" name="Line 263"/>
                <p:cNvSpPr>
                  <a:spLocks noChangeShapeType="1"/>
                </p:cNvSpPr>
                <p:nvPr/>
              </p:nvSpPr>
              <p:spPr bwMode="auto">
                <a:xfrm rot="-5400000">
                  <a:off x="1840"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23" name="Line 262"/>
                <p:cNvSpPr>
                  <a:spLocks noChangeShapeType="1"/>
                </p:cNvSpPr>
                <p:nvPr/>
              </p:nvSpPr>
              <p:spPr bwMode="auto">
                <a:xfrm rot="-5400000">
                  <a:off x="2035"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24" name="Line 261"/>
                <p:cNvSpPr>
                  <a:spLocks noChangeShapeType="1"/>
                </p:cNvSpPr>
                <p:nvPr/>
              </p:nvSpPr>
              <p:spPr bwMode="auto">
                <a:xfrm>
                  <a:off x="1995" y="5037"/>
                  <a:ext cx="17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25" name="Line 260"/>
                <p:cNvSpPr>
                  <a:spLocks noChangeShapeType="1"/>
                </p:cNvSpPr>
                <p:nvPr/>
              </p:nvSpPr>
              <p:spPr bwMode="auto">
                <a:xfrm rot="-5400000">
                  <a:off x="1840"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26" name="Line 259"/>
                <p:cNvSpPr>
                  <a:spLocks noChangeShapeType="1"/>
                </p:cNvSpPr>
                <p:nvPr/>
              </p:nvSpPr>
              <p:spPr bwMode="auto">
                <a:xfrm rot="-5400000">
                  <a:off x="2035"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27" name="Line 258"/>
                <p:cNvSpPr>
                  <a:spLocks noChangeShapeType="1"/>
                </p:cNvSpPr>
                <p:nvPr/>
              </p:nvSpPr>
              <p:spPr bwMode="auto">
                <a:xfrm>
                  <a:off x="2190" y="5292"/>
                  <a:ext cx="17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51352" name="Line 255"/>
            <p:cNvSpPr>
              <a:spLocks noChangeShapeType="1"/>
            </p:cNvSpPr>
            <p:nvPr/>
          </p:nvSpPr>
          <p:spPr bwMode="auto">
            <a:xfrm flipH="1" flipV="1">
              <a:off x="2382837" y="1072833"/>
              <a:ext cx="10795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53" name="Line 254"/>
            <p:cNvSpPr>
              <a:spLocks noChangeShapeType="1"/>
            </p:cNvSpPr>
            <p:nvPr/>
          </p:nvSpPr>
          <p:spPr bwMode="auto">
            <a:xfrm rot="-5400000" flipH="1" flipV="1">
              <a:off x="2410618" y="991077"/>
              <a:ext cx="179387"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54" name="Line 253"/>
            <p:cNvSpPr>
              <a:spLocks noChangeShapeType="1"/>
            </p:cNvSpPr>
            <p:nvPr/>
          </p:nvSpPr>
          <p:spPr bwMode="auto">
            <a:xfrm rot="-5400000" flipH="1" flipV="1">
              <a:off x="2286793" y="991077"/>
              <a:ext cx="179387"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55" name="Line 252"/>
            <p:cNvSpPr>
              <a:spLocks noChangeShapeType="1"/>
            </p:cNvSpPr>
            <p:nvPr/>
          </p:nvSpPr>
          <p:spPr bwMode="auto">
            <a:xfrm flipH="1" flipV="1">
              <a:off x="2382837" y="1072833"/>
              <a:ext cx="10795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56" name="Line 251"/>
            <p:cNvSpPr>
              <a:spLocks noChangeShapeType="1"/>
            </p:cNvSpPr>
            <p:nvPr/>
          </p:nvSpPr>
          <p:spPr bwMode="auto">
            <a:xfrm rot="-5400000" flipH="1" flipV="1">
              <a:off x="2410618" y="991077"/>
              <a:ext cx="179387"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57" name="Line 250"/>
            <p:cNvSpPr>
              <a:spLocks noChangeShapeType="1"/>
            </p:cNvSpPr>
            <p:nvPr/>
          </p:nvSpPr>
          <p:spPr bwMode="auto">
            <a:xfrm rot="-5400000" flipH="1" flipV="1">
              <a:off x="2286793" y="991077"/>
              <a:ext cx="179387"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58" name="Line 249"/>
            <p:cNvSpPr>
              <a:spLocks noChangeShapeType="1"/>
            </p:cNvSpPr>
            <p:nvPr/>
          </p:nvSpPr>
          <p:spPr bwMode="auto">
            <a:xfrm flipH="1" flipV="1">
              <a:off x="2255837" y="910908"/>
              <a:ext cx="12065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1359" name="Group 216"/>
            <p:cNvGrpSpPr>
              <a:grpSpLocks/>
            </p:cNvGrpSpPr>
            <p:nvPr/>
          </p:nvGrpSpPr>
          <p:grpSpPr bwMode="auto">
            <a:xfrm>
              <a:off x="3500437" y="901383"/>
              <a:ext cx="990600" cy="179387"/>
              <a:chOff x="3554" y="5023"/>
              <a:chExt cx="1560" cy="283"/>
            </a:xfrm>
          </p:grpSpPr>
          <p:sp>
            <p:nvSpPr>
              <p:cNvPr id="51387" name="Line 248"/>
              <p:cNvSpPr>
                <a:spLocks noChangeShapeType="1"/>
              </p:cNvSpPr>
              <p:nvPr/>
            </p:nvSpPr>
            <p:spPr bwMode="auto">
              <a:xfrm>
                <a:off x="3570" y="5037"/>
                <a:ext cx="17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88" name="Line 247"/>
              <p:cNvSpPr>
                <a:spLocks noChangeShapeType="1"/>
              </p:cNvSpPr>
              <p:nvPr/>
            </p:nvSpPr>
            <p:spPr bwMode="auto">
              <a:xfrm rot="-5400000">
                <a:off x="3610"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89" name="Line 246"/>
              <p:cNvSpPr>
                <a:spLocks noChangeShapeType="1"/>
              </p:cNvSpPr>
              <p:nvPr/>
            </p:nvSpPr>
            <p:spPr bwMode="auto">
              <a:xfrm>
                <a:off x="3570" y="5037"/>
                <a:ext cx="17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90" name="Line 245"/>
              <p:cNvSpPr>
                <a:spLocks noChangeShapeType="1"/>
              </p:cNvSpPr>
              <p:nvPr/>
            </p:nvSpPr>
            <p:spPr bwMode="auto">
              <a:xfrm rot="-5400000">
                <a:off x="3610"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91" name="Line 244"/>
              <p:cNvSpPr>
                <a:spLocks noChangeShapeType="1"/>
              </p:cNvSpPr>
              <p:nvPr/>
            </p:nvSpPr>
            <p:spPr bwMode="auto">
              <a:xfrm>
                <a:off x="3765" y="5292"/>
                <a:ext cx="17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1392" name="Group 236"/>
              <p:cNvGrpSpPr>
                <a:grpSpLocks/>
              </p:cNvGrpSpPr>
              <p:nvPr/>
            </p:nvGrpSpPr>
            <p:grpSpPr bwMode="auto">
              <a:xfrm>
                <a:off x="3950" y="5023"/>
                <a:ext cx="378" cy="283"/>
                <a:chOff x="1982" y="5023"/>
                <a:chExt cx="378" cy="283"/>
              </a:xfrm>
            </p:grpSpPr>
            <p:sp>
              <p:nvSpPr>
                <p:cNvPr id="51412" name="Line 243"/>
                <p:cNvSpPr>
                  <a:spLocks noChangeShapeType="1"/>
                </p:cNvSpPr>
                <p:nvPr/>
              </p:nvSpPr>
              <p:spPr bwMode="auto">
                <a:xfrm>
                  <a:off x="1995" y="5037"/>
                  <a:ext cx="17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13" name="Line 242"/>
                <p:cNvSpPr>
                  <a:spLocks noChangeShapeType="1"/>
                </p:cNvSpPr>
                <p:nvPr/>
              </p:nvSpPr>
              <p:spPr bwMode="auto">
                <a:xfrm rot="-5400000">
                  <a:off x="1840"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14" name="Line 241"/>
                <p:cNvSpPr>
                  <a:spLocks noChangeShapeType="1"/>
                </p:cNvSpPr>
                <p:nvPr/>
              </p:nvSpPr>
              <p:spPr bwMode="auto">
                <a:xfrm rot="-5400000">
                  <a:off x="2035"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15" name="Line 240"/>
                <p:cNvSpPr>
                  <a:spLocks noChangeShapeType="1"/>
                </p:cNvSpPr>
                <p:nvPr/>
              </p:nvSpPr>
              <p:spPr bwMode="auto">
                <a:xfrm>
                  <a:off x="1995" y="5037"/>
                  <a:ext cx="17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16" name="Line 239"/>
                <p:cNvSpPr>
                  <a:spLocks noChangeShapeType="1"/>
                </p:cNvSpPr>
                <p:nvPr/>
              </p:nvSpPr>
              <p:spPr bwMode="auto">
                <a:xfrm rot="-5400000">
                  <a:off x="1840"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17" name="Line 238"/>
                <p:cNvSpPr>
                  <a:spLocks noChangeShapeType="1"/>
                </p:cNvSpPr>
                <p:nvPr/>
              </p:nvSpPr>
              <p:spPr bwMode="auto">
                <a:xfrm rot="-5400000">
                  <a:off x="2035"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18" name="Line 237"/>
                <p:cNvSpPr>
                  <a:spLocks noChangeShapeType="1"/>
                </p:cNvSpPr>
                <p:nvPr/>
              </p:nvSpPr>
              <p:spPr bwMode="auto">
                <a:xfrm>
                  <a:off x="2190" y="5292"/>
                  <a:ext cx="17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1393" name="Group 219"/>
              <p:cNvGrpSpPr>
                <a:grpSpLocks/>
              </p:cNvGrpSpPr>
              <p:nvPr/>
            </p:nvGrpSpPr>
            <p:grpSpPr bwMode="auto">
              <a:xfrm>
                <a:off x="4343" y="5023"/>
                <a:ext cx="771" cy="283"/>
                <a:chOff x="1982" y="5023"/>
                <a:chExt cx="771" cy="283"/>
              </a:xfrm>
            </p:grpSpPr>
            <p:grpSp>
              <p:nvGrpSpPr>
                <p:cNvPr id="51396" name="Group 228"/>
                <p:cNvGrpSpPr>
                  <a:grpSpLocks/>
                </p:cNvGrpSpPr>
                <p:nvPr/>
              </p:nvGrpSpPr>
              <p:grpSpPr bwMode="auto">
                <a:xfrm>
                  <a:off x="1982" y="5023"/>
                  <a:ext cx="378" cy="283"/>
                  <a:chOff x="1982" y="5023"/>
                  <a:chExt cx="378" cy="283"/>
                </a:xfrm>
              </p:grpSpPr>
              <p:sp>
                <p:nvSpPr>
                  <p:cNvPr id="51405" name="Line 235"/>
                  <p:cNvSpPr>
                    <a:spLocks noChangeShapeType="1"/>
                  </p:cNvSpPr>
                  <p:nvPr/>
                </p:nvSpPr>
                <p:spPr bwMode="auto">
                  <a:xfrm>
                    <a:off x="1995" y="5037"/>
                    <a:ext cx="17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06" name="Line 234"/>
                  <p:cNvSpPr>
                    <a:spLocks noChangeShapeType="1"/>
                  </p:cNvSpPr>
                  <p:nvPr/>
                </p:nvSpPr>
                <p:spPr bwMode="auto">
                  <a:xfrm rot="-5400000">
                    <a:off x="1840"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07" name="Line 233"/>
                  <p:cNvSpPr>
                    <a:spLocks noChangeShapeType="1"/>
                  </p:cNvSpPr>
                  <p:nvPr/>
                </p:nvSpPr>
                <p:spPr bwMode="auto">
                  <a:xfrm rot="-5400000">
                    <a:off x="2035"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08" name="Line 232"/>
                  <p:cNvSpPr>
                    <a:spLocks noChangeShapeType="1"/>
                  </p:cNvSpPr>
                  <p:nvPr/>
                </p:nvSpPr>
                <p:spPr bwMode="auto">
                  <a:xfrm>
                    <a:off x="1995" y="5037"/>
                    <a:ext cx="17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09" name="Line 231"/>
                  <p:cNvSpPr>
                    <a:spLocks noChangeShapeType="1"/>
                  </p:cNvSpPr>
                  <p:nvPr/>
                </p:nvSpPr>
                <p:spPr bwMode="auto">
                  <a:xfrm rot="-5400000">
                    <a:off x="1840"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10" name="Line 230"/>
                  <p:cNvSpPr>
                    <a:spLocks noChangeShapeType="1"/>
                  </p:cNvSpPr>
                  <p:nvPr/>
                </p:nvSpPr>
                <p:spPr bwMode="auto">
                  <a:xfrm rot="-5400000">
                    <a:off x="2035"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11" name="Line 229"/>
                  <p:cNvSpPr>
                    <a:spLocks noChangeShapeType="1"/>
                  </p:cNvSpPr>
                  <p:nvPr/>
                </p:nvSpPr>
                <p:spPr bwMode="auto">
                  <a:xfrm>
                    <a:off x="2190" y="5292"/>
                    <a:ext cx="17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1397" name="Group 220"/>
                <p:cNvGrpSpPr>
                  <a:grpSpLocks/>
                </p:cNvGrpSpPr>
                <p:nvPr/>
              </p:nvGrpSpPr>
              <p:grpSpPr bwMode="auto">
                <a:xfrm>
                  <a:off x="2375" y="5023"/>
                  <a:ext cx="378" cy="283"/>
                  <a:chOff x="1982" y="5023"/>
                  <a:chExt cx="378" cy="283"/>
                </a:xfrm>
              </p:grpSpPr>
              <p:sp>
                <p:nvSpPr>
                  <p:cNvPr id="51398" name="Line 227"/>
                  <p:cNvSpPr>
                    <a:spLocks noChangeShapeType="1"/>
                  </p:cNvSpPr>
                  <p:nvPr/>
                </p:nvSpPr>
                <p:spPr bwMode="auto">
                  <a:xfrm>
                    <a:off x="1995" y="5037"/>
                    <a:ext cx="17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99" name="Line 226"/>
                  <p:cNvSpPr>
                    <a:spLocks noChangeShapeType="1"/>
                  </p:cNvSpPr>
                  <p:nvPr/>
                </p:nvSpPr>
                <p:spPr bwMode="auto">
                  <a:xfrm rot="-5400000">
                    <a:off x="1840"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00" name="Line 225"/>
                  <p:cNvSpPr>
                    <a:spLocks noChangeShapeType="1"/>
                  </p:cNvSpPr>
                  <p:nvPr/>
                </p:nvSpPr>
                <p:spPr bwMode="auto">
                  <a:xfrm rot="-5400000">
                    <a:off x="2035"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01" name="Line 224"/>
                  <p:cNvSpPr>
                    <a:spLocks noChangeShapeType="1"/>
                  </p:cNvSpPr>
                  <p:nvPr/>
                </p:nvSpPr>
                <p:spPr bwMode="auto">
                  <a:xfrm>
                    <a:off x="1995" y="5037"/>
                    <a:ext cx="17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02" name="Line 223"/>
                  <p:cNvSpPr>
                    <a:spLocks noChangeShapeType="1"/>
                  </p:cNvSpPr>
                  <p:nvPr/>
                </p:nvSpPr>
                <p:spPr bwMode="auto">
                  <a:xfrm rot="-5400000">
                    <a:off x="1840"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03" name="Line 222"/>
                  <p:cNvSpPr>
                    <a:spLocks noChangeShapeType="1"/>
                  </p:cNvSpPr>
                  <p:nvPr/>
                </p:nvSpPr>
                <p:spPr bwMode="auto">
                  <a:xfrm rot="-5400000">
                    <a:off x="2035"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404" name="Line 221"/>
                  <p:cNvSpPr>
                    <a:spLocks noChangeShapeType="1"/>
                  </p:cNvSpPr>
                  <p:nvPr/>
                </p:nvSpPr>
                <p:spPr bwMode="auto">
                  <a:xfrm>
                    <a:off x="2190" y="5292"/>
                    <a:ext cx="17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51394" name="Line 218"/>
              <p:cNvSpPr>
                <a:spLocks noChangeShapeType="1"/>
              </p:cNvSpPr>
              <p:nvPr/>
            </p:nvSpPr>
            <p:spPr bwMode="auto">
              <a:xfrm rot="-5400000" flipH="1" flipV="1">
                <a:off x="3412"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95" name="Line 217"/>
              <p:cNvSpPr>
                <a:spLocks noChangeShapeType="1"/>
              </p:cNvSpPr>
              <p:nvPr/>
            </p:nvSpPr>
            <p:spPr bwMode="auto">
              <a:xfrm rot="-5400000" flipH="1" flipV="1">
                <a:off x="3412"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1360" name="Line 215"/>
            <p:cNvSpPr>
              <a:spLocks noChangeShapeType="1"/>
            </p:cNvSpPr>
            <p:nvPr/>
          </p:nvSpPr>
          <p:spPr bwMode="auto">
            <a:xfrm>
              <a:off x="4510722" y="910257"/>
              <a:ext cx="10795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61" name="Line 214"/>
            <p:cNvSpPr>
              <a:spLocks noChangeShapeType="1"/>
            </p:cNvSpPr>
            <p:nvPr/>
          </p:nvSpPr>
          <p:spPr bwMode="auto">
            <a:xfrm rot="-5400000">
              <a:off x="4536281" y="991393"/>
              <a:ext cx="179387"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62" name="Line 213"/>
            <p:cNvSpPr>
              <a:spLocks noChangeShapeType="1"/>
            </p:cNvSpPr>
            <p:nvPr/>
          </p:nvSpPr>
          <p:spPr bwMode="auto">
            <a:xfrm>
              <a:off x="4510722" y="910257"/>
              <a:ext cx="10795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63" name="Line 212"/>
            <p:cNvSpPr>
              <a:spLocks noChangeShapeType="1"/>
            </p:cNvSpPr>
            <p:nvPr/>
          </p:nvSpPr>
          <p:spPr bwMode="auto">
            <a:xfrm rot="-5400000">
              <a:off x="4536281" y="991393"/>
              <a:ext cx="179387"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64" name="Line 211"/>
            <p:cNvSpPr>
              <a:spLocks noChangeShapeType="1"/>
            </p:cNvSpPr>
            <p:nvPr/>
          </p:nvSpPr>
          <p:spPr bwMode="auto">
            <a:xfrm>
              <a:off x="4634547" y="1071896"/>
              <a:ext cx="10795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1365" name="Group 203"/>
            <p:cNvGrpSpPr>
              <a:grpSpLocks/>
            </p:cNvGrpSpPr>
            <p:nvPr/>
          </p:nvGrpSpPr>
          <p:grpSpPr bwMode="auto">
            <a:xfrm>
              <a:off x="4752022" y="901383"/>
              <a:ext cx="240030" cy="179387"/>
              <a:chOff x="1982" y="5023"/>
              <a:chExt cx="378" cy="283"/>
            </a:xfrm>
          </p:grpSpPr>
          <p:sp>
            <p:nvSpPr>
              <p:cNvPr id="51380" name="Line 210"/>
              <p:cNvSpPr>
                <a:spLocks noChangeShapeType="1"/>
              </p:cNvSpPr>
              <p:nvPr/>
            </p:nvSpPr>
            <p:spPr bwMode="auto">
              <a:xfrm>
                <a:off x="1995" y="5037"/>
                <a:ext cx="17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81" name="Line 209"/>
              <p:cNvSpPr>
                <a:spLocks noChangeShapeType="1"/>
              </p:cNvSpPr>
              <p:nvPr/>
            </p:nvSpPr>
            <p:spPr bwMode="auto">
              <a:xfrm rot="-5400000">
                <a:off x="1840"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82" name="Line 208"/>
              <p:cNvSpPr>
                <a:spLocks noChangeShapeType="1"/>
              </p:cNvSpPr>
              <p:nvPr/>
            </p:nvSpPr>
            <p:spPr bwMode="auto">
              <a:xfrm rot="-5400000">
                <a:off x="2035"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83" name="Line 207"/>
              <p:cNvSpPr>
                <a:spLocks noChangeShapeType="1"/>
              </p:cNvSpPr>
              <p:nvPr/>
            </p:nvSpPr>
            <p:spPr bwMode="auto">
              <a:xfrm>
                <a:off x="1995" y="5037"/>
                <a:ext cx="17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84" name="Line 206"/>
              <p:cNvSpPr>
                <a:spLocks noChangeShapeType="1"/>
              </p:cNvSpPr>
              <p:nvPr/>
            </p:nvSpPr>
            <p:spPr bwMode="auto">
              <a:xfrm rot="-5400000">
                <a:off x="1840"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85" name="Line 205"/>
              <p:cNvSpPr>
                <a:spLocks noChangeShapeType="1"/>
              </p:cNvSpPr>
              <p:nvPr/>
            </p:nvSpPr>
            <p:spPr bwMode="auto">
              <a:xfrm rot="-5400000">
                <a:off x="2035"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86" name="Line 204"/>
              <p:cNvSpPr>
                <a:spLocks noChangeShapeType="1"/>
              </p:cNvSpPr>
              <p:nvPr/>
            </p:nvSpPr>
            <p:spPr bwMode="auto">
              <a:xfrm>
                <a:off x="2190" y="5292"/>
                <a:ext cx="17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1366" name="Group 195"/>
            <p:cNvGrpSpPr>
              <a:grpSpLocks/>
            </p:cNvGrpSpPr>
            <p:nvPr/>
          </p:nvGrpSpPr>
          <p:grpSpPr bwMode="auto">
            <a:xfrm>
              <a:off x="5001577" y="901383"/>
              <a:ext cx="240030" cy="179387"/>
              <a:chOff x="1982" y="5023"/>
              <a:chExt cx="378" cy="283"/>
            </a:xfrm>
          </p:grpSpPr>
          <p:sp>
            <p:nvSpPr>
              <p:cNvPr id="51373" name="Line 202"/>
              <p:cNvSpPr>
                <a:spLocks noChangeShapeType="1"/>
              </p:cNvSpPr>
              <p:nvPr/>
            </p:nvSpPr>
            <p:spPr bwMode="auto">
              <a:xfrm>
                <a:off x="1995" y="5037"/>
                <a:ext cx="17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74" name="Line 201"/>
              <p:cNvSpPr>
                <a:spLocks noChangeShapeType="1"/>
              </p:cNvSpPr>
              <p:nvPr/>
            </p:nvSpPr>
            <p:spPr bwMode="auto">
              <a:xfrm rot="-5400000">
                <a:off x="1840"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75" name="Line 200"/>
              <p:cNvSpPr>
                <a:spLocks noChangeShapeType="1"/>
              </p:cNvSpPr>
              <p:nvPr/>
            </p:nvSpPr>
            <p:spPr bwMode="auto">
              <a:xfrm rot="-5400000">
                <a:off x="2035"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76" name="Line 199"/>
              <p:cNvSpPr>
                <a:spLocks noChangeShapeType="1"/>
              </p:cNvSpPr>
              <p:nvPr/>
            </p:nvSpPr>
            <p:spPr bwMode="auto">
              <a:xfrm>
                <a:off x="1995" y="5037"/>
                <a:ext cx="17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77" name="Line 198"/>
              <p:cNvSpPr>
                <a:spLocks noChangeShapeType="1"/>
              </p:cNvSpPr>
              <p:nvPr/>
            </p:nvSpPr>
            <p:spPr bwMode="auto">
              <a:xfrm rot="-5400000">
                <a:off x="1840"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78" name="Line 197"/>
              <p:cNvSpPr>
                <a:spLocks noChangeShapeType="1"/>
              </p:cNvSpPr>
              <p:nvPr/>
            </p:nvSpPr>
            <p:spPr bwMode="auto">
              <a:xfrm rot="-5400000">
                <a:off x="2035"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79" name="Line 196"/>
              <p:cNvSpPr>
                <a:spLocks noChangeShapeType="1"/>
              </p:cNvSpPr>
              <p:nvPr/>
            </p:nvSpPr>
            <p:spPr bwMode="auto">
              <a:xfrm>
                <a:off x="2190" y="5292"/>
                <a:ext cx="17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1367" name="Line 194"/>
            <p:cNvSpPr>
              <a:spLocks noChangeShapeType="1"/>
            </p:cNvSpPr>
            <p:nvPr/>
          </p:nvSpPr>
          <p:spPr bwMode="auto">
            <a:xfrm>
              <a:off x="5259387" y="910257"/>
              <a:ext cx="10795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68" name="Line 193"/>
            <p:cNvSpPr>
              <a:spLocks noChangeShapeType="1"/>
            </p:cNvSpPr>
            <p:nvPr/>
          </p:nvSpPr>
          <p:spPr bwMode="auto">
            <a:xfrm rot="-5400000">
              <a:off x="5161121" y="991393"/>
              <a:ext cx="179387"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69" name="Line 191"/>
            <p:cNvSpPr>
              <a:spLocks noChangeShapeType="1"/>
            </p:cNvSpPr>
            <p:nvPr/>
          </p:nvSpPr>
          <p:spPr bwMode="auto">
            <a:xfrm>
              <a:off x="5259387" y="910257"/>
              <a:ext cx="10795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70" name="Line 190"/>
            <p:cNvSpPr>
              <a:spLocks noChangeShapeType="1"/>
            </p:cNvSpPr>
            <p:nvPr/>
          </p:nvSpPr>
          <p:spPr bwMode="auto">
            <a:xfrm rot="-5400000">
              <a:off x="5161121" y="991393"/>
              <a:ext cx="179387"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71" name="Line 185"/>
            <p:cNvSpPr>
              <a:spLocks noChangeShapeType="1"/>
            </p:cNvSpPr>
            <p:nvPr/>
          </p:nvSpPr>
          <p:spPr bwMode="auto">
            <a:xfrm rot="-5400000" flipH="1" flipV="1">
              <a:off x="4410551" y="991393"/>
              <a:ext cx="179387"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72" name="Line 184"/>
            <p:cNvSpPr>
              <a:spLocks noChangeShapeType="1"/>
            </p:cNvSpPr>
            <p:nvPr/>
          </p:nvSpPr>
          <p:spPr bwMode="auto">
            <a:xfrm rot="-5400000" flipH="1" flipV="1">
              <a:off x="4410551" y="991393"/>
              <a:ext cx="179387"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1204" name="Line 117"/>
          <p:cNvSpPr>
            <a:spLocks noChangeShapeType="1"/>
          </p:cNvSpPr>
          <p:nvPr/>
        </p:nvSpPr>
        <p:spPr bwMode="auto">
          <a:xfrm flipH="1">
            <a:off x="5405438" y="3235325"/>
            <a:ext cx="37465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1205" name="Group 112"/>
          <p:cNvGrpSpPr>
            <a:grpSpLocks/>
          </p:cNvGrpSpPr>
          <p:nvPr/>
        </p:nvGrpSpPr>
        <p:grpSpPr bwMode="auto">
          <a:xfrm>
            <a:off x="5775325" y="3057525"/>
            <a:ext cx="992188" cy="179388"/>
            <a:chOff x="2180" y="6658"/>
            <a:chExt cx="1562" cy="283"/>
          </a:xfrm>
        </p:grpSpPr>
        <p:sp>
          <p:nvSpPr>
            <p:cNvPr id="51341" name="Line 116"/>
            <p:cNvSpPr>
              <a:spLocks noChangeShapeType="1"/>
            </p:cNvSpPr>
            <p:nvPr/>
          </p:nvSpPr>
          <p:spPr bwMode="auto">
            <a:xfrm rot="5400000" flipH="1">
              <a:off x="2822" y="6800"/>
              <a:ext cx="283"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42" name="Line 115"/>
            <p:cNvSpPr>
              <a:spLocks noChangeShapeType="1"/>
            </p:cNvSpPr>
            <p:nvPr/>
          </p:nvSpPr>
          <p:spPr bwMode="auto">
            <a:xfrm rot="5400000" flipH="1">
              <a:off x="2038" y="6800"/>
              <a:ext cx="283"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43" name="Line 114"/>
            <p:cNvSpPr>
              <a:spLocks noChangeShapeType="1"/>
            </p:cNvSpPr>
            <p:nvPr/>
          </p:nvSpPr>
          <p:spPr bwMode="auto">
            <a:xfrm flipH="1">
              <a:off x="2195" y="6672"/>
              <a:ext cx="764"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44" name="Line 113"/>
            <p:cNvSpPr>
              <a:spLocks noChangeShapeType="1"/>
            </p:cNvSpPr>
            <p:nvPr/>
          </p:nvSpPr>
          <p:spPr bwMode="auto">
            <a:xfrm flipH="1">
              <a:off x="2978" y="6927"/>
              <a:ext cx="764"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1206" name="Group 107"/>
          <p:cNvGrpSpPr>
            <a:grpSpLocks/>
          </p:cNvGrpSpPr>
          <p:nvPr/>
        </p:nvGrpSpPr>
        <p:grpSpPr bwMode="auto">
          <a:xfrm>
            <a:off x="6773864" y="3057525"/>
            <a:ext cx="992187" cy="179388"/>
            <a:chOff x="2180" y="6658"/>
            <a:chExt cx="1562" cy="283"/>
          </a:xfrm>
        </p:grpSpPr>
        <p:sp>
          <p:nvSpPr>
            <p:cNvPr id="51337" name="Line 111"/>
            <p:cNvSpPr>
              <a:spLocks noChangeShapeType="1"/>
            </p:cNvSpPr>
            <p:nvPr/>
          </p:nvSpPr>
          <p:spPr bwMode="auto">
            <a:xfrm rot="5400000" flipH="1">
              <a:off x="2822" y="6800"/>
              <a:ext cx="283"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38" name="Line 110"/>
            <p:cNvSpPr>
              <a:spLocks noChangeShapeType="1"/>
            </p:cNvSpPr>
            <p:nvPr/>
          </p:nvSpPr>
          <p:spPr bwMode="auto">
            <a:xfrm rot="5400000" flipH="1">
              <a:off x="2038" y="6800"/>
              <a:ext cx="283"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39" name="Line 109"/>
            <p:cNvSpPr>
              <a:spLocks noChangeShapeType="1"/>
            </p:cNvSpPr>
            <p:nvPr/>
          </p:nvSpPr>
          <p:spPr bwMode="auto">
            <a:xfrm flipH="1">
              <a:off x="2195" y="6672"/>
              <a:ext cx="764"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40" name="Line 108"/>
            <p:cNvSpPr>
              <a:spLocks noChangeShapeType="1"/>
            </p:cNvSpPr>
            <p:nvPr/>
          </p:nvSpPr>
          <p:spPr bwMode="auto">
            <a:xfrm flipH="1">
              <a:off x="2978" y="6927"/>
              <a:ext cx="764"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1207" name="Line 97"/>
          <p:cNvSpPr>
            <a:spLocks noChangeShapeType="1"/>
          </p:cNvSpPr>
          <p:nvPr/>
        </p:nvSpPr>
        <p:spPr bwMode="auto">
          <a:xfrm flipH="1">
            <a:off x="5405439" y="3743325"/>
            <a:ext cx="871537"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08" name="Line 96"/>
          <p:cNvSpPr>
            <a:spLocks noChangeShapeType="1"/>
          </p:cNvSpPr>
          <p:nvPr/>
        </p:nvSpPr>
        <p:spPr bwMode="auto">
          <a:xfrm rot="5400000" flipH="1">
            <a:off x="6184106" y="3661569"/>
            <a:ext cx="17938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09" name="Line 94"/>
          <p:cNvSpPr>
            <a:spLocks noChangeShapeType="1"/>
          </p:cNvSpPr>
          <p:nvPr/>
        </p:nvSpPr>
        <p:spPr bwMode="auto">
          <a:xfrm flipH="1">
            <a:off x="6281739" y="3581400"/>
            <a:ext cx="985837"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10" name="Line 93"/>
          <p:cNvSpPr>
            <a:spLocks noChangeShapeType="1"/>
          </p:cNvSpPr>
          <p:nvPr/>
        </p:nvSpPr>
        <p:spPr bwMode="auto">
          <a:xfrm rot="5400000" flipH="1">
            <a:off x="7182644" y="3661569"/>
            <a:ext cx="17938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11" name="Line 92"/>
          <p:cNvSpPr>
            <a:spLocks noChangeShapeType="1"/>
          </p:cNvSpPr>
          <p:nvPr/>
        </p:nvSpPr>
        <p:spPr bwMode="auto">
          <a:xfrm flipH="1">
            <a:off x="7280276" y="3743325"/>
            <a:ext cx="123507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12" name="Line 88"/>
          <p:cNvSpPr>
            <a:spLocks noChangeShapeType="1"/>
          </p:cNvSpPr>
          <p:nvPr/>
        </p:nvSpPr>
        <p:spPr bwMode="auto">
          <a:xfrm flipH="1">
            <a:off x="5419726" y="4276725"/>
            <a:ext cx="1852613"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13" name="Line 87"/>
          <p:cNvSpPr>
            <a:spLocks noChangeShapeType="1"/>
          </p:cNvSpPr>
          <p:nvPr/>
        </p:nvSpPr>
        <p:spPr bwMode="auto">
          <a:xfrm rot="5400000" flipH="1">
            <a:off x="7182644" y="4194969"/>
            <a:ext cx="17938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14" name="Line 85"/>
          <p:cNvSpPr>
            <a:spLocks noChangeShapeType="1"/>
          </p:cNvSpPr>
          <p:nvPr/>
        </p:nvSpPr>
        <p:spPr bwMode="auto">
          <a:xfrm flipH="1">
            <a:off x="7272339" y="4108450"/>
            <a:ext cx="51117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15" name="Line 84"/>
          <p:cNvSpPr>
            <a:spLocks noChangeShapeType="1"/>
          </p:cNvSpPr>
          <p:nvPr/>
        </p:nvSpPr>
        <p:spPr bwMode="auto">
          <a:xfrm rot="5400000" flipH="1">
            <a:off x="7685881" y="4194969"/>
            <a:ext cx="17938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4" name="Text Box 5"/>
          <p:cNvSpPr txBox="1">
            <a:spLocks noChangeArrowheads="1"/>
          </p:cNvSpPr>
          <p:nvPr/>
        </p:nvSpPr>
        <p:spPr bwMode="auto">
          <a:xfrm>
            <a:off x="4922838" y="1970088"/>
            <a:ext cx="444500"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600" i="1">
                <a:solidFill>
                  <a:srgbClr val="00CC00"/>
                </a:solidFill>
                <a:latin typeface="Times New Roman" panose="02020603050405020304" pitchFamily="18" charset="0"/>
                <a:cs typeface="Times New Roman" panose="02020603050405020304" pitchFamily="18" charset="0"/>
              </a:rPr>
              <a:t>CP</a:t>
            </a:r>
            <a:r>
              <a:rPr lang="en-US" altLang="zh-CN" sz="1600" baseline="-25000">
                <a:solidFill>
                  <a:srgbClr val="00CC00"/>
                </a:solidFill>
                <a:latin typeface="Times New Roman" panose="02020603050405020304" pitchFamily="18" charset="0"/>
                <a:cs typeface="Times New Roman" panose="02020603050405020304" pitchFamily="18" charset="0"/>
              </a:rPr>
              <a:t>A</a:t>
            </a:r>
            <a:endParaRPr lang="en-US" altLang="zh-CN" sz="1600" baseline="-25000">
              <a:solidFill>
                <a:srgbClr val="00CC00"/>
              </a:solidFill>
            </a:endParaRPr>
          </a:p>
        </p:txBody>
      </p:sp>
      <p:sp>
        <p:nvSpPr>
          <p:cNvPr id="51217" name="Text Box 4"/>
          <p:cNvSpPr txBox="1">
            <a:spLocks noChangeArrowheads="1"/>
          </p:cNvSpPr>
          <p:nvPr/>
        </p:nvSpPr>
        <p:spPr bwMode="auto">
          <a:xfrm flipH="1">
            <a:off x="5091113" y="3067051"/>
            <a:ext cx="258762"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spcBef>
                <a:spcPct val="0"/>
              </a:spcBef>
              <a:buClrTx/>
              <a:buFontTx/>
              <a:buNone/>
            </a:pPr>
            <a:r>
              <a:rPr lang="en-US" altLang="zh-CN" sz="1600" i="1">
                <a:latin typeface="Times New Roman" panose="02020603050405020304" pitchFamily="18" charset="0"/>
                <a:cs typeface="Times New Roman" panose="02020603050405020304" pitchFamily="18" charset="0"/>
              </a:rPr>
              <a:t>Q</a:t>
            </a:r>
            <a:r>
              <a:rPr lang="en-US" altLang="zh-CN" sz="1600" baseline="-30000">
                <a:latin typeface="Times New Roman" panose="02020603050405020304" pitchFamily="18" charset="0"/>
                <a:cs typeface="Times New Roman" panose="02020603050405020304" pitchFamily="18" charset="0"/>
              </a:rPr>
              <a:t>B</a:t>
            </a:r>
            <a:endParaRPr lang="en-US" altLang="zh-CN" sz="1600"/>
          </a:p>
        </p:txBody>
      </p:sp>
      <p:sp>
        <p:nvSpPr>
          <p:cNvPr id="51218" name="Text Box 3"/>
          <p:cNvSpPr txBox="1">
            <a:spLocks noChangeArrowheads="1"/>
          </p:cNvSpPr>
          <p:nvPr/>
        </p:nvSpPr>
        <p:spPr bwMode="auto">
          <a:xfrm flipH="1">
            <a:off x="5067300" y="3598863"/>
            <a:ext cx="317500" cy="8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spcBef>
                <a:spcPct val="0"/>
              </a:spcBef>
              <a:buClrTx/>
              <a:buFontTx/>
              <a:buNone/>
            </a:pPr>
            <a:r>
              <a:rPr lang="en-US" altLang="zh-CN" sz="1600" i="1">
                <a:latin typeface="Times New Roman" panose="02020603050405020304" pitchFamily="18" charset="0"/>
                <a:cs typeface="Times New Roman" panose="02020603050405020304" pitchFamily="18" charset="0"/>
              </a:rPr>
              <a:t>Q</a:t>
            </a:r>
            <a:r>
              <a:rPr lang="en-US" altLang="zh-CN" sz="1600" baseline="-30000">
                <a:latin typeface="Times New Roman" panose="02020603050405020304" pitchFamily="18" charset="0"/>
                <a:cs typeface="Times New Roman" panose="02020603050405020304" pitchFamily="18" charset="0"/>
              </a:rPr>
              <a:t>C</a:t>
            </a:r>
            <a:endParaRPr lang="en-US" altLang="zh-CN" sz="1600"/>
          </a:p>
        </p:txBody>
      </p:sp>
      <p:sp>
        <p:nvSpPr>
          <p:cNvPr id="51219" name="Text Box 2"/>
          <p:cNvSpPr txBox="1">
            <a:spLocks noChangeArrowheads="1"/>
          </p:cNvSpPr>
          <p:nvPr/>
        </p:nvSpPr>
        <p:spPr bwMode="auto">
          <a:xfrm flipH="1">
            <a:off x="5068889" y="4119563"/>
            <a:ext cx="314325"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spcBef>
                <a:spcPct val="0"/>
              </a:spcBef>
              <a:buClrTx/>
              <a:buFontTx/>
              <a:buNone/>
            </a:pPr>
            <a:r>
              <a:rPr lang="en-US" altLang="zh-CN" sz="1600" i="1">
                <a:latin typeface="Times New Roman" panose="02020603050405020304" pitchFamily="18" charset="0"/>
                <a:cs typeface="Times New Roman" panose="02020603050405020304" pitchFamily="18" charset="0"/>
              </a:rPr>
              <a:t>Q</a:t>
            </a:r>
            <a:r>
              <a:rPr lang="en-US" altLang="zh-CN" sz="1600" baseline="-30000">
                <a:latin typeface="Times New Roman" panose="02020603050405020304" pitchFamily="18" charset="0"/>
                <a:cs typeface="Times New Roman" panose="02020603050405020304" pitchFamily="18" charset="0"/>
              </a:rPr>
              <a:t>D</a:t>
            </a:r>
            <a:endParaRPr lang="en-US" altLang="zh-CN" sz="1600"/>
          </a:p>
        </p:txBody>
      </p:sp>
      <p:grpSp>
        <p:nvGrpSpPr>
          <p:cNvPr id="323" name="组合 322"/>
          <p:cNvGrpSpPr>
            <a:grpSpLocks/>
          </p:cNvGrpSpPr>
          <p:nvPr/>
        </p:nvGrpSpPr>
        <p:grpSpPr bwMode="auto">
          <a:xfrm>
            <a:off x="5389564" y="2533650"/>
            <a:ext cx="3127375" cy="179388"/>
            <a:chOff x="2241550" y="1415733"/>
            <a:chExt cx="3126894" cy="179703"/>
          </a:xfrm>
        </p:grpSpPr>
        <p:grpSp>
          <p:nvGrpSpPr>
            <p:cNvPr id="51307" name="Group 149"/>
            <p:cNvGrpSpPr>
              <a:grpSpLocks/>
            </p:cNvGrpSpPr>
            <p:nvPr/>
          </p:nvGrpSpPr>
          <p:grpSpPr bwMode="auto">
            <a:xfrm>
              <a:off x="2625725" y="1415733"/>
              <a:ext cx="498475" cy="179387"/>
              <a:chOff x="2178" y="5833"/>
              <a:chExt cx="786" cy="283"/>
            </a:xfrm>
          </p:grpSpPr>
          <p:sp>
            <p:nvSpPr>
              <p:cNvPr id="51332" name="Line 154"/>
              <p:cNvSpPr>
                <a:spLocks noChangeShapeType="1"/>
              </p:cNvSpPr>
              <p:nvPr/>
            </p:nvSpPr>
            <p:spPr bwMode="auto">
              <a:xfrm rot="5400000" flipH="1">
                <a:off x="2036" y="5975"/>
                <a:ext cx="283"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33" name="Line 153"/>
              <p:cNvSpPr>
                <a:spLocks noChangeShapeType="1"/>
              </p:cNvSpPr>
              <p:nvPr/>
            </p:nvSpPr>
            <p:spPr bwMode="auto">
              <a:xfrm flipH="1">
                <a:off x="2192" y="6102"/>
                <a:ext cx="374"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34" name="Line 152"/>
              <p:cNvSpPr>
                <a:spLocks noChangeShapeType="1"/>
              </p:cNvSpPr>
              <p:nvPr/>
            </p:nvSpPr>
            <p:spPr bwMode="auto">
              <a:xfrm flipH="1">
                <a:off x="2570" y="5847"/>
                <a:ext cx="383"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35" name="Line 151"/>
              <p:cNvSpPr>
                <a:spLocks noChangeShapeType="1"/>
              </p:cNvSpPr>
              <p:nvPr/>
            </p:nvSpPr>
            <p:spPr bwMode="auto">
              <a:xfrm rot="5400000" flipH="1">
                <a:off x="2822" y="5975"/>
                <a:ext cx="283"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36" name="Line 150"/>
              <p:cNvSpPr>
                <a:spLocks noChangeShapeType="1"/>
              </p:cNvSpPr>
              <p:nvPr/>
            </p:nvSpPr>
            <p:spPr bwMode="auto">
              <a:xfrm rot="5400000" flipH="1">
                <a:off x="2416" y="5975"/>
                <a:ext cx="283"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1308" name="Group 144"/>
            <p:cNvGrpSpPr>
              <a:grpSpLocks/>
            </p:cNvGrpSpPr>
            <p:nvPr/>
          </p:nvGrpSpPr>
          <p:grpSpPr bwMode="auto">
            <a:xfrm>
              <a:off x="3133725" y="1415733"/>
              <a:ext cx="490537" cy="179387"/>
              <a:chOff x="3008" y="5833"/>
              <a:chExt cx="772" cy="283"/>
            </a:xfrm>
          </p:grpSpPr>
          <p:sp>
            <p:nvSpPr>
              <p:cNvPr id="51328" name="Line 148"/>
              <p:cNvSpPr>
                <a:spLocks noChangeShapeType="1"/>
              </p:cNvSpPr>
              <p:nvPr/>
            </p:nvSpPr>
            <p:spPr bwMode="auto">
              <a:xfrm flipH="1">
                <a:off x="3008" y="6102"/>
                <a:ext cx="374"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29" name="Line 147"/>
              <p:cNvSpPr>
                <a:spLocks noChangeShapeType="1"/>
              </p:cNvSpPr>
              <p:nvPr/>
            </p:nvSpPr>
            <p:spPr bwMode="auto">
              <a:xfrm flipH="1">
                <a:off x="3386" y="5847"/>
                <a:ext cx="383"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30" name="Line 146"/>
              <p:cNvSpPr>
                <a:spLocks noChangeShapeType="1"/>
              </p:cNvSpPr>
              <p:nvPr/>
            </p:nvSpPr>
            <p:spPr bwMode="auto">
              <a:xfrm rot="5400000" flipH="1">
                <a:off x="3638" y="5975"/>
                <a:ext cx="283"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31" name="Line 145"/>
              <p:cNvSpPr>
                <a:spLocks noChangeShapeType="1"/>
              </p:cNvSpPr>
              <p:nvPr/>
            </p:nvSpPr>
            <p:spPr bwMode="auto">
              <a:xfrm rot="5400000" flipH="1">
                <a:off x="3232" y="5975"/>
                <a:ext cx="283"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1309" name="Group 139"/>
            <p:cNvGrpSpPr>
              <a:grpSpLocks/>
            </p:cNvGrpSpPr>
            <p:nvPr/>
          </p:nvGrpSpPr>
          <p:grpSpPr bwMode="auto">
            <a:xfrm>
              <a:off x="3633787" y="1415733"/>
              <a:ext cx="490538" cy="179387"/>
              <a:chOff x="3008" y="5833"/>
              <a:chExt cx="772" cy="283"/>
            </a:xfrm>
          </p:grpSpPr>
          <p:sp>
            <p:nvSpPr>
              <p:cNvPr id="51324" name="Line 143"/>
              <p:cNvSpPr>
                <a:spLocks noChangeShapeType="1"/>
              </p:cNvSpPr>
              <p:nvPr/>
            </p:nvSpPr>
            <p:spPr bwMode="auto">
              <a:xfrm flipH="1">
                <a:off x="3008" y="6102"/>
                <a:ext cx="374"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25" name="Line 142"/>
              <p:cNvSpPr>
                <a:spLocks noChangeShapeType="1"/>
              </p:cNvSpPr>
              <p:nvPr/>
            </p:nvSpPr>
            <p:spPr bwMode="auto">
              <a:xfrm flipH="1">
                <a:off x="3386" y="5847"/>
                <a:ext cx="383"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26" name="Line 141"/>
              <p:cNvSpPr>
                <a:spLocks noChangeShapeType="1"/>
              </p:cNvSpPr>
              <p:nvPr/>
            </p:nvSpPr>
            <p:spPr bwMode="auto">
              <a:xfrm rot="5400000" flipH="1">
                <a:off x="3638" y="5975"/>
                <a:ext cx="283"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27" name="Line 140"/>
              <p:cNvSpPr>
                <a:spLocks noChangeShapeType="1"/>
              </p:cNvSpPr>
              <p:nvPr/>
            </p:nvSpPr>
            <p:spPr bwMode="auto">
              <a:xfrm rot="5400000" flipH="1">
                <a:off x="3232" y="5975"/>
                <a:ext cx="283"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1310" name="Group 134"/>
            <p:cNvGrpSpPr>
              <a:grpSpLocks/>
            </p:cNvGrpSpPr>
            <p:nvPr/>
          </p:nvGrpSpPr>
          <p:grpSpPr bwMode="auto">
            <a:xfrm>
              <a:off x="4132262" y="1415733"/>
              <a:ext cx="490538" cy="179387"/>
              <a:chOff x="3008" y="5833"/>
              <a:chExt cx="772" cy="283"/>
            </a:xfrm>
          </p:grpSpPr>
          <p:sp>
            <p:nvSpPr>
              <p:cNvPr id="51320" name="Line 138"/>
              <p:cNvSpPr>
                <a:spLocks noChangeShapeType="1"/>
              </p:cNvSpPr>
              <p:nvPr/>
            </p:nvSpPr>
            <p:spPr bwMode="auto">
              <a:xfrm flipH="1">
                <a:off x="3008" y="6102"/>
                <a:ext cx="374"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21" name="Line 137"/>
              <p:cNvSpPr>
                <a:spLocks noChangeShapeType="1"/>
              </p:cNvSpPr>
              <p:nvPr/>
            </p:nvSpPr>
            <p:spPr bwMode="auto">
              <a:xfrm flipH="1">
                <a:off x="3386" y="5847"/>
                <a:ext cx="383"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22" name="Line 136"/>
              <p:cNvSpPr>
                <a:spLocks noChangeShapeType="1"/>
              </p:cNvSpPr>
              <p:nvPr/>
            </p:nvSpPr>
            <p:spPr bwMode="auto">
              <a:xfrm rot="5400000" flipH="1">
                <a:off x="3638" y="5975"/>
                <a:ext cx="283"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23" name="Line 135"/>
              <p:cNvSpPr>
                <a:spLocks noChangeShapeType="1"/>
              </p:cNvSpPr>
              <p:nvPr/>
            </p:nvSpPr>
            <p:spPr bwMode="auto">
              <a:xfrm rot="5400000" flipH="1">
                <a:off x="3232" y="5975"/>
                <a:ext cx="283"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1311" name="Group 129"/>
            <p:cNvGrpSpPr>
              <a:grpSpLocks/>
            </p:cNvGrpSpPr>
            <p:nvPr/>
          </p:nvGrpSpPr>
          <p:grpSpPr bwMode="auto">
            <a:xfrm>
              <a:off x="4630737" y="1415733"/>
              <a:ext cx="490538" cy="179387"/>
              <a:chOff x="3008" y="5833"/>
              <a:chExt cx="772" cy="283"/>
            </a:xfrm>
          </p:grpSpPr>
          <p:sp>
            <p:nvSpPr>
              <p:cNvPr id="51316" name="Line 133"/>
              <p:cNvSpPr>
                <a:spLocks noChangeShapeType="1"/>
              </p:cNvSpPr>
              <p:nvPr/>
            </p:nvSpPr>
            <p:spPr bwMode="auto">
              <a:xfrm flipH="1">
                <a:off x="3008" y="6102"/>
                <a:ext cx="374"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17" name="Line 132"/>
              <p:cNvSpPr>
                <a:spLocks noChangeShapeType="1"/>
              </p:cNvSpPr>
              <p:nvPr/>
            </p:nvSpPr>
            <p:spPr bwMode="auto">
              <a:xfrm flipH="1">
                <a:off x="3386" y="5847"/>
                <a:ext cx="383"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18" name="Line 131"/>
              <p:cNvSpPr>
                <a:spLocks noChangeShapeType="1"/>
              </p:cNvSpPr>
              <p:nvPr/>
            </p:nvSpPr>
            <p:spPr bwMode="auto">
              <a:xfrm rot="5400000" flipH="1">
                <a:off x="3638" y="5975"/>
                <a:ext cx="283"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19" name="Line 130"/>
              <p:cNvSpPr>
                <a:spLocks noChangeShapeType="1"/>
              </p:cNvSpPr>
              <p:nvPr/>
            </p:nvSpPr>
            <p:spPr bwMode="auto">
              <a:xfrm rot="5400000" flipH="1">
                <a:off x="3232" y="5975"/>
                <a:ext cx="283"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1312" name="Line 128"/>
            <p:cNvSpPr>
              <a:spLocks noChangeShapeType="1"/>
            </p:cNvSpPr>
            <p:nvPr/>
          </p:nvSpPr>
          <p:spPr bwMode="auto">
            <a:xfrm flipH="1">
              <a:off x="5130800" y="1586246"/>
              <a:ext cx="237644"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13" name="Line 78"/>
            <p:cNvSpPr>
              <a:spLocks noChangeShapeType="1"/>
            </p:cNvSpPr>
            <p:nvPr/>
          </p:nvSpPr>
          <p:spPr bwMode="auto">
            <a:xfrm flipH="1">
              <a:off x="2241550" y="1586246"/>
              <a:ext cx="134778"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14" name="Line 77"/>
            <p:cNvSpPr>
              <a:spLocks noChangeShapeType="1"/>
            </p:cNvSpPr>
            <p:nvPr/>
          </p:nvSpPr>
          <p:spPr bwMode="auto">
            <a:xfrm flipH="1">
              <a:off x="2378864" y="1424607"/>
              <a:ext cx="242896"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15" name="Line 75"/>
            <p:cNvSpPr>
              <a:spLocks noChangeShapeType="1"/>
            </p:cNvSpPr>
            <p:nvPr/>
          </p:nvSpPr>
          <p:spPr bwMode="auto">
            <a:xfrm rot="5400000" flipH="1">
              <a:off x="2281243" y="1505743"/>
              <a:ext cx="179387"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1221" name="Line 117"/>
          <p:cNvSpPr>
            <a:spLocks noChangeShapeType="1"/>
          </p:cNvSpPr>
          <p:nvPr/>
        </p:nvSpPr>
        <p:spPr bwMode="auto">
          <a:xfrm flipH="1">
            <a:off x="7770814" y="3227388"/>
            <a:ext cx="49212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22" name="Line 115"/>
          <p:cNvSpPr>
            <a:spLocks noChangeShapeType="1"/>
          </p:cNvSpPr>
          <p:nvPr/>
        </p:nvSpPr>
        <p:spPr bwMode="auto">
          <a:xfrm rot="5400000" flipH="1">
            <a:off x="8179594" y="3140869"/>
            <a:ext cx="17938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23" name="Line 114"/>
          <p:cNvSpPr>
            <a:spLocks noChangeShapeType="1"/>
          </p:cNvSpPr>
          <p:nvPr/>
        </p:nvSpPr>
        <p:spPr bwMode="auto">
          <a:xfrm flipH="1">
            <a:off x="8280400" y="3059113"/>
            <a:ext cx="23495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24" name="Line 88"/>
          <p:cNvSpPr>
            <a:spLocks noChangeShapeType="1"/>
          </p:cNvSpPr>
          <p:nvPr/>
        </p:nvSpPr>
        <p:spPr bwMode="auto">
          <a:xfrm flipH="1">
            <a:off x="7775576" y="4278313"/>
            <a:ext cx="79057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31" name="组合 330"/>
          <p:cNvGrpSpPr>
            <a:grpSpLocks/>
          </p:cNvGrpSpPr>
          <p:nvPr/>
        </p:nvGrpSpPr>
        <p:grpSpPr bwMode="auto">
          <a:xfrm>
            <a:off x="5524500" y="2189163"/>
            <a:ext cx="2744788" cy="406400"/>
            <a:chOff x="2376744" y="1022223"/>
            <a:chExt cx="2743992" cy="511937"/>
          </a:xfrm>
        </p:grpSpPr>
        <p:grpSp>
          <p:nvGrpSpPr>
            <p:cNvPr id="51293" name="组合 320"/>
            <p:cNvGrpSpPr>
              <a:grpSpLocks/>
            </p:cNvGrpSpPr>
            <p:nvPr/>
          </p:nvGrpSpPr>
          <p:grpSpPr bwMode="auto">
            <a:xfrm>
              <a:off x="2630744" y="1022223"/>
              <a:ext cx="2489992" cy="491617"/>
              <a:chOff x="2783144" y="1733423"/>
              <a:chExt cx="2489992" cy="1580960"/>
            </a:xfrm>
          </p:grpSpPr>
          <p:cxnSp>
            <p:nvCxnSpPr>
              <p:cNvPr id="51301" name="直接连接符 314"/>
              <p:cNvCxnSpPr>
                <a:cxnSpLocks noChangeShapeType="1"/>
              </p:cNvCxnSpPr>
              <p:nvPr/>
            </p:nvCxnSpPr>
            <p:spPr bwMode="auto">
              <a:xfrm>
                <a:off x="2783144" y="1749552"/>
                <a:ext cx="0" cy="1560576"/>
              </a:xfrm>
              <a:prstGeom prst="line">
                <a:avLst/>
              </a:prstGeom>
              <a:noFill/>
              <a:ln w="19050" algn="ctr">
                <a:solidFill>
                  <a:srgbClr val="FF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302" name="直接连接符 315"/>
              <p:cNvCxnSpPr>
                <a:cxnSpLocks noChangeShapeType="1"/>
              </p:cNvCxnSpPr>
              <p:nvPr/>
            </p:nvCxnSpPr>
            <p:spPr bwMode="auto">
              <a:xfrm>
                <a:off x="3276256" y="1755648"/>
                <a:ext cx="0" cy="1554480"/>
              </a:xfrm>
              <a:prstGeom prst="line">
                <a:avLst/>
              </a:prstGeom>
              <a:noFill/>
              <a:ln w="19050" algn="ctr">
                <a:solidFill>
                  <a:srgbClr val="FF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303" name="直接连接符 316"/>
              <p:cNvCxnSpPr>
                <a:cxnSpLocks noChangeShapeType="1"/>
              </p:cNvCxnSpPr>
              <p:nvPr/>
            </p:nvCxnSpPr>
            <p:spPr bwMode="auto">
              <a:xfrm>
                <a:off x="3781390" y="1741615"/>
                <a:ext cx="0" cy="1560576"/>
              </a:xfrm>
              <a:prstGeom prst="line">
                <a:avLst/>
              </a:prstGeom>
              <a:noFill/>
              <a:ln w="19050" algn="ctr">
                <a:solidFill>
                  <a:srgbClr val="FF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304" name="直接连接符 317"/>
              <p:cNvCxnSpPr>
                <a:cxnSpLocks noChangeShapeType="1"/>
              </p:cNvCxnSpPr>
              <p:nvPr/>
            </p:nvCxnSpPr>
            <p:spPr bwMode="auto">
              <a:xfrm>
                <a:off x="4278312" y="1759903"/>
                <a:ext cx="0" cy="1554480"/>
              </a:xfrm>
              <a:prstGeom prst="line">
                <a:avLst/>
              </a:prstGeom>
              <a:noFill/>
              <a:ln w="19050" algn="ctr">
                <a:solidFill>
                  <a:srgbClr val="FF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305" name="直接连接符 318"/>
              <p:cNvCxnSpPr>
                <a:cxnSpLocks noChangeShapeType="1"/>
              </p:cNvCxnSpPr>
              <p:nvPr/>
            </p:nvCxnSpPr>
            <p:spPr bwMode="auto">
              <a:xfrm>
                <a:off x="4776214" y="1733423"/>
                <a:ext cx="0" cy="1560576"/>
              </a:xfrm>
              <a:prstGeom prst="line">
                <a:avLst/>
              </a:prstGeom>
              <a:noFill/>
              <a:ln w="19050" algn="ctr">
                <a:solidFill>
                  <a:srgbClr val="FF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306" name="直接连接符 319"/>
              <p:cNvCxnSpPr>
                <a:cxnSpLocks noChangeShapeType="1"/>
              </p:cNvCxnSpPr>
              <p:nvPr/>
            </p:nvCxnSpPr>
            <p:spPr bwMode="auto">
              <a:xfrm>
                <a:off x="5273136" y="1733423"/>
                <a:ext cx="0" cy="1554480"/>
              </a:xfrm>
              <a:prstGeom prst="line">
                <a:avLst/>
              </a:prstGeom>
              <a:noFill/>
              <a:ln w="19050" algn="ctr">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1294" name="组合 323"/>
            <p:cNvGrpSpPr>
              <a:grpSpLocks/>
            </p:cNvGrpSpPr>
            <p:nvPr/>
          </p:nvGrpSpPr>
          <p:grpSpPr bwMode="auto">
            <a:xfrm>
              <a:off x="2376744" y="1042543"/>
              <a:ext cx="2489992" cy="491617"/>
              <a:chOff x="2783144" y="1733423"/>
              <a:chExt cx="2489992" cy="1580960"/>
            </a:xfrm>
          </p:grpSpPr>
          <p:cxnSp>
            <p:nvCxnSpPr>
              <p:cNvPr id="51295" name="直接连接符 324"/>
              <p:cNvCxnSpPr>
                <a:cxnSpLocks noChangeShapeType="1"/>
              </p:cNvCxnSpPr>
              <p:nvPr/>
            </p:nvCxnSpPr>
            <p:spPr bwMode="auto">
              <a:xfrm>
                <a:off x="2783144" y="1749552"/>
                <a:ext cx="0" cy="1560576"/>
              </a:xfrm>
              <a:prstGeom prst="line">
                <a:avLst/>
              </a:prstGeom>
              <a:noFill/>
              <a:ln w="19050" algn="ctr">
                <a:solidFill>
                  <a:srgbClr val="FF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296" name="直接连接符 325"/>
              <p:cNvCxnSpPr>
                <a:cxnSpLocks noChangeShapeType="1"/>
              </p:cNvCxnSpPr>
              <p:nvPr/>
            </p:nvCxnSpPr>
            <p:spPr bwMode="auto">
              <a:xfrm>
                <a:off x="3276256" y="1755648"/>
                <a:ext cx="0" cy="1554480"/>
              </a:xfrm>
              <a:prstGeom prst="line">
                <a:avLst/>
              </a:prstGeom>
              <a:noFill/>
              <a:ln w="19050" algn="ctr">
                <a:solidFill>
                  <a:srgbClr val="FF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297" name="直接连接符 326"/>
              <p:cNvCxnSpPr>
                <a:cxnSpLocks noChangeShapeType="1"/>
              </p:cNvCxnSpPr>
              <p:nvPr/>
            </p:nvCxnSpPr>
            <p:spPr bwMode="auto">
              <a:xfrm>
                <a:off x="3781390" y="1741615"/>
                <a:ext cx="0" cy="1560576"/>
              </a:xfrm>
              <a:prstGeom prst="line">
                <a:avLst/>
              </a:prstGeom>
              <a:noFill/>
              <a:ln w="19050" algn="ctr">
                <a:solidFill>
                  <a:srgbClr val="FF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298" name="直接连接符 327"/>
              <p:cNvCxnSpPr>
                <a:cxnSpLocks noChangeShapeType="1"/>
              </p:cNvCxnSpPr>
              <p:nvPr/>
            </p:nvCxnSpPr>
            <p:spPr bwMode="auto">
              <a:xfrm>
                <a:off x="4278312" y="1759903"/>
                <a:ext cx="0" cy="1554480"/>
              </a:xfrm>
              <a:prstGeom prst="line">
                <a:avLst/>
              </a:prstGeom>
              <a:noFill/>
              <a:ln w="19050" algn="ctr">
                <a:solidFill>
                  <a:srgbClr val="FF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299" name="直接连接符 328"/>
              <p:cNvCxnSpPr>
                <a:cxnSpLocks noChangeShapeType="1"/>
              </p:cNvCxnSpPr>
              <p:nvPr/>
            </p:nvCxnSpPr>
            <p:spPr bwMode="auto">
              <a:xfrm>
                <a:off x="4776214" y="1733423"/>
                <a:ext cx="0" cy="1560576"/>
              </a:xfrm>
              <a:prstGeom prst="line">
                <a:avLst/>
              </a:prstGeom>
              <a:noFill/>
              <a:ln w="19050" algn="ctr">
                <a:solidFill>
                  <a:srgbClr val="FF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300" name="直接连接符 329"/>
              <p:cNvCxnSpPr>
                <a:cxnSpLocks noChangeShapeType="1"/>
              </p:cNvCxnSpPr>
              <p:nvPr/>
            </p:nvCxnSpPr>
            <p:spPr bwMode="auto">
              <a:xfrm>
                <a:off x="5273136" y="1733423"/>
                <a:ext cx="0" cy="1554480"/>
              </a:xfrm>
              <a:prstGeom prst="line">
                <a:avLst/>
              </a:prstGeom>
              <a:noFill/>
              <a:ln w="19050" algn="ctr">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sp>
        <p:nvSpPr>
          <p:cNvPr id="51230" name="Rectangle 11"/>
          <p:cNvSpPr>
            <a:spLocks noChangeArrowheads="1"/>
          </p:cNvSpPr>
          <p:nvPr/>
        </p:nvSpPr>
        <p:spPr bwMode="auto">
          <a:xfrm>
            <a:off x="1109664" y="2857500"/>
            <a:ext cx="4222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CP</a:t>
            </a:r>
            <a:endParaRPr lang="en-US" altLang="zh-CN" sz="1800" b="0">
              <a:latin typeface="Arial" panose="020B0604020202020204" pitchFamily="34" charset="0"/>
            </a:endParaRPr>
          </a:p>
        </p:txBody>
      </p:sp>
      <p:sp>
        <p:nvSpPr>
          <p:cNvPr id="51231" name="Rectangle 12"/>
          <p:cNvSpPr>
            <a:spLocks noChangeArrowheads="1"/>
          </p:cNvSpPr>
          <p:nvPr/>
        </p:nvSpPr>
        <p:spPr bwMode="auto">
          <a:xfrm>
            <a:off x="1534354" y="2992438"/>
            <a:ext cx="1570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700">
                <a:solidFill>
                  <a:srgbClr val="000000"/>
                </a:solidFill>
                <a:latin typeface="Times New Roman" panose="02020603050405020304" pitchFamily="18" charset="0"/>
              </a:rPr>
              <a:t>A</a:t>
            </a:r>
            <a:endParaRPr lang="en-US" altLang="zh-CN" sz="1800" b="0">
              <a:latin typeface="Arial" panose="020B0604020202020204" pitchFamily="34" charset="0"/>
            </a:endParaRPr>
          </a:p>
        </p:txBody>
      </p:sp>
      <p:sp>
        <p:nvSpPr>
          <p:cNvPr id="51232" name="Line 14"/>
          <p:cNvSpPr>
            <a:spLocks noChangeShapeType="1"/>
          </p:cNvSpPr>
          <p:nvPr/>
        </p:nvSpPr>
        <p:spPr bwMode="auto">
          <a:xfrm flipV="1">
            <a:off x="1676400" y="2101851"/>
            <a:ext cx="0" cy="371475"/>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33" name="Rectangle 15"/>
          <p:cNvSpPr>
            <a:spLocks noChangeArrowheads="1"/>
          </p:cNvSpPr>
          <p:nvPr/>
        </p:nvSpPr>
        <p:spPr bwMode="auto">
          <a:xfrm>
            <a:off x="1398588" y="2524125"/>
            <a:ext cx="228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R</a:t>
            </a:r>
            <a:endParaRPr lang="en-US" altLang="zh-CN" sz="1800" b="0">
              <a:latin typeface="Arial" panose="020B0604020202020204" pitchFamily="34" charset="0"/>
            </a:endParaRPr>
          </a:p>
        </p:txBody>
      </p:sp>
      <p:sp>
        <p:nvSpPr>
          <p:cNvPr id="51234" name="Rectangle 16"/>
          <p:cNvSpPr>
            <a:spLocks noChangeArrowheads="1"/>
          </p:cNvSpPr>
          <p:nvPr/>
        </p:nvSpPr>
        <p:spPr bwMode="auto">
          <a:xfrm>
            <a:off x="1625073" y="2660650"/>
            <a:ext cx="1090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700">
                <a:solidFill>
                  <a:srgbClr val="000000"/>
                </a:solidFill>
                <a:latin typeface="Times New Roman" panose="02020603050405020304" pitchFamily="18" charset="0"/>
              </a:rPr>
              <a:t>0</a:t>
            </a:r>
            <a:endParaRPr lang="en-US" altLang="zh-CN" sz="1800" b="0">
              <a:latin typeface="Arial" panose="020B0604020202020204" pitchFamily="34" charset="0"/>
            </a:endParaRPr>
          </a:p>
        </p:txBody>
      </p:sp>
      <p:sp>
        <p:nvSpPr>
          <p:cNvPr id="51235" name="Rectangle 17"/>
          <p:cNvSpPr>
            <a:spLocks noChangeArrowheads="1"/>
          </p:cNvSpPr>
          <p:nvPr/>
        </p:nvSpPr>
        <p:spPr bwMode="auto">
          <a:xfrm>
            <a:off x="1731963" y="2695575"/>
            <a:ext cx="16510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sz="1300">
                <a:solidFill>
                  <a:srgbClr val="000000"/>
                </a:solidFill>
                <a:latin typeface="宋体" panose="02010600030101010101" pitchFamily="2" charset="-122"/>
              </a:rPr>
              <a:t>（</a:t>
            </a:r>
            <a:endParaRPr lang="zh-CN" altLang="en-US" sz="1800" b="0">
              <a:latin typeface="Arial" panose="020B0604020202020204" pitchFamily="34" charset="0"/>
            </a:endParaRPr>
          </a:p>
        </p:txBody>
      </p:sp>
      <p:sp>
        <p:nvSpPr>
          <p:cNvPr id="51236" name="Rectangle 18"/>
          <p:cNvSpPr>
            <a:spLocks noChangeArrowheads="1"/>
          </p:cNvSpPr>
          <p:nvPr/>
        </p:nvSpPr>
        <p:spPr bwMode="auto">
          <a:xfrm>
            <a:off x="1904473" y="2660650"/>
            <a:ext cx="1090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700">
                <a:solidFill>
                  <a:srgbClr val="000000"/>
                </a:solidFill>
                <a:latin typeface="Times New Roman" panose="02020603050405020304" pitchFamily="18" charset="0"/>
              </a:rPr>
              <a:t>1</a:t>
            </a:r>
            <a:endParaRPr lang="en-US" altLang="zh-CN" sz="1800" b="0">
              <a:latin typeface="Arial" panose="020B0604020202020204" pitchFamily="34" charset="0"/>
            </a:endParaRPr>
          </a:p>
        </p:txBody>
      </p:sp>
      <p:sp>
        <p:nvSpPr>
          <p:cNvPr id="51237" name="Rectangle 19"/>
          <p:cNvSpPr>
            <a:spLocks noChangeArrowheads="1"/>
          </p:cNvSpPr>
          <p:nvPr/>
        </p:nvSpPr>
        <p:spPr bwMode="auto">
          <a:xfrm>
            <a:off x="2011363" y="2695575"/>
            <a:ext cx="16510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sz="1300">
                <a:solidFill>
                  <a:srgbClr val="000000"/>
                </a:solidFill>
                <a:latin typeface="宋体" panose="02010600030101010101" pitchFamily="2" charset="-122"/>
              </a:rPr>
              <a:t>）</a:t>
            </a:r>
            <a:endParaRPr lang="zh-CN" altLang="en-US" sz="1800" b="0">
              <a:latin typeface="Arial" panose="020B0604020202020204" pitchFamily="34" charset="0"/>
            </a:endParaRPr>
          </a:p>
        </p:txBody>
      </p:sp>
      <p:sp>
        <p:nvSpPr>
          <p:cNvPr id="51238" name="Rectangle 20"/>
          <p:cNvSpPr>
            <a:spLocks noChangeArrowheads="1"/>
          </p:cNvSpPr>
          <p:nvPr/>
        </p:nvSpPr>
        <p:spPr bwMode="auto">
          <a:xfrm>
            <a:off x="2184401" y="2524125"/>
            <a:ext cx="793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 </a:t>
            </a:r>
            <a:endParaRPr lang="en-US" altLang="zh-CN" sz="1800" b="0">
              <a:latin typeface="Arial" panose="020B0604020202020204" pitchFamily="34" charset="0"/>
            </a:endParaRPr>
          </a:p>
        </p:txBody>
      </p:sp>
      <p:sp>
        <p:nvSpPr>
          <p:cNvPr id="51239" name="Line 21"/>
          <p:cNvSpPr>
            <a:spLocks noChangeShapeType="1"/>
          </p:cNvSpPr>
          <p:nvPr/>
        </p:nvSpPr>
        <p:spPr bwMode="auto">
          <a:xfrm flipV="1">
            <a:off x="2416175" y="2095501"/>
            <a:ext cx="1588" cy="377825"/>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40" name="Line 22"/>
          <p:cNvSpPr>
            <a:spLocks noChangeShapeType="1"/>
          </p:cNvSpPr>
          <p:nvPr/>
        </p:nvSpPr>
        <p:spPr bwMode="auto">
          <a:xfrm flipV="1">
            <a:off x="3157539" y="2095501"/>
            <a:ext cx="1587" cy="377825"/>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41" name="Line 23"/>
          <p:cNvSpPr>
            <a:spLocks noChangeShapeType="1"/>
          </p:cNvSpPr>
          <p:nvPr/>
        </p:nvSpPr>
        <p:spPr bwMode="auto">
          <a:xfrm flipV="1">
            <a:off x="3897314" y="2095501"/>
            <a:ext cx="1587" cy="377825"/>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42" name="Rectangle 28"/>
          <p:cNvSpPr>
            <a:spLocks noChangeArrowheads="1"/>
          </p:cNvSpPr>
          <p:nvPr/>
        </p:nvSpPr>
        <p:spPr bwMode="auto">
          <a:xfrm>
            <a:off x="1514475" y="3910013"/>
            <a:ext cx="2476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Q</a:t>
            </a:r>
            <a:endParaRPr lang="en-US" altLang="zh-CN" sz="1800" b="0">
              <a:latin typeface="Arial" panose="020B0604020202020204" pitchFamily="34" charset="0"/>
            </a:endParaRPr>
          </a:p>
        </p:txBody>
      </p:sp>
      <p:sp>
        <p:nvSpPr>
          <p:cNvPr id="51243" name="Rectangle 29"/>
          <p:cNvSpPr>
            <a:spLocks noChangeArrowheads="1"/>
          </p:cNvSpPr>
          <p:nvPr/>
        </p:nvSpPr>
        <p:spPr bwMode="auto">
          <a:xfrm>
            <a:off x="1762954" y="4046538"/>
            <a:ext cx="1570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700">
                <a:solidFill>
                  <a:srgbClr val="000000"/>
                </a:solidFill>
                <a:latin typeface="Times New Roman" panose="02020603050405020304" pitchFamily="18" charset="0"/>
              </a:rPr>
              <a:t>A</a:t>
            </a:r>
            <a:endParaRPr lang="en-US" altLang="zh-CN" sz="1800" b="0">
              <a:latin typeface="Arial" panose="020B0604020202020204" pitchFamily="34" charset="0"/>
            </a:endParaRPr>
          </a:p>
        </p:txBody>
      </p:sp>
      <p:sp>
        <p:nvSpPr>
          <p:cNvPr id="51244" name="Rectangle 30"/>
          <p:cNvSpPr>
            <a:spLocks noChangeArrowheads="1"/>
          </p:cNvSpPr>
          <p:nvPr/>
        </p:nvSpPr>
        <p:spPr bwMode="auto">
          <a:xfrm>
            <a:off x="1914526" y="3910013"/>
            <a:ext cx="793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 </a:t>
            </a:r>
            <a:endParaRPr lang="en-US" altLang="zh-CN" sz="1800" b="0">
              <a:latin typeface="Arial" panose="020B0604020202020204" pitchFamily="34" charset="0"/>
            </a:endParaRPr>
          </a:p>
        </p:txBody>
      </p:sp>
      <p:sp>
        <p:nvSpPr>
          <p:cNvPr id="51245" name="Rectangle 31"/>
          <p:cNvSpPr>
            <a:spLocks noChangeArrowheads="1"/>
          </p:cNvSpPr>
          <p:nvPr/>
        </p:nvSpPr>
        <p:spPr bwMode="auto">
          <a:xfrm>
            <a:off x="2244725" y="3910013"/>
            <a:ext cx="2476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Q</a:t>
            </a:r>
            <a:endParaRPr lang="en-US" altLang="zh-CN" sz="1800" b="0">
              <a:latin typeface="Arial" panose="020B0604020202020204" pitchFamily="34" charset="0"/>
            </a:endParaRPr>
          </a:p>
        </p:txBody>
      </p:sp>
      <p:sp>
        <p:nvSpPr>
          <p:cNvPr id="51246" name="Rectangle 32"/>
          <p:cNvSpPr>
            <a:spLocks noChangeArrowheads="1"/>
          </p:cNvSpPr>
          <p:nvPr/>
        </p:nvSpPr>
        <p:spPr bwMode="auto">
          <a:xfrm>
            <a:off x="2486907" y="4046538"/>
            <a:ext cx="1458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700">
                <a:solidFill>
                  <a:srgbClr val="000000"/>
                </a:solidFill>
                <a:latin typeface="Times New Roman" panose="02020603050405020304" pitchFamily="18" charset="0"/>
              </a:rPr>
              <a:t>B</a:t>
            </a:r>
            <a:endParaRPr lang="en-US" altLang="zh-CN" sz="1800" b="0">
              <a:latin typeface="Arial" panose="020B0604020202020204" pitchFamily="34" charset="0"/>
            </a:endParaRPr>
          </a:p>
        </p:txBody>
      </p:sp>
      <p:sp>
        <p:nvSpPr>
          <p:cNvPr id="51247" name="Rectangle 33"/>
          <p:cNvSpPr>
            <a:spLocks noChangeArrowheads="1"/>
          </p:cNvSpPr>
          <p:nvPr/>
        </p:nvSpPr>
        <p:spPr bwMode="auto">
          <a:xfrm>
            <a:off x="2635251" y="3910013"/>
            <a:ext cx="793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 </a:t>
            </a:r>
            <a:endParaRPr lang="en-US" altLang="zh-CN" sz="1800" b="0">
              <a:latin typeface="Arial" panose="020B0604020202020204" pitchFamily="34" charset="0"/>
            </a:endParaRPr>
          </a:p>
        </p:txBody>
      </p:sp>
      <p:sp>
        <p:nvSpPr>
          <p:cNvPr id="51248" name="Rectangle 34"/>
          <p:cNvSpPr>
            <a:spLocks noChangeArrowheads="1"/>
          </p:cNvSpPr>
          <p:nvPr/>
        </p:nvSpPr>
        <p:spPr bwMode="auto">
          <a:xfrm>
            <a:off x="2963863" y="3910013"/>
            <a:ext cx="2476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Q</a:t>
            </a:r>
            <a:endParaRPr lang="en-US" altLang="zh-CN" sz="1800" b="0">
              <a:latin typeface="Arial" panose="020B0604020202020204" pitchFamily="34" charset="0"/>
            </a:endParaRPr>
          </a:p>
        </p:txBody>
      </p:sp>
      <p:sp>
        <p:nvSpPr>
          <p:cNvPr id="51249" name="Rectangle 35"/>
          <p:cNvSpPr>
            <a:spLocks noChangeArrowheads="1"/>
          </p:cNvSpPr>
          <p:nvPr/>
        </p:nvSpPr>
        <p:spPr bwMode="auto">
          <a:xfrm>
            <a:off x="3212341" y="4046538"/>
            <a:ext cx="1570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700">
                <a:solidFill>
                  <a:srgbClr val="000000"/>
                </a:solidFill>
                <a:latin typeface="Times New Roman" panose="02020603050405020304" pitchFamily="18" charset="0"/>
              </a:rPr>
              <a:t>C</a:t>
            </a:r>
            <a:endParaRPr lang="en-US" altLang="zh-CN" sz="1800" b="0">
              <a:latin typeface="Arial" panose="020B0604020202020204" pitchFamily="34" charset="0"/>
            </a:endParaRPr>
          </a:p>
        </p:txBody>
      </p:sp>
      <p:sp>
        <p:nvSpPr>
          <p:cNvPr id="51250" name="Rectangle 36"/>
          <p:cNvSpPr>
            <a:spLocks noChangeArrowheads="1"/>
          </p:cNvSpPr>
          <p:nvPr/>
        </p:nvSpPr>
        <p:spPr bwMode="auto">
          <a:xfrm>
            <a:off x="3363914" y="3910013"/>
            <a:ext cx="793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 </a:t>
            </a:r>
            <a:endParaRPr lang="en-US" altLang="zh-CN" sz="1800" b="0">
              <a:latin typeface="Arial" panose="020B0604020202020204" pitchFamily="34" charset="0"/>
            </a:endParaRPr>
          </a:p>
        </p:txBody>
      </p:sp>
      <p:sp>
        <p:nvSpPr>
          <p:cNvPr id="51251" name="Rectangle 37"/>
          <p:cNvSpPr>
            <a:spLocks noChangeArrowheads="1"/>
          </p:cNvSpPr>
          <p:nvPr/>
        </p:nvSpPr>
        <p:spPr bwMode="auto">
          <a:xfrm>
            <a:off x="3689350" y="3910013"/>
            <a:ext cx="2476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Q</a:t>
            </a:r>
            <a:endParaRPr lang="en-US" altLang="zh-CN" sz="1800" b="0">
              <a:latin typeface="Arial" panose="020B0604020202020204" pitchFamily="34" charset="0"/>
            </a:endParaRPr>
          </a:p>
        </p:txBody>
      </p:sp>
      <p:sp>
        <p:nvSpPr>
          <p:cNvPr id="51252" name="Rectangle 38"/>
          <p:cNvSpPr>
            <a:spLocks noChangeArrowheads="1"/>
          </p:cNvSpPr>
          <p:nvPr/>
        </p:nvSpPr>
        <p:spPr bwMode="auto">
          <a:xfrm>
            <a:off x="3936241" y="4046538"/>
            <a:ext cx="1570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700">
                <a:solidFill>
                  <a:srgbClr val="000000"/>
                </a:solidFill>
                <a:latin typeface="Times New Roman" panose="02020603050405020304" pitchFamily="18" charset="0"/>
              </a:rPr>
              <a:t>D</a:t>
            </a:r>
            <a:endParaRPr lang="en-US" altLang="zh-CN" sz="1800" b="0">
              <a:latin typeface="Arial" panose="020B0604020202020204" pitchFamily="34" charset="0"/>
            </a:endParaRPr>
          </a:p>
        </p:txBody>
      </p:sp>
      <p:sp>
        <p:nvSpPr>
          <p:cNvPr id="51253" name="Rectangle 39"/>
          <p:cNvSpPr>
            <a:spLocks noChangeArrowheads="1"/>
          </p:cNvSpPr>
          <p:nvPr/>
        </p:nvSpPr>
        <p:spPr bwMode="auto">
          <a:xfrm>
            <a:off x="2209800" y="3276600"/>
            <a:ext cx="3175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chemeClr val="hlink"/>
                </a:solidFill>
                <a:latin typeface="Times New Roman" panose="02020603050405020304" pitchFamily="18" charset="0"/>
              </a:rPr>
              <a:t>74</a:t>
            </a:r>
            <a:endParaRPr lang="en-US" altLang="zh-CN" sz="1800" b="0">
              <a:solidFill>
                <a:schemeClr val="hlink"/>
              </a:solidFill>
              <a:latin typeface="Arial" panose="020B0604020202020204" pitchFamily="34" charset="0"/>
            </a:endParaRPr>
          </a:p>
        </p:txBody>
      </p:sp>
      <p:sp>
        <p:nvSpPr>
          <p:cNvPr id="51254" name="Rectangle 40"/>
          <p:cNvSpPr>
            <a:spLocks noChangeArrowheads="1"/>
          </p:cNvSpPr>
          <p:nvPr/>
        </p:nvSpPr>
        <p:spPr bwMode="auto">
          <a:xfrm>
            <a:off x="2528888" y="3276600"/>
            <a:ext cx="863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chemeClr val="hlink"/>
                </a:solidFill>
                <a:latin typeface="Times New Roman" panose="02020603050405020304" pitchFamily="18" charset="0"/>
              </a:rPr>
              <a:t>LS290</a:t>
            </a:r>
            <a:endParaRPr lang="en-US" altLang="zh-CN" sz="1800" b="0">
              <a:solidFill>
                <a:schemeClr val="hlink"/>
              </a:solidFill>
              <a:latin typeface="Arial" panose="020B0604020202020204" pitchFamily="34" charset="0"/>
            </a:endParaRPr>
          </a:p>
        </p:txBody>
      </p:sp>
      <p:sp>
        <p:nvSpPr>
          <p:cNvPr id="51255" name="Line 41"/>
          <p:cNvSpPr>
            <a:spLocks noChangeShapeType="1"/>
          </p:cNvSpPr>
          <p:nvPr/>
        </p:nvSpPr>
        <p:spPr bwMode="auto">
          <a:xfrm>
            <a:off x="425450" y="3022600"/>
            <a:ext cx="400050" cy="1588"/>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56" name="Freeform 42"/>
          <p:cNvSpPr>
            <a:spLocks/>
          </p:cNvSpPr>
          <p:nvPr/>
        </p:nvSpPr>
        <p:spPr bwMode="auto">
          <a:xfrm>
            <a:off x="647700" y="2932113"/>
            <a:ext cx="177800" cy="176212"/>
          </a:xfrm>
          <a:custGeom>
            <a:avLst/>
            <a:gdLst>
              <a:gd name="T0" fmla="*/ 2147483647 w 112"/>
              <a:gd name="T1" fmla="*/ 0 h 111"/>
              <a:gd name="T2" fmla="*/ 2147483647 w 112"/>
              <a:gd name="T3" fmla="*/ 0 h 111"/>
              <a:gd name="T4" fmla="*/ 2147483647 w 112"/>
              <a:gd name="T5" fmla="*/ 2147483647 h 111"/>
              <a:gd name="T6" fmla="*/ 2147483647 w 112"/>
              <a:gd name="T7" fmla="*/ 2147483647 h 111"/>
              <a:gd name="T8" fmla="*/ 2147483647 w 112"/>
              <a:gd name="T9" fmla="*/ 2147483647 h 111"/>
              <a:gd name="T10" fmla="*/ 2147483647 w 112"/>
              <a:gd name="T11" fmla="*/ 2147483647 h 111"/>
              <a:gd name="T12" fmla="*/ 2147483647 w 112"/>
              <a:gd name="T13" fmla="*/ 2147483647 h 111"/>
              <a:gd name="T14" fmla="*/ 0 w 112"/>
              <a:gd name="T15" fmla="*/ 2147483647 h 111"/>
              <a:gd name="T16" fmla="*/ 0 w 112"/>
              <a:gd name="T17" fmla="*/ 2147483647 h 111"/>
              <a:gd name="T18" fmla="*/ 0 w 112"/>
              <a:gd name="T19" fmla="*/ 2147483647 h 111"/>
              <a:gd name="T20" fmla="*/ 2147483647 w 112"/>
              <a:gd name="T21" fmla="*/ 2147483647 h 111"/>
              <a:gd name="T22" fmla="*/ 2147483647 w 112"/>
              <a:gd name="T23" fmla="*/ 2147483647 h 111"/>
              <a:gd name="T24" fmla="*/ 2147483647 w 112"/>
              <a:gd name="T25" fmla="*/ 2147483647 h 111"/>
              <a:gd name="T26" fmla="*/ 2147483647 w 112"/>
              <a:gd name="T27" fmla="*/ 2147483647 h 111"/>
              <a:gd name="T28" fmla="*/ 2147483647 w 112"/>
              <a:gd name="T29" fmla="*/ 2147483647 h 111"/>
              <a:gd name="T30" fmla="*/ 2147483647 w 112"/>
              <a:gd name="T31" fmla="*/ 2147483647 h 111"/>
              <a:gd name="T32" fmla="*/ 2147483647 w 112"/>
              <a:gd name="T33" fmla="*/ 2147483647 h 111"/>
              <a:gd name="T34" fmla="*/ 2147483647 w 112"/>
              <a:gd name="T35" fmla="*/ 2147483647 h 111"/>
              <a:gd name="T36" fmla="*/ 2147483647 w 112"/>
              <a:gd name="T37" fmla="*/ 2147483647 h 111"/>
              <a:gd name="T38" fmla="*/ 2147483647 w 112"/>
              <a:gd name="T39" fmla="*/ 2147483647 h 111"/>
              <a:gd name="T40" fmla="*/ 2147483647 w 112"/>
              <a:gd name="T41" fmla="*/ 2147483647 h 111"/>
              <a:gd name="T42" fmla="*/ 2147483647 w 112"/>
              <a:gd name="T43" fmla="*/ 2147483647 h 111"/>
              <a:gd name="T44" fmla="*/ 2147483647 w 112"/>
              <a:gd name="T45" fmla="*/ 2147483647 h 111"/>
              <a:gd name="T46" fmla="*/ 2147483647 w 112"/>
              <a:gd name="T47" fmla="*/ 2147483647 h 111"/>
              <a:gd name="T48" fmla="*/ 2147483647 w 112"/>
              <a:gd name="T49" fmla="*/ 2147483647 h 111"/>
              <a:gd name="T50" fmla="*/ 2147483647 w 112"/>
              <a:gd name="T51" fmla="*/ 2147483647 h 111"/>
              <a:gd name="T52" fmla="*/ 2147483647 w 112"/>
              <a:gd name="T53" fmla="*/ 2147483647 h 111"/>
              <a:gd name="T54" fmla="*/ 2147483647 w 112"/>
              <a:gd name="T55" fmla="*/ 2147483647 h 111"/>
              <a:gd name="T56" fmla="*/ 2147483647 w 112"/>
              <a:gd name="T57" fmla="*/ 2147483647 h 111"/>
              <a:gd name="T58" fmla="*/ 2147483647 w 112"/>
              <a:gd name="T59" fmla="*/ 2147483647 h 111"/>
              <a:gd name="T60" fmla="*/ 2147483647 w 112"/>
              <a:gd name="T61" fmla="*/ 2147483647 h 111"/>
              <a:gd name="T62" fmla="*/ 2147483647 w 112"/>
              <a:gd name="T63" fmla="*/ 0 h 111"/>
              <a:gd name="T64" fmla="*/ 2147483647 w 112"/>
              <a:gd name="T65" fmla="*/ 0 h 1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12" h="111">
                <a:moveTo>
                  <a:pt x="58" y="0"/>
                </a:moveTo>
                <a:lnTo>
                  <a:pt x="45" y="0"/>
                </a:lnTo>
                <a:lnTo>
                  <a:pt x="35" y="3"/>
                </a:lnTo>
                <a:lnTo>
                  <a:pt x="26" y="10"/>
                </a:lnTo>
                <a:lnTo>
                  <a:pt x="16" y="16"/>
                </a:lnTo>
                <a:lnTo>
                  <a:pt x="10" y="26"/>
                </a:lnTo>
                <a:lnTo>
                  <a:pt x="3" y="35"/>
                </a:lnTo>
                <a:lnTo>
                  <a:pt x="0" y="45"/>
                </a:lnTo>
                <a:lnTo>
                  <a:pt x="0" y="57"/>
                </a:lnTo>
                <a:lnTo>
                  <a:pt x="0" y="67"/>
                </a:lnTo>
                <a:lnTo>
                  <a:pt x="3" y="77"/>
                </a:lnTo>
                <a:lnTo>
                  <a:pt x="10" y="86"/>
                </a:lnTo>
                <a:lnTo>
                  <a:pt x="16" y="96"/>
                </a:lnTo>
                <a:lnTo>
                  <a:pt x="26" y="102"/>
                </a:lnTo>
                <a:lnTo>
                  <a:pt x="35" y="108"/>
                </a:lnTo>
                <a:lnTo>
                  <a:pt x="45" y="111"/>
                </a:lnTo>
                <a:lnTo>
                  <a:pt x="58" y="111"/>
                </a:lnTo>
                <a:lnTo>
                  <a:pt x="67" y="111"/>
                </a:lnTo>
                <a:lnTo>
                  <a:pt x="77" y="108"/>
                </a:lnTo>
                <a:lnTo>
                  <a:pt x="86" y="102"/>
                </a:lnTo>
                <a:lnTo>
                  <a:pt x="96" y="96"/>
                </a:lnTo>
                <a:lnTo>
                  <a:pt x="102" y="86"/>
                </a:lnTo>
                <a:lnTo>
                  <a:pt x="109" y="77"/>
                </a:lnTo>
                <a:lnTo>
                  <a:pt x="112" y="67"/>
                </a:lnTo>
                <a:lnTo>
                  <a:pt x="112" y="57"/>
                </a:lnTo>
                <a:lnTo>
                  <a:pt x="112" y="45"/>
                </a:lnTo>
                <a:lnTo>
                  <a:pt x="109" y="35"/>
                </a:lnTo>
                <a:lnTo>
                  <a:pt x="102" y="26"/>
                </a:lnTo>
                <a:lnTo>
                  <a:pt x="96" y="16"/>
                </a:lnTo>
                <a:lnTo>
                  <a:pt x="86" y="10"/>
                </a:lnTo>
                <a:lnTo>
                  <a:pt x="77" y="3"/>
                </a:lnTo>
                <a:lnTo>
                  <a:pt x="67" y="0"/>
                </a:lnTo>
                <a:lnTo>
                  <a:pt x="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57" name="Freeform 43"/>
          <p:cNvSpPr>
            <a:spLocks/>
          </p:cNvSpPr>
          <p:nvPr/>
        </p:nvSpPr>
        <p:spPr bwMode="auto">
          <a:xfrm>
            <a:off x="647700" y="2932113"/>
            <a:ext cx="177800" cy="176212"/>
          </a:xfrm>
          <a:custGeom>
            <a:avLst/>
            <a:gdLst>
              <a:gd name="T0" fmla="*/ 2147483647 w 112"/>
              <a:gd name="T1" fmla="*/ 0 h 111"/>
              <a:gd name="T2" fmla="*/ 2147483647 w 112"/>
              <a:gd name="T3" fmla="*/ 0 h 111"/>
              <a:gd name="T4" fmla="*/ 2147483647 w 112"/>
              <a:gd name="T5" fmla="*/ 2147483647 h 111"/>
              <a:gd name="T6" fmla="*/ 2147483647 w 112"/>
              <a:gd name="T7" fmla="*/ 2147483647 h 111"/>
              <a:gd name="T8" fmla="*/ 2147483647 w 112"/>
              <a:gd name="T9" fmla="*/ 2147483647 h 111"/>
              <a:gd name="T10" fmla="*/ 2147483647 w 112"/>
              <a:gd name="T11" fmla="*/ 2147483647 h 111"/>
              <a:gd name="T12" fmla="*/ 2147483647 w 112"/>
              <a:gd name="T13" fmla="*/ 2147483647 h 111"/>
              <a:gd name="T14" fmla="*/ 0 w 112"/>
              <a:gd name="T15" fmla="*/ 2147483647 h 111"/>
              <a:gd name="T16" fmla="*/ 0 w 112"/>
              <a:gd name="T17" fmla="*/ 2147483647 h 111"/>
              <a:gd name="T18" fmla="*/ 0 w 112"/>
              <a:gd name="T19" fmla="*/ 2147483647 h 111"/>
              <a:gd name="T20" fmla="*/ 2147483647 w 112"/>
              <a:gd name="T21" fmla="*/ 2147483647 h 111"/>
              <a:gd name="T22" fmla="*/ 2147483647 w 112"/>
              <a:gd name="T23" fmla="*/ 2147483647 h 111"/>
              <a:gd name="T24" fmla="*/ 2147483647 w 112"/>
              <a:gd name="T25" fmla="*/ 2147483647 h 111"/>
              <a:gd name="T26" fmla="*/ 2147483647 w 112"/>
              <a:gd name="T27" fmla="*/ 2147483647 h 111"/>
              <a:gd name="T28" fmla="*/ 2147483647 w 112"/>
              <a:gd name="T29" fmla="*/ 2147483647 h 111"/>
              <a:gd name="T30" fmla="*/ 2147483647 w 112"/>
              <a:gd name="T31" fmla="*/ 2147483647 h 111"/>
              <a:gd name="T32" fmla="*/ 2147483647 w 112"/>
              <a:gd name="T33" fmla="*/ 2147483647 h 111"/>
              <a:gd name="T34" fmla="*/ 2147483647 w 112"/>
              <a:gd name="T35" fmla="*/ 2147483647 h 111"/>
              <a:gd name="T36" fmla="*/ 2147483647 w 112"/>
              <a:gd name="T37" fmla="*/ 2147483647 h 111"/>
              <a:gd name="T38" fmla="*/ 2147483647 w 112"/>
              <a:gd name="T39" fmla="*/ 2147483647 h 111"/>
              <a:gd name="T40" fmla="*/ 2147483647 w 112"/>
              <a:gd name="T41" fmla="*/ 2147483647 h 111"/>
              <a:gd name="T42" fmla="*/ 2147483647 w 112"/>
              <a:gd name="T43" fmla="*/ 2147483647 h 111"/>
              <a:gd name="T44" fmla="*/ 2147483647 w 112"/>
              <a:gd name="T45" fmla="*/ 2147483647 h 111"/>
              <a:gd name="T46" fmla="*/ 2147483647 w 112"/>
              <a:gd name="T47" fmla="*/ 2147483647 h 111"/>
              <a:gd name="T48" fmla="*/ 2147483647 w 112"/>
              <a:gd name="T49" fmla="*/ 2147483647 h 111"/>
              <a:gd name="T50" fmla="*/ 2147483647 w 112"/>
              <a:gd name="T51" fmla="*/ 2147483647 h 111"/>
              <a:gd name="T52" fmla="*/ 2147483647 w 112"/>
              <a:gd name="T53" fmla="*/ 2147483647 h 111"/>
              <a:gd name="T54" fmla="*/ 2147483647 w 112"/>
              <a:gd name="T55" fmla="*/ 2147483647 h 111"/>
              <a:gd name="T56" fmla="*/ 2147483647 w 112"/>
              <a:gd name="T57" fmla="*/ 2147483647 h 111"/>
              <a:gd name="T58" fmla="*/ 2147483647 w 112"/>
              <a:gd name="T59" fmla="*/ 2147483647 h 111"/>
              <a:gd name="T60" fmla="*/ 2147483647 w 112"/>
              <a:gd name="T61" fmla="*/ 2147483647 h 111"/>
              <a:gd name="T62" fmla="*/ 2147483647 w 112"/>
              <a:gd name="T63" fmla="*/ 0 h 111"/>
              <a:gd name="T64" fmla="*/ 2147483647 w 112"/>
              <a:gd name="T65" fmla="*/ 0 h 1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12" h="111">
                <a:moveTo>
                  <a:pt x="58" y="0"/>
                </a:moveTo>
                <a:lnTo>
                  <a:pt x="45" y="0"/>
                </a:lnTo>
                <a:lnTo>
                  <a:pt x="35" y="3"/>
                </a:lnTo>
                <a:lnTo>
                  <a:pt x="26" y="10"/>
                </a:lnTo>
                <a:lnTo>
                  <a:pt x="16" y="16"/>
                </a:lnTo>
                <a:lnTo>
                  <a:pt x="10" y="26"/>
                </a:lnTo>
                <a:lnTo>
                  <a:pt x="3" y="35"/>
                </a:lnTo>
                <a:lnTo>
                  <a:pt x="0" y="45"/>
                </a:lnTo>
                <a:lnTo>
                  <a:pt x="0" y="57"/>
                </a:lnTo>
                <a:lnTo>
                  <a:pt x="0" y="67"/>
                </a:lnTo>
                <a:lnTo>
                  <a:pt x="3" y="77"/>
                </a:lnTo>
                <a:lnTo>
                  <a:pt x="10" y="86"/>
                </a:lnTo>
                <a:lnTo>
                  <a:pt x="16" y="96"/>
                </a:lnTo>
                <a:lnTo>
                  <a:pt x="26" y="102"/>
                </a:lnTo>
                <a:lnTo>
                  <a:pt x="35" y="108"/>
                </a:lnTo>
                <a:lnTo>
                  <a:pt x="45" y="111"/>
                </a:lnTo>
                <a:lnTo>
                  <a:pt x="58" y="111"/>
                </a:lnTo>
                <a:lnTo>
                  <a:pt x="67" y="111"/>
                </a:lnTo>
                <a:lnTo>
                  <a:pt x="77" y="108"/>
                </a:lnTo>
                <a:lnTo>
                  <a:pt x="86" y="102"/>
                </a:lnTo>
                <a:lnTo>
                  <a:pt x="96" y="96"/>
                </a:lnTo>
                <a:lnTo>
                  <a:pt x="102" y="86"/>
                </a:lnTo>
                <a:lnTo>
                  <a:pt x="109" y="77"/>
                </a:lnTo>
                <a:lnTo>
                  <a:pt x="112" y="67"/>
                </a:lnTo>
                <a:lnTo>
                  <a:pt x="112" y="57"/>
                </a:lnTo>
                <a:lnTo>
                  <a:pt x="112" y="45"/>
                </a:lnTo>
                <a:lnTo>
                  <a:pt x="109" y="35"/>
                </a:lnTo>
                <a:lnTo>
                  <a:pt x="102" y="26"/>
                </a:lnTo>
                <a:lnTo>
                  <a:pt x="96" y="16"/>
                </a:lnTo>
                <a:lnTo>
                  <a:pt x="86" y="10"/>
                </a:lnTo>
                <a:lnTo>
                  <a:pt x="77" y="3"/>
                </a:lnTo>
                <a:lnTo>
                  <a:pt x="67" y="0"/>
                </a:lnTo>
                <a:lnTo>
                  <a:pt x="58" y="0"/>
                </a:lnTo>
              </a:path>
            </a:pathLst>
          </a:custGeom>
          <a:noFill/>
          <a:ln w="412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58" name="Line 44"/>
          <p:cNvSpPr>
            <a:spLocks noChangeShapeType="1"/>
          </p:cNvSpPr>
          <p:nvPr/>
        </p:nvSpPr>
        <p:spPr bwMode="auto">
          <a:xfrm>
            <a:off x="425450" y="3784600"/>
            <a:ext cx="400050" cy="1588"/>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59" name="Freeform 45"/>
          <p:cNvSpPr>
            <a:spLocks/>
          </p:cNvSpPr>
          <p:nvPr/>
        </p:nvSpPr>
        <p:spPr bwMode="auto">
          <a:xfrm>
            <a:off x="647700" y="3694114"/>
            <a:ext cx="177800" cy="180975"/>
          </a:xfrm>
          <a:custGeom>
            <a:avLst/>
            <a:gdLst>
              <a:gd name="T0" fmla="*/ 2147483647 w 112"/>
              <a:gd name="T1" fmla="*/ 0 h 114"/>
              <a:gd name="T2" fmla="*/ 2147483647 w 112"/>
              <a:gd name="T3" fmla="*/ 2147483647 h 114"/>
              <a:gd name="T4" fmla="*/ 2147483647 w 112"/>
              <a:gd name="T5" fmla="*/ 2147483647 h 114"/>
              <a:gd name="T6" fmla="*/ 2147483647 w 112"/>
              <a:gd name="T7" fmla="*/ 2147483647 h 114"/>
              <a:gd name="T8" fmla="*/ 2147483647 w 112"/>
              <a:gd name="T9" fmla="*/ 2147483647 h 114"/>
              <a:gd name="T10" fmla="*/ 2147483647 w 112"/>
              <a:gd name="T11" fmla="*/ 2147483647 h 114"/>
              <a:gd name="T12" fmla="*/ 2147483647 w 112"/>
              <a:gd name="T13" fmla="*/ 2147483647 h 114"/>
              <a:gd name="T14" fmla="*/ 0 w 112"/>
              <a:gd name="T15" fmla="*/ 2147483647 h 114"/>
              <a:gd name="T16" fmla="*/ 0 w 112"/>
              <a:gd name="T17" fmla="*/ 2147483647 h 114"/>
              <a:gd name="T18" fmla="*/ 0 w 112"/>
              <a:gd name="T19" fmla="*/ 2147483647 h 114"/>
              <a:gd name="T20" fmla="*/ 2147483647 w 112"/>
              <a:gd name="T21" fmla="*/ 2147483647 h 114"/>
              <a:gd name="T22" fmla="*/ 2147483647 w 112"/>
              <a:gd name="T23" fmla="*/ 2147483647 h 114"/>
              <a:gd name="T24" fmla="*/ 2147483647 w 112"/>
              <a:gd name="T25" fmla="*/ 2147483647 h 114"/>
              <a:gd name="T26" fmla="*/ 2147483647 w 112"/>
              <a:gd name="T27" fmla="*/ 2147483647 h 114"/>
              <a:gd name="T28" fmla="*/ 2147483647 w 112"/>
              <a:gd name="T29" fmla="*/ 2147483647 h 114"/>
              <a:gd name="T30" fmla="*/ 2147483647 w 112"/>
              <a:gd name="T31" fmla="*/ 2147483647 h 114"/>
              <a:gd name="T32" fmla="*/ 2147483647 w 112"/>
              <a:gd name="T33" fmla="*/ 2147483647 h 114"/>
              <a:gd name="T34" fmla="*/ 2147483647 w 112"/>
              <a:gd name="T35" fmla="*/ 2147483647 h 114"/>
              <a:gd name="T36" fmla="*/ 2147483647 w 112"/>
              <a:gd name="T37" fmla="*/ 2147483647 h 114"/>
              <a:gd name="T38" fmla="*/ 2147483647 w 112"/>
              <a:gd name="T39" fmla="*/ 2147483647 h 114"/>
              <a:gd name="T40" fmla="*/ 2147483647 w 112"/>
              <a:gd name="T41" fmla="*/ 2147483647 h 114"/>
              <a:gd name="T42" fmla="*/ 2147483647 w 112"/>
              <a:gd name="T43" fmla="*/ 2147483647 h 114"/>
              <a:gd name="T44" fmla="*/ 2147483647 w 112"/>
              <a:gd name="T45" fmla="*/ 2147483647 h 114"/>
              <a:gd name="T46" fmla="*/ 2147483647 w 112"/>
              <a:gd name="T47" fmla="*/ 2147483647 h 114"/>
              <a:gd name="T48" fmla="*/ 2147483647 w 112"/>
              <a:gd name="T49" fmla="*/ 2147483647 h 114"/>
              <a:gd name="T50" fmla="*/ 2147483647 w 112"/>
              <a:gd name="T51" fmla="*/ 2147483647 h 114"/>
              <a:gd name="T52" fmla="*/ 2147483647 w 112"/>
              <a:gd name="T53" fmla="*/ 2147483647 h 114"/>
              <a:gd name="T54" fmla="*/ 2147483647 w 112"/>
              <a:gd name="T55" fmla="*/ 2147483647 h 114"/>
              <a:gd name="T56" fmla="*/ 2147483647 w 112"/>
              <a:gd name="T57" fmla="*/ 2147483647 h 114"/>
              <a:gd name="T58" fmla="*/ 2147483647 w 112"/>
              <a:gd name="T59" fmla="*/ 2147483647 h 114"/>
              <a:gd name="T60" fmla="*/ 2147483647 w 112"/>
              <a:gd name="T61" fmla="*/ 2147483647 h 114"/>
              <a:gd name="T62" fmla="*/ 2147483647 w 112"/>
              <a:gd name="T63" fmla="*/ 2147483647 h 114"/>
              <a:gd name="T64" fmla="*/ 2147483647 w 112"/>
              <a:gd name="T65" fmla="*/ 0 h 1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12" h="114">
                <a:moveTo>
                  <a:pt x="58" y="0"/>
                </a:moveTo>
                <a:lnTo>
                  <a:pt x="45" y="3"/>
                </a:lnTo>
                <a:lnTo>
                  <a:pt x="35" y="6"/>
                </a:lnTo>
                <a:lnTo>
                  <a:pt x="26" y="9"/>
                </a:lnTo>
                <a:lnTo>
                  <a:pt x="16" y="16"/>
                </a:lnTo>
                <a:lnTo>
                  <a:pt x="10" y="25"/>
                </a:lnTo>
                <a:lnTo>
                  <a:pt x="3" y="35"/>
                </a:lnTo>
                <a:lnTo>
                  <a:pt x="0" y="44"/>
                </a:lnTo>
                <a:lnTo>
                  <a:pt x="0" y="57"/>
                </a:lnTo>
                <a:lnTo>
                  <a:pt x="0" y="66"/>
                </a:lnTo>
                <a:lnTo>
                  <a:pt x="3" y="79"/>
                </a:lnTo>
                <a:lnTo>
                  <a:pt x="10" y="89"/>
                </a:lnTo>
                <a:lnTo>
                  <a:pt x="16" y="95"/>
                </a:lnTo>
                <a:lnTo>
                  <a:pt x="26" y="104"/>
                </a:lnTo>
                <a:lnTo>
                  <a:pt x="35" y="108"/>
                </a:lnTo>
                <a:lnTo>
                  <a:pt x="45" y="111"/>
                </a:lnTo>
                <a:lnTo>
                  <a:pt x="58" y="114"/>
                </a:lnTo>
                <a:lnTo>
                  <a:pt x="67" y="111"/>
                </a:lnTo>
                <a:lnTo>
                  <a:pt x="77" y="108"/>
                </a:lnTo>
                <a:lnTo>
                  <a:pt x="86" y="104"/>
                </a:lnTo>
                <a:lnTo>
                  <a:pt x="96" y="95"/>
                </a:lnTo>
                <a:lnTo>
                  <a:pt x="102" y="89"/>
                </a:lnTo>
                <a:lnTo>
                  <a:pt x="109" y="79"/>
                </a:lnTo>
                <a:lnTo>
                  <a:pt x="112" y="66"/>
                </a:lnTo>
                <a:lnTo>
                  <a:pt x="112" y="57"/>
                </a:lnTo>
                <a:lnTo>
                  <a:pt x="112" y="44"/>
                </a:lnTo>
                <a:lnTo>
                  <a:pt x="109" y="35"/>
                </a:lnTo>
                <a:lnTo>
                  <a:pt x="102" y="25"/>
                </a:lnTo>
                <a:lnTo>
                  <a:pt x="96" y="16"/>
                </a:lnTo>
                <a:lnTo>
                  <a:pt x="86" y="9"/>
                </a:lnTo>
                <a:lnTo>
                  <a:pt x="77" y="6"/>
                </a:lnTo>
                <a:lnTo>
                  <a:pt x="67" y="3"/>
                </a:lnTo>
                <a:lnTo>
                  <a:pt x="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260" name="Freeform 46"/>
          <p:cNvSpPr>
            <a:spLocks/>
          </p:cNvSpPr>
          <p:nvPr/>
        </p:nvSpPr>
        <p:spPr bwMode="auto">
          <a:xfrm>
            <a:off x="647700" y="3694114"/>
            <a:ext cx="177800" cy="180975"/>
          </a:xfrm>
          <a:custGeom>
            <a:avLst/>
            <a:gdLst>
              <a:gd name="T0" fmla="*/ 2147483647 w 112"/>
              <a:gd name="T1" fmla="*/ 0 h 114"/>
              <a:gd name="T2" fmla="*/ 2147483647 w 112"/>
              <a:gd name="T3" fmla="*/ 2147483647 h 114"/>
              <a:gd name="T4" fmla="*/ 2147483647 w 112"/>
              <a:gd name="T5" fmla="*/ 2147483647 h 114"/>
              <a:gd name="T6" fmla="*/ 2147483647 w 112"/>
              <a:gd name="T7" fmla="*/ 2147483647 h 114"/>
              <a:gd name="T8" fmla="*/ 2147483647 w 112"/>
              <a:gd name="T9" fmla="*/ 2147483647 h 114"/>
              <a:gd name="T10" fmla="*/ 2147483647 w 112"/>
              <a:gd name="T11" fmla="*/ 2147483647 h 114"/>
              <a:gd name="T12" fmla="*/ 2147483647 w 112"/>
              <a:gd name="T13" fmla="*/ 2147483647 h 114"/>
              <a:gd name="T14" fmla="*/ 0 w 112"/>
              <a:gd name="T15" fmla="*/ 2147483647 h 114"/>
              <a:gd name="T16" fmla="*/ 0 w 112"/>
              <a:gd name="T17" fmla="*/ 2147483647 h 114"/>
              <a:gd name="T18" fmla="*/ 0 w 112"/>
              <a:gd name="T19" fmla="*/ 2147483647 h 114"/>
              <a:gd name="T20" fmla="*/ 2147483647 w 112"/>
              <a:gd name="T21" fmla="*/ 2147483647 h 114"/>
              <a:gd name="T22" fmla="*/ 2147483647 w 112"/>
              <a:gd name="T23" fmla="*/ 2147483647 h 114"/>
              <a:gd name="T24" fmla="*/ 2147483647 w 112"/>
              <a:gd name="T25" fmla="*/ 2147483647 h 114"/>
              <a:gd name="T26" fmla="*/ 2147483647 w 112"/>
              <a:gd name="T27" fmla="*/ 2147483647 h 114"/>
              <a:gd name="T28" fmla="*/ 2147483647 w 112"/>
              <a:gd name="T29" fmla="*/ 2147483647 h 114"/>
              <a:gd name="T30" fmla="*/ 2147483647 w 112"/>
              <a:gd name="T31" fmla="*/ 2147483647 h 114"/>
              <a:gd name="T32" fmla="*/ 2147483647 w 112"/>
              <a:gd name="T33" fmla="*/ 2147483647 h 114"/>
              <a:gd name="T34" fmla="*/ 2147483647 w 112"/>
              <a:gd name="T35" fmla="*/ 2147483647 h 114"/>
              <a:gd name="T36" fmla="*/ 2147483647 w 112"/>
              <a:gd name="T37" fmla="*/ 2147483647 h 114"/>
              <a:gd name="T38" fmla="*/ 2147483647 w 112"/>
              <a:gd name="T39" fmla="*/ 2147483647 h 114"/>
              <a:gd name="T40" fmla="*/ 2147483647 w 112"/>
              <a:gd name="T41" fmla="*/ 2147483647 h 114"/>
              <a:gd name="T42" fmla="*/ 2147483647 w 112"/>
              <a:gd name="T43" fmla="*/ 2147483647 h 114"/>
              <a:gd name="T44" fmla="*/ 2147483647 w 112"/>
              <a:gd name="T45" fmla="*/ 2147483647 h 114"/>
              <a:gd name="T46" fmla="*/ 2147483647 w 112"/>
              <a:gd name="T47" fmla="*/ 2147483647 h 114"/>
              <a:gd name="T48" fmla="*/ 2147483647 w 112"/>
              <a:gd name="T49" fmla="*/ 2147483647 h 114"/>
              <a:gd name="T50" fmla="*/ 2147483647 w 112"/>
              <a:gd name="T51" fmla="*/ 2147483647 h 114"/>
              <a:gd name="T52" fmla="*/ 2147483647 w 112"/>
              <a:gd name="T53" fmla="*/ 2147483647 h 114"/>
              <a:gd name="T54" fmla="*/ 2147483647 w 112"/>
              <a:gd name="T55" fmla="*/ 2147483647 h 114"/>
              <a:gd name="T56" fmla="*/ 2147483647 w 112"/>
              <a:gd name="T57" fmla="*/ 2147483647 h 114"/>
              <a:gd name="T58" fmla="*/ 2147483647 w 112"/>
              <a:gd name="T59" fmla="*/ 2147483647 h 114"/>
              <a:gd name="T60" fmla="*/ 2147483647 w 112"/>
              <a:gd name="T61" fmla="*/ 2147483647 h 114"/>
              <a:gd name="T62" fmla="*/ 2147483647 w 112"/>
              <a:gd name="T63" fmla="*/ 2147483647 h 114"/>
              <a:gd name="T64" fmla="*/ 2147483647 w 112"/>
              <a:gd name="T65" fmla="*/ 0 h 1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12" h="114">
                <a:moveTo>
                  <a:pt x="58" y="0"/>
                </a:moveTo>
                <a:lnTo>
                  <a:pt x="45" y="3"/>
                </a:lnTo>
                <a:lnTo>
                  <a:pt x="35" y="6"/>
                </a:lnTo>
                <a:lnTo>
                  <a:pt x="26" y="9"/>
                </a:lnTo>
                <a:lnTo>
                  <a:pt x="16" y="16"/>
                </a:lnTo>
                <a:lnTo>
                  <a:pt x="10" y="25"/>
                </a:lnTo>
                <a:lnTo>
                  <a:pt x="3" y="35"/>
                </a:lnTo>
                <a:lnTo>
                  <a:pt x="0" y="44"/>
                </a:lnTo>
                <a:lnTo>
                  <a:pt x="0" y="57"/>
                </a:lnTo>
                <a:lnTo>
                  <a:pt x="0" y="66"/>
                </a:lnTo>
                <a:lnTo>
                  <a:pt x="3" y="79"/>
                </a:lnTo>
                <a:lnTo>
                  <a:pt x="10" y="89"/>
                </a:lnTo>
                <a:lnTo>
                  <a:pt x="16" y="95"/>
                </a:lnTo>
                <a:lnTo>
                  <a:pt x="26" y="104"/>
                </a:lnTo>
                <a:lnTo>
                  <a:pt x="35" y="108"/>
                </a:lnTo>
                <a:lnTo>
                  <a:pt x="45" y="111"/>
                </a:lnTo>
                <a:lnTo>
                  <a:pt x="58" y="114"/>
                </a:lnTo>
                <a:lnTo>
                  <a:pt x="67" y="111"/>
                </a:lnTo>
                <a:lnTo>
                  <a:pt x="77" y="108"/>
                </a:lnTo>
                <a:lnTo>
                  <a:pt x="86" y="104"/>
                </a:lnTo>
                <a:lnTo>
                  <a:pt x="96" y="95"/>
                </a:lnTo>
                <a:lnTo>
                  <a:pt x="102" y="89"/>
                </a:lnTo>
                <a:lnTo>
                  <a:pt x="109" y="79"/>
                </a:lnTo>
                <a:lnTo>
                  <a:pt x="112" y="66"/>
                </a:lnTo>
                <a:lnTo>
                  <a:pt x="112" y="57"/>
                </a:lnTo>
                <a:lnTo>
                  <a:pt x="112" y="44"/>
                </a:lnTo>
                <a:lnTo>
                  <a:pt x="109" y="35"/>
                </a:lnTo>
                <a:lnTo>
                  <a:pt x="102" y="25"/>
                </a:lnTo>
                <a:lnTo>
                  <a:pt x="96" y="16"/>
                </a:lnTo>
                <a:lnTo>
                  <a:pt x="86" y="9"/>
                </a:lnTo>
                <a:lnTo>
                  <a:pt x="77" y="6"/>
                </a:lnTo>
                <a:lnTo>
                  <a:pt x="67" y="3"/>
                </a:lnTo>
                <a:lnTo>
                  <a:pt x="58" y="0"/>
                </a:lnTo>
              </a:path>
            </a:pathLst>
          </a:custGeom>
          <a:noFill/>
          <a:ln w="412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261" name="Rectangle 47"/>
          <p:cNvSpPr>
            <a:spLocks noChangeArrowheads="1"/>
          </p:cNvSpPr>
          <p:nvPr/>
        </p:nvSpPr>
        <p:spPr bwMode="auto">
          <a:xfrm>
            <a:off x="1114426" y="3613150"/>
            <a:ext cx="4222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CP</a:t>
            </a:r>
            <a:endParaRPr lang="en-US" altLang="zh-CN" sz="1800" b="0">
              <a:latin typeface="Arial" panose="020B0604020202020204" pitchFamily="34" charset="0"/>
            </a:endParaRPr>
          </a:p>
        </p:txBody>
      </p:sp>
      <p:sp>
        <p:nvSpPr>
          <p:cNvPr id="51262" name="Rectangle 48"/>
          <p:cNvSpPr>
            <a:spLocks noChangeArrowheads="1"/>
          </p:cNvSpPr>
          <p:nvPr/>
        </p:nvSpPr>
        <p:spPr bwMode="auto">
          <a:xfrm>
            <a:off x="1534407" y="3748088"/>
            <a:ext cx="1458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700">
                <a:solidFill>
                  <a:srgbClr val="000000"/>
                </a:solidFill>
                <a:latin typeface="Times New Roman" panose="02020603050405020304" pitchFamily="18" charset="0"/>
              </a:rPr>
              <a:t>B</a:t>
            </a:r>
            <a:endParaRPr lang="en-US" altLang="zh-CN" sz="1800" b="0">
              <a:latin typeface="Arial" panose="020B0604020202020204" pitchFamily="34" charset="0"/>
            </a:endParaRPr>
          </a:p>
        </p:txBody>
      </p:sp>
      <p:sp>
        <p:nvSpPr>
          <p:cNvPr id="51263" name="Rectangle 50"/>
          <p:cNvSpPr>
            <a:spLocks noChangeArrowheads="1"/>
          </p:cNvSpPr>
          <p:nvPr/>
        </p:nvSpPr>
        <p:spPr bwMode="auto">
          <a:xfrm>
            <a:off x="2138363" y="2524125"/>
            <a:ext cx="228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R</a:t>
            </a:r>
            <a:endParaRPr lang="en-US" altLang="zh-CN" sz="1800" b="0">
              <a:latin typeface="Arial" panose="020B0604020202020204" pitchFamily="34" charset="0"/>
            </a:endParaRPr>
          </a:p>
        </p:txBody>
      </p:sp>
      <p:sp>
        <p:nvSpPr>
          <p:cNvPr id="51264" name="Rectangle 51"/>
          <p:cNvSpPr>
            <a:spLocks noChangeArrowheads="1"/>
          </p:cNvSpPr>
          <p:nvPr/>
        </p:nvSpPr>
        <p:spPr bwMode="auto">
          <a:xfrm>
            <a:off x="2366436" y="2660650"/>
            <a:ext cx="1090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700">
                <a:solidFill>
                  <a:srgbClr val="000000"/>
                </a:solidFill>
                <a:latin typeface="Times New Roman" panose="02020603050405020304" pitchFamily="18" charset="0"/>
              </a:rPr>
              <a:t>0</a:t>
            </a:r>
            <a:endParaRPr lang="en-US" altLang="zh-CN" sz="1800" b="0">
              <a:latin typeface="Arial" panose="020B0604020202020204" pitchFamily="34" charset="0"/>
            </a:endParaRPr>
          </a:p>
        </p:txBody>
      </p:sp>
      <p:sp>
        <p:nvSpPr>
          <p:cNvPr id="51265" name="Rectangle 52"/>
          <p:cNvSpPr>
            <a:spLocks noChangeArrowheads="1"/>
          </p:cNvSpPr>
          <p:nvPr/>
        </p:nvSpPr>
        <p:spPr bwMode="auto">
          <a:xfrm>
            <a:off x="2473325" y="2695575"/>
            <a:ext cx="16510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sz="1300">
                <a:solidFill>
                  <a:srgbClr val="000000"/>
                </a:solidFill>
                <a:latin typeface="宋体" panose="02010600030101010101" pitchFamily="2" charset="-122"/>
              </a:rPr>
              <a:t>（</a:t>
            </a:r>
            <a:endParaRPr lang="zh-CN" altLang="en-US" sz="1800" b="0">
              <a:latin typeface="Arial" panose="020B0604020202020204" pitchFamily="34" charset="0"/>
            </a:endParaRPr>
          </a:p>
        </p:txBody>
      </p:sp>
      <p:sp>
        <p:nvSpPr>
          <p:cNvPr id="51266" name="Rectangle 53"/>
          <p:cNvSpPr>
            <a:spLocks noChangeArrowheads="1"/>
          </p:cNvSpPr>
          <p:nvPr/>
        </p:nvSpPr>
        <p:spPr bwMode="auto">
          <a:xfrm>
            <a:off x="2644248" y="2660650"/>
            <a:ext cx="1090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700">
                <a:solidFill>
                  <a:srgbClr val="000000"/>
                </a:solidFill>
                <a:latin typeface="Times New Roman" panose="02020603050405020304" pitchFamily="18" charset="0"/>
              </a:rPr>
              <a:t>2</a:t>
            </a:r>
            <a:endParaRPr lang="en-US" altLang="zh-CN" sz="1800" b="0">
              <a:latin typeface="Arial" panose="020B0604020202020204" pitchFamily="34" charset="0"/>
            </a:endParaRPr>
          </a:p>
        </p:txBody>
      </p:sp>
      <p:sp>
        <p:nvSpPr>
          <p:cNvPr id="51267" name="Rectangle 54"/>
          <p:cNvSpPr>
            <a:spLocks noChangeArrowheads="1"/>
          </p:cNvSpPr>
          <p:nvPr/>
        </p:nvSpPr>
        <p:spPr bwMode="auto">
          <a:xfrm>
            <a:off x="2751138" y="2695575"/>
            <a:ext cx="16510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sz="1300">
                <a:solidFill>
                  <a:srgbClr val="000000"/>
                </a:solidFill>
                <a:latin typeface="宋体" panose="02010600030101010101" pitchFamily="2" charset="-122"/>
              </a:rPr>
              <a:t>）</a:t>
            </a:r>
            <a:endParaRPr lang="zh-CN" altLang="en-US" sz="1800" b="0">
              <a:latin typeface="Arial" panose="020B0604020202020204" pitchFamily="34" charset="0"/>
            </a:endParaRPr>
          </a:p>
        </p:txBody>
      </p:sp>
      <p:sp>
        <p:nvSpPr>
          <p:cNvPr id="51268" name="Rectangle 55"/>
          <p:cNvSpPr>
            <a:spLocks noChangeArrowheads="1"/>
          </p:cNvSpPr>
          <p:nvPr/>
        </p:nvSpPr>
        <p:spPr bwMode="auto">
          <a:xfrm>
            <a:off x="2898776" y="2524125"/>
            <a:ext cx="793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 </a:t>
            </a:r>
            <a:endParaRPr lang="en-US" altLang="zh-CN" sz="1800" b="0">
              <a:latin typeface="Arial" panose="020B0604020202020204" pitchFamily="34" charset="0"/>
            </a:endParaRPr>
          </a:p>
        </p:txBody>
      </p:sp>
      <p:sp>
        <p:nvSpPr>
          <p:cNvPr id="51269" name="Rectangle 56"/>
          <p:cNvSpPr>
            <a:spLocks noChangeArrowheads="1"/>
          </p:cNvSpPr>
          <p:nvPr/>
        </p:nvSpPr>
        <p:spPr bwMode="auto">
          <a:xfrm>
            <a:off x="2959100" y="2565401"/>
            <a:ext cx="179388"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S</a:t>
            </a:r>
            <a:endParaRPr lang="en-US" altLang="zh-CN" sz="1800" b="0">
              <a:latin typeface="Arial" panose="020B0604020202020204" pitchFamily="34" charset="0"/>
            </a:endParaRPr>
          </a:p>
        </p:txBody>
      </p:sp>
      <p:sp>
        <p:nvSpPr>
          <p:cNvPr id="51270" name="Rectangle 57"/>
          <p:cNvSpPr>
            <a:spLocks noChangeArrowheads="1"/>
          </p:cNvSpPr>
          <p:nvPr/>
        </p:nvSpPr>
        <p:spPr bwMode="auto">
          <a:xfrm>
            <a:off x="3187173" y="2700338"/>
            <a:ext cx="1090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700">
                <a:solidFill>
                  <a:srgbClr val="000000"/>
                </a:solidFill>
                <a:latin typeface="Times New Roman" panose="02020603050405020304" pitchFamily="18" charset="0"/>
              </a:rPr>
              <a:t>9</a:t>
            </a:r>
            <a:endParaRPr lang="en-US" altLang="zh-CN" sz="1800" b="0">
              <a:latin typeface="Arial" panose="020B0604020202020204" pitchFamily="34" charset="0"/>
            </a:endParaRPr>
          </a:p>
        </p:txBody>
      </p:sp>
      <p:sp>
        <p:nvSpPr>
          <p:cNvPr id="51271" name="Rectangle 58"/>
          <p:cNvSpPr>
            <a:spLocks noChangeArrowheads="1"/>
          </p:cNvSpPr>
          <p:nvPr/>
        </p:nvSpPr>
        <p:spPr bwMode="auto">
          <a:xfrm>
            <a:off x="3294063" y="2735264"/>
            <a:ext cx="16510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sz="1300">
                <a:solidFill>
                  <a:srgbClr val="000000"/>
                </a:solidFill>
                <a:latin typeface="宋体" panose="02010600030101010101" pitchFamily="2" charset="-122"/>
              </a:rPr>
              <a:t>（</a:t>
            </a:r>
            <a:endParaRPr lang="zh-CN" altLang="en-US" sz="1800" b="0">
              <a:latin typeface="Arial" panose="020B0604020202020204" pitchFamily="34" charset="0"/>
            </a:endParaRPr>
          </a:p>
        </p:txBody>
      </p:sp>
      <p:sp>
        <p:nvSpPr>
          <p:cNvPr id="51272" name="Rectangle 59"/>
          <p:cNvSpPr>
            <a:spLocks noChangeArrowheads="1"/>
          </p:cNvSpPr>
          <p:nvPr/>
        </p:nvSpPr>
        <p:spPr bwMode="auto">
          <a:xfrm>
            <a:off x="3464986" y="2700338"/>
            <a:ext cx="1090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700">
                <a:solidFill>
                  <a:srgbClr val="000000"/>
                </a:solidFill>
                <a:latin typeface="Times New Roman" panose="02020603050405020304" pitchFamily="18" charset="0"/>
              </a:rPr>
              <a:t>1</a:t>
            </a:r>
            <a:endParaRPr lang="en-US" altLang="zh-CN" sz="1800" b="0">
              <a:latin typeface="Arial" panose="020B0604020202020204" pitchFamily="34" charset="0"/>
            </a:endParaRPr>
          </a:p>
        </p:txBody>
      </p:sp>
      <p:sp>
        <p:nvSpPr>
          <p:cNvPr id="51273" name="Rectangle 60"/>
          <p:cNvSpPr>
            <a:spLocks noChangeArrowheads="1"/>
          </p:cNvSpPr>
          <p:nvPr/>
        </p:nvSpPr>
        <p:spPr bwMode="auto">
          <a:xfrm>
            <a:off x="3571875" y="2735264"/>
            <a:ext cx="16510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sz="1300">
                <a:solidFill>
                  <a:srgbClr val="000000"/>
                </a:solidFill>
                <a:latin typeface="宋体" panose="02010600030101010101" pitchFamily="2" charset="-122"/>
              </a:rPr>
              <a:t>）</a:t>
            </a:r>
            <a:endParaRPr lang="zh-CN" altLang="en-US" sz="1800" b="0">
              <a:latin typeface="Arial" panose="020B0604020202020204" pitchFamily="34" charset="0"/>
            </a:endParaRPr>
          </a:p>
        </p:txBody>
      </p:sp>
      <p:sp>
        <p:nvSpPr>
          <p:cNvPr id="51274" name="Rectangle 61"/>
          <p:cNvSpPr>
            <a:spLocks noChangeArrowheads="1"/>
          </p:cNvSpPr>
          <p:nvPr/>
        </p:nvSpPr>
        <p:spPr bwMode="auto">
          <a:xfrm>
            <a:off x="3744914" y="2565400"/>
            <a:ext cx="793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 </a:t>
            </a:r>
            <a:endParaRPr lang="en-US" altLang="zh-CN" sz="1800" b="0">
              <a:latin typeface="Arial" panose="020B0604020202020204" pitchFamily="34" charset="0"/>
            </a:endParaRPr>
          </a:p>
        </p:txBody>
      </p:sp>
      <p:sp>
        <p:nvSpPr>
          <p:cNvPr id="51275" name="Rectangle 62"/>
          <p:cNvSpPr>
            <a:spLocks noChangeArrowheads="1"/>
          </p:cNvSpPr>
          <p:nvPr/>
        </p:nvSpPr>
        <p:spPr bwMode="auto">
          <a:xfrm>
            <a:off x="3703638" y="2565400"/>
            <a:ext cx="228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R</a:t>
            </a:r>
            <a:endParaRPr lang="en-US" altLang="zh-CN" sz="1800" b="0">
              <a:latin typeface="Arial" panose="020B0604020202020204" pitchFamily="34" charset="0"/>
            </a:endParaRPr>
          </a:p>
        </p:txBody>
      </p:sp>
      <p:sp>
        <p:nvSpPr>
          <p:cNvPr id="51276" name="Rectangle 63"/>
          <p:cNvSpPr>
            <a:spLocks noChangeArrowheads="1"/>
          </p:cNvSpPr>
          <p:nvPr/>
        </p:nvSpPr>
        <p:spPr bwMode="auto">
          <a:xfrm>
            <a:off x="3931711" y="2700338"/>
            <a:ext cx="1090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700">
                <a:solidFill>
                  <a:srgbClr val="000000"/>
                </a:solidFill>
                <a:latin typeface="Times New Roman" panose="02020603050405020304" pitchFamily="18" charset="0"/>
              </a:rPr>
              <a:t>9</a:t>
            </a:r>
            <a:endParaRPr lang="en-US" altLang="zh-CN" sz="1800" b="0">
              <a:latin typeface="Arial" panose="020B0604020202020204" pitchFamily="34" charset="0"/>
            </a:endParaRPr>
          </a:p>
        </p:txBody>
      </p:sp>
      <p:sp>
        <p:nvSpPr>
          <p:cNvPr id="51277" name="Rectangle 64"/>
          <p:cNvSpPr>
            <a:spLocks noChangeArrowheads="1"/>
          </p:cNvSpPr>
          <p:nvPr/>
        </p:nvSpPr>
        <p:spPr bwMode="auto">
          <a:xfrm>
            <a:off x="4038600" y="2735264"/>
            <a:ext cx="16510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sz="1300">
                <a:solidFill>
                  <a:srgbClr val="000000"/>
                </a:solidFill>
                <a:latin typeface="宋体" panose="02010600030101010101" pitchFamily="2" charset="-122"/>
              </a:rPr>
              <a:t>（</a:t>
            </a:r>
            <a:endParaRPr lang="zh-CN" altLang="en-US" sz="1800" b="0">
              <a:latin typeface="Arial" panose="020B0604020202020204" pitchFamily="34" charset="0"/>
            </a:endParaRPr>
          </a:p>
        </p:txBody>
      </p:sp>
      <p:sp>
        <p:nvSpPr>
          <p:cNvPr id="51278" name="Rectangle 65"/>
          <p:cNvSpPr>
            <a:spLocks noChangeArrowheads="1"/>
          </p:cNvSpPr>
          <p:nvPr/>
        </p:nvSpPr>
        <p:spPr bwMode="auto">
          <a:xfrm>
            <a:off x="4211111" y="2700338"/>
            <a:ext cx="1090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700">
                <a:solidFill>
                  <a:srgbClr val="000000"/>
                </a:solidFill>
                <a:latin typeface="Times New Roman" panose="02020603050405020304" pitchFamily="18" charset="0"/>
              </a:rPr>
              <a:t>2</a:t>
            </a:r>
            <a:endParaRPr lang="en-US" altLang="zh-CN" sz="1800" b="0">
              <a:latin typeface="Arial" panose="020B0604020202020204" pitchFamily="34" charset="0"/>
            </a:endParaRPr>
          </a:p>
        </p:txBody>
      </p:sp>
      <p:sp>
        <p:nvSpPr>
          <p:cNvPr id="51279" name="Rectangle 66"/>
          <p:cNvSpPr>
            <a:spLocks noChangeArrowheads="1"/>
          </p:cNvSpPr>
          <p:nvPr/>
        </p:nvSpPr>
        <p:spPr bwMode="auto">
          <a:xfrm>
            <a:off x="4318000" y="2735264"/>
            <a:ext cx="16510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sz="1300">
                <a:solidFill>
                  <a:srgbClr val="000000"/>
                </a:solidFill>
                <a:latin typeface="宋体" panose="02010600030101010101" pitchFamily="2" charset="-122"/>
              </a:rPr>
              <a:t>）</a:t>
            </a:r>
            <a:endParaRPr lang="zh-CN" altLang="en-US" sz="1800" b="0">
              <a:latin typeface="Arial" panose="020B0604020202020204" pitchFamily="34" charset="0"/>
            </a:endParaRPr>
          </a:p>
        </p:txBody>
      </p:sp>
      <p:sp>
        <p:nvSpPr>
          <p:cNvPr id="51280" name="Rectangle 67"/>
          <p:cNvSpPr>
            <a:spLocks noChangeArrowheads="1"/>
          </p:cNvSpPr>
          <p:nvPr/>
        </p:nvSpPr>
        <p:spPr bwMode="auto">
          <a:xfrm>
            <a:off x="4489451" y="2565400"/>
            <a:ext cx="793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 </a:t>
            </a:r>
            <a:endParaRPr lang="en-US" altLang="zh-CN" sz="1800" b="0">
              <a:latin typeface="Arial" panose="020B0604020202020204" pitchFamily="34" charset="0"/>
            </a:endParaRPr>
          </a:p>
        </p:txBody>
      </p:sp>
      <p:sp>
        <p:nvSpPr>
          <p:cNvPr id="51281" name="Rectangle 68"/>
          <p:cNvSpPr>
            <a:spLocks noChangeArrowheads="1"/>
          </p:cNvSpPr>
          <p:nvPr/>
        </p:nvSpPr>
        <p:spPr bwMode="auto">
          <a:xfrm>
            <a:off x="777595" y="2762251"/>
            <a:ext cx="3863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a:solidFill>
                  <a:srgbClr val="000000"/>
                </a:solidFill>
                <a:latin typeface="宋体" panose="02010600030101010101" pitchFamily="2" charset="-122"/>
              </a:rPr>
              <a:t>＞</a:t>
            </a:r>
            <a:endParaRPr lang="zh-CN" altLang="en-US" sz="1800" b="0">
              <a:latin typeface="Arial" panose="020B0604020202020204" pitchFamily="34" charset="0"/>
            </a:endParaRPr>
          </a:p>
        </p:txBody>
      </p:sp>
      <p:sp>
        <p:nvSpPr>
          <p:cNvPr id="51282" name="Rectangle 69"/>
          <p:cNvSpPr>
            <a:spLocks noChangeArrowheads="1"/>
          </p:cNvSpPr>
          <p:nvPr/>
        </p:nvSpPr>
        <p:spPr bwMode="auto">
          <a:xfrm>
            <a:off x="777595" y="3525839"/>
            <a:ext cx="3863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a:solidFill>
                  <a:srgbClr val="000000"/>
                </a:solidFill>
                <a:latin typeface="宋体" panose="02010600030101010101" pitchFamily="2" charset="-122"/>
              </a:rPr>
              <a:t>＞</a:t>
            </a:r>
            <a:endParaRPr lang="zh-CN" altLang="en-US" sz="1800" b="0">
              <a:latin typeface="Arial" panose="020B0604020202020204" pitchFamily="34" charset="0"/>
            </a:endParaRPr>
          </a:p>
        </p:txBody>
      </p:sp>
      <p:sp>
        <p:nvSpPr>
          <p:cNvPr id="51283" name="Rectangle 70"/>
          <p:cNvSpPr>
            <a:spLocks noChangeArrowheads="1"/>
          </p:cNvSpPr>
          <p:nvPr/>
        </p:nvSpPr>
        <p:spPr bwMode="auto">
          <a:xfrm>
            <a:off x="1165225" y="3557588"/>
            <a:ext cx="95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a:solidFill>
                  <a:srgbClr val="000000"/>
                </a:solidFill>
                <a:latin typeface="Times New Roman" panose="02020603050405020304" pitchFamily="18" charset="0"/>
              </a:rPr>
              <a:t> </a:t>
            </a:r>
            <a:endParaRPr lang="en-US" altLang="zh-CN" sz="1800" b="0">
              <a:latin typeface="Arial" panose="020B0604020202020204" pitchFamily="34" charset="0"/>
            </a:endParaRPr>
          </a:p>
        </p:txBody>
      </p:sp>
      <p:grpSp>
        <p:nvGrpSpPr>
          <p:cNvPr id="51284" name="组合 3"/>
          <p:cNvGrpSpPr>
            <a:grpSpLocks/>
          </p:cNvGrpSpPr>
          <p:nvPr/>
        </p:nvGrpSpPr>
        <p:grpSpPr bwMode="auto">
          <a:xfrm>
            <a:off x="1673226" y="1906589"/>
            <a:ext cx="2805113" cy="384175"/>
            <a:chOff x="3900010" y="835545"/>
            <a:chExt cx="2806344" cy="384721"/>
          </a:xfrm>
        </p:grpSpPr>
        <p:sp>
          <p:nvSpPr>
            <p:cNvPr id="51291" name="Line 83"/>
            <p:cNvSpPr>
              <a:spLocks noChangeShapeType="1"/>
            </p:cNvSpPr>
            <p:nvPr/>
          </p:nvSpPr>
          <p:spPr bwMode="auto">
            <a:xfrm>
              <a:off x="3900010" y="1026045"/>
              <a:ext cx="254750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292" name="Rectangle 11"/>
            <p:cNvSpPr>
              <a:spLocks noChangeArrowheads="1"/>
            </p:cNvSpPr>
            <p:nvPr/>
          </p:nvSpPr>
          <p:spPr bwMode="auto">
            <a:xfrm>
              <a:off x="6546054" y="835545"/>
              <a:ext cx="160300"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latin typeface="Times New Roman" panose="02020603050405020304" pitchFamily="18" charset="0"/>
                </a:rPr>
                <a:t>0</a:t>
              </a:r>
              <a:endParaRPr lang="en-US" altLang="zh-CN" sz="1800" b="0">
                <a:latin typeface="Arial" panose="020B0604020202020204" pitchFamily="34" charset="0"/>
              </a:endParaRPr>
            </a:p>
          </p:txBody>
        </p:sp>
      </p:grpSp>
      <p:sp>
        <p:nvSpPr>
          <p:cNvPr id="51285" name="Rectangle 10"/>
          <p:cNvSpPr>
            <a:spLocks noChangeArrowheads="1"/>
          </p:cNvSpPr>
          <p:nvPr/>
        </p:nvSpPr>
        <p:spPr bwMode="auto">
          <a:xfrm>
            <a:off x="835026" y="2489200"/>
            <a:ext cx="3929063" cy="1824038"/>
          </a:xfrm>
          <a:prstGeom prst="rect">
            <a:avLst/>
          </a:prstGeom>
          <a:noFill/>
          <a:ln w="666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262" name="Text Box 116"/>
          <p:cNvSpPr txBox="1">
            <a:spLocks noChangeArrowheads="1"/>
          </p:cNvSpPr>
          <p:nvPr/>
        </p:nvSpPr>
        <p:spPr bwMode="auto">
          <a:xfrm>
            <a:off x="1543050" y="5394326"/>
            <a:ext cx="5715000" cy="396875"/>
          </a:xfrm>
          <a:prstGeom prst="rect">
            <a:avLst/>
          </a:prstGeom>
          <a:noFill/>
          <a:ln w="9525">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buClrTx/>
              <a:buFontTx/>
              <a:buNone/>
            </a:pPr>
            <a:r>
              <a:rPr lang="en-US" altLang="zh-CN" sz="2000">
                <a:latin typeface="Times New Roman" panose="02020603050405020304" pitchFamily="18" charset="0"/>
                <a:cs typeface="Times New Roman" panose="02020603050405020304" pitchFamily="18" charset="0"/>
              </a:rPr>
              <a:t>CP</a:t>
            </a:r>
            <a:r>
              <a:rPr lang="en-US" altLang="zh-CN" sz="2000" baseline="-25000">
                <a:latin typeface="Times New Roman" panose="02020603050405020304" pitchFamily="18" charset="0"/>
                <a:cs typeface="Times New Roman" panose="02020603050405020304" pitchFamily="18" charset="0"/>
              </a:rPr>
              <a:t>A</a:t>
            </a:r>
            <a:r>
              <a:rPr lang="zh-CN" altLang="en-US" sz="2000">
                <a:latin typeface="Times New Roman" panose="02020603050405020304" pitchFamily="18" charset="0"/>
                <a:cs typeface="Times New Roman" panose="02020603050405020304" pitchFamily="18" charset="0"/>
              </a:rPr>
              <a:t>接时钟，从</a:t>
            </a:r>
            <a:r>
              <a:rPr lang="en-US" altLang="zh-CN" sz="2000" i="1">
                <a:latin typeface="Times New Roman" panose="02020603050405020304" pitchFamily="18" charset="0"/>
                <a:cs typeface="Times New Roman" panose="02020603050405020304" pitchFamily="18" charset="0"/>
              </a:rPr>
              <a:t>Q</a:t>
            </a:r>
            <a:r>
              <a:rPr lang="en-US" altLang="zh-CN" sz="2000" baseline="-25000">
                <a:latin typeface="Times New Roman" panose="02020603050405020304" pitchFamily="18" charset="0"/>
                <a:cs typeface="Times New Roman" panose="02020603050405020304" pitchFamily="18" charset="0"/>
              </a:rPr>
              <a:t>A</a:t>
            </a:r>
            <a:r>
              <a:rPr lang="zh-CN" altLang="en-US" sz="2000">
                <a:latin typeface="Times New Roman" panose="02020603050405020304" pitchFamily="18" charset="0"/>
                <a:cs typeface="Times New Roman" panose="02020603050405020304" pitchFamily="18" charset="0"/>
              </a:rPr>
              <a:t>接输出</a:t>
            </a:r>
            <a:r>
              <a:rPr lang="en-US" altLang="zh-CN" sz="2000">
                <a:latin typeface="Times New Roman" panose="02020603050405020304" pitchFamily="18" charset="0"/>
                <a:cs typeface="Times New Roman" panose="02020603050405020304" pitchFamily="18" charset="0"/>
              </a:rPr>
              <a:t>,FF</a:t>
            </a:r>
            <a:r>
              <a:rPr lang="en-US" altLang="zh-CN" sz="2000" baseline="-25000">
                <a:latin typeface="Times New Roman" panose="02020603050405020304" pitchFamily="18" charset="0"/>
                <a:cs typeface="Times New Roman" panose="02020603050405020304" pitchFamily="18" charset="0"/>
              </a:rPr>
              <a:t>A </a:t>
            </a:r>
            <a:r>
              <a:rPr lang="zh-CN" altLang="en-US" sz="2000">
                <a:latin typeface="Times New Roman" panose="02020603050405020304" pitchFamily="18" charset="0"/>
                <a:cs typeface="Times New Roman" panose="02020603050405020304" pitchFamily="18" charset="0"/>
              </a:rPr>
              <a:t>构成了</a:t>
            </a:r>
            <a:r>
              <a:rPr lang="en-US" altLang="zh-CN" sz="2000">
                <a:latin typeface="Times New Roman" panose="02020603050405020304" pitchFamily="18" charset="0"/>
                <a:cs typeface="Times New Roman" panose="02020603050405020304" pitchFamily="18" charset="0"/>
              </a:rPr>
              <a:t>2</a:t>
            </a:r>
            <a:r>
              <a:rPr lang="zh-CN" altLang="en-US" sz="2000">
                <a:latin typeface="Times New Roman" panose="02020603050405020304" pitchFamily="18" charset="0"/>
                <a:cs typeface="Times New Roman" panose="02020603050405020304" pitchFamily="18" charset="0"/>
              </a:rPr>
              <a:t>进制计数器</a:t>
            </a:r>
          </a:p>
        </p:txBody>
      </p:sp>
      <p:grpSp>
        <p:nvGrpSpPr>
          <p:cNvPr id="264" name="组合 263"/>
          <p:cNvGrpSpPr>
            <a:grpSpLocks/>
          </p:cNvGrpSpPr>
          <p:nvPr/>
        </p:nvGrpSpPr>
        <p:grpSpPr bwMode="auto">
          <a:xfrm>
            <a:off x="92076" y="3024188"/>
            <a:ext cx="549275" cy="407130"/>
            <a:chOff x="2326258" y="1745352"/>
            <a:chExt cx="549497" cy="407327"/>
          </a:xfrm>
        </p:grpSpPr>
        <p:sp>
          <p:nvSpPr>
            <p:cNvPr id="51289" name="Line 127"/>
            <p:cNvSpPr>
              <a:spLocks noChangeShapeType="1"/>
            </p:cNvSpPr>
            <p:nvPr/>
          </p:nvSpPr>
          <p:spPr bwMode="auto">
            <a:xfrm>
              <a:off x="2326258" y="1745352"/>
              <a:ext cx="549497"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290" name="Rectangle 11"/>
            <p:cNvSpPr>
              <a:spLocks noChangeArrowheads="1"/>
            </p:cNvSpPr>
            <p:nvPr/>
          </p:nvSpPr>
          <p:spPr bwMode="auto">
            <a:xfrm>
              <a:off x="2343827" y="1767772"/>
              <a:ext cx="408930" cy="384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i="1">
                  <a:solidFill>
                    <a:srgbClr val="FF0000"/>
                  </a:solidFill>
                  <a:latin typeface="Times New Roman" panose="02020603050405020304" pitchFamily="18" charset="0"/>
                </a:rPr>
                <a:t>CP</a:t>
              </a:r>
              <a:endParaRPr lang="en-US" altLang="zh-CN" sz="1800" b="0" i="1">
                <a:solidFill>
                  <a:srgbClr val="FF0000"/>
                </a:solidFill>
                <a:latin typeface="Arial" panose="020B0604020202020204" pitchFamily="34" charset="0"/>
              </a:endParaRPr>
            </a:p>
          </p:txBody>
        </p:sp>
      </p:grpSp>
      <p:sp>
        <p:nvSpPr>
          <p:cNvPr id="267" name="Text Box 6"/>
          <p:cNvSpPr txBox="1">
            <a:spLocks noChangeArrowheads="1"/>
          </p:cNvSpPr>
          <p:nvPr/>
        </p:nvSpPr>
        <p:spPr bwMode="auto">
          <a:xfrm flipH="1">
            <a:off x="4933950" y="2559051"/>
            <a:ext cx="450850" cy="322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600" i="1">
                <a:latin typeface="Times New Roman" panose="02020603050405020304" pitchFamily="18" charset="0"/>
                <a:cs typeface="Times New Roman" panose="02020603050405020304" pitchFamily="18" charset="0"/>
              </a:rPr>
              <a:t>Q</a:t>
            </a:r>
            <a:r>
              <a:rPr lang="en-US" altLang="zh-CN" sz="1600" baseline="-30000">
                <a:latin typeface="Times New Roman" panose="02020603050405020304" pitchFamily="18" charset="0"/>
                <a:cs typeface="Times New Roman" panose="02020603050405020304" pitchFamily="18" charset="0"/>
              </a:rPr>
              <a:t>A</a:t>
            </a:r>
            <a:endParaRPr lang="en-US" altLang="zh-CN" sz="1600"/>
          </a:p>
        </p:txBody>
      </p:sp>
      <p:sp>
        <p:nvSpPr>
          <p:cNvPr id="242" name="矩形 6"/>
          <p:cNvSpPr>
            <a:spLocks noChangeArrowheads="1"/>
          </p:cNvSpPr>
          <p:nvPr/>
        </p:nvSpPr>
        <p:spPr bwMode="auto">
          <a:xfrm>
            <a:off x="30164" y="122239"/>
            <a:ext cx="18557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600">
                <a:solidFill>
                  <a:srgbClr val="FF0066"/>
                </a:solidFill>
                <a:latin typeface="Times New Roman" panose="02020603050405020304" pitchFamily="18" charset="0"/>
                <a:ea typeface="楷体_GB2312" pitchFamily="49" charset="-122"/>
                <a:cs typeface="Times New Roman" panose="02020603050405020304" pitchFamily="18" charset="0"/>
              </a:rPr>
              <a:t>6.5.2</a:t>
            </a:r>
            <a:r>
              <a:rPr lang="zh-CN" altLang="en-US" sz="2600">
                <a:solidFill>
                  <a:srgbClr val="FF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243" name="Rectangle 3"/>
          <p:cNvSpPr>
            <a:spLocks noChangeArrowheads="1"/>
          </p:cNvSpPr>
          <p:nvPr/>
        </p:nvSpPr>
        <p:spPr bwMode="auto">
          <a:xfrm>
            <a:off x="1584324" y="121836"/>
            <a:ext cx="3203575"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2.</a:t>
            </a:r>
            <a:r>
              <a:rPr lang="zh-CN" altLang="en-US"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其它模数计数器</a:t>
            </a:r>
            <a:endParaRPr lang="zh-CN" altLang="en-US" sz="2500" dirty="0">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sp>
        <p:nvSpPr>
          <p:cNvPr id="244" name="Rectangle 3"/>
          <p:cNvSpPr>
            <a:spLocks noChangeArrowheads="1"/>
          </p:cNvSpPr>
          <p:nvPr/>
        </p:nvSpPr>
        <p:spPr bwMode="auto">
          <a:xfrm>
            <a:off x="4794251" y="123975"/>
            <a:ext cx="38925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en-US" altLang="zh-CN" dirty="0" smtClean="0">
                <a:latin typeface="仿宋" panose="02010609060101010101" pitchFamily="49" charset="-122"/>
                <a:ea typeface="仿宋" panose="02010609060101010101" pitchFamily="49" charset="-122"/>
                <a:cs typeface="Times New Roman" panose="02020603050405020304" pitchFamily="18" charset="0"/>
              </a:rPr>
              <a:t>(4)</a:t>
            </a:r>
            <a:r>
              <a:rPr lang="zh-CN" altLang="en-US" dirty="0" smtClean="0">
                <a:latin typeface="仿宋" panose="02010609060101010101" pitchFamily="49" charset="-122"/>
                <a:ea typeface="仿宋" panose="02010609060101010101" pitchFamily="49" charset="-122"/>
                <a:cs typeface="Times New Roman" panose="02020603050405020304" pitchFamily="18" charset="0"/>
              </a:rPr>
              <a:t>异步十进制集成计数器</a:t>
            </a:r>
            <a:endParaRPr lang="zh-CN" altLang="en-US" dirty="0">
              <a:latin typeface="仿宋" panose="02010609060101010101" pitchFamily="49" charset="-122"/>
              <a:ea typeface="仿宋"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2701807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64"/>
                                        </p:tgtEl>
                                        <p:attrNameLst>
                                          <p:attrName>style.visibility</p:attrName>
                                        </p:attrNameLst>
                                      </p:cBhvr>
                                      <p:to>
                                        <p:strVal val="visible"/>
                                      </p:to>
                                    </p:set>
                                    <p:animEffect transition="in" filter="wipe(left)">
                                      <p:cBhvr>
                                        <p:cTn id="7" dur="500"/>
                                        <p:tgtEl>
                                          <p:spTgt spid="264"/>
                                        </p:tgtEl>
                                      </p:cBhvr>
                                    </p:animEffect>
                                  </p:childTnLst>
                                </p:cTn>
                              </p:par>
                            </p:childTnLst>
                          </p:cTn>
                        </p:par>
                        <p:par>
                          <p:cTn id="8" fill="hold" nodeType="afterGroup">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284"/>
                                        </p:tgtEl>
                                        <p:attrNameLst>
                                          <p:attrName>style.visibility</p:attrName>
                                        </p:attrNameLst>
                                      </p:cBhvr>
                                      <p:to>
                                        <p:strVal val="visible"/>
                                      </p:to>
                                    </p:set>
                                    <p:anim calcmode="lin" valueType="num">
                                      <p:cBhvr additive="base">
                                        <p:cTn id="11" dur="500"/>
                                        <p:tgtEl>
                                          <p:spTgt spid="284"/>
                                        </p:tgtEl>
                                        <p:attrNameLst>
                                          <p:attrName>ppt_x</p:attrName>
                                        </p:attrNameLst>
                                      </p:cBhvr>
                                      <p:tavLst>
                                        <p:tav tm="0">
                                          <p:val>
                                            <p:strVal val="#ppt_x-#ppt_w*1.125000"/>
                                          </p:val>
                                        </p:tav>
                                        <p:tav tm="100000">
                                          <p:val>
                                            <p:strVal val="#ppt_x"/>
                                          </p:val>
                                        </p:tav>
                                      </p:tavLst>
                                    </p:anim>
                                    <p:animEffect transition="in" filter="wipe(right)">
                                      <p:cBhvr>
                                        <p:cTn id="12" dur="500"/>
                                        <p:tgtEl>
                                          <p:spTgt spid="284"/>
                                        </p:tgtEl>
                                      </p:cBhvr>
                                    </p:animEffect>
                                  </p:childTnLst>
                                </p:cTn>
                              </p:par>
                            </p:childTnLst>
                          </p:cTn>
                        </p:par>
                        <p:par>
                          <p:cTn id="13" fill="hold" nodeType="afterGroup">
                            <p:stCondLst>
                              <p:cond delay="1000"/>
                            </p:stCondLst>
                            <p:childTnLst>
                              <p:par>
                                <p:cTn id="14" presetID="22" presetClass="entr" presetSubtype="8" fill="hold" nodeType="afterEffect">
                                  <p:stCondLst>
                                    <p:cond delay="0"/>
                                  </p:stCondLst>
                                  <p:childTnLst>
                                    <p:set>
                                      <p:cBhvr>
                                        <p:cTn id="15" dur="1" fill="hold">
                                          <p:stCondLst>
                                            <p:cond delay="0"/>
                                          </p:stCondLst>
                                        </p:cTn>
                                        <p:tgtEl>
                                          <p:spTgt spid="332"/>
                                        </p:tgtEl>
                                        <p:attrNameLst>
                                          <p:attrName>style.visibility</p:attrName>
                                        </p:attrNameLst>
                                      </p:cBhvr>
                                      <p:to>
                                        <p:strVal val="visible"/>
                                      </p:to>
                                    </p:set>
                                    <p:animEffect transition="in" filter="wipe(left)">
                                      <p:cBhvr>
                                        <p:cTn id="16" dur="500"/>
                                        <p:tgtEl>
                                          <p:spTgt spid="33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263"/>
                                        </p:tgtEl>
                                        <p:attrNameLst>
                                          <p:attrName>style.visibility</p:attrName>
                                        </p:attrNameLst>
                                      </p:cBhvr>
                                      <p:to>
                                        <p:strVal val="visible"/>
                                      </p:to>
                                    </p:set>
                                    <p:animEffect transition="in" filter="wipe(up)">
                                      <p:cBhvr>
                                        <p:cTn id="21" dur="500"/>
                                        <p:tgtEl>
                                          <p:spTgt spid="263"/>
                                        </p:tgtEl>
                                      </p:cBhvr>
                                    </p:animEffect>
                                  </p:childTnLst>
                                </p:cTn>
                              </p:par>
                            </p:childTnLst>
                          </p:cTn>
                        </p:par>
                        <p:par>
                          <p:cTn id="22" fill="hold" nodeType="afterGroup">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267"/>
                                        </p:tgtEl>
                                        <p:attrNameLst>
                                          <p:attrName>style.visibility</p:attrName>
                                        </p:attrNameLst>
                                      </p:cBhvr>
                                      <p:to>
                                        <p:strVal val="visible"/>
                                      </p:to>
                                    </p:set>
                                    <p:animEffect transition="in" filter="fade">
                                      <p:cBhvr>
                                        <p:cTn id="25" dur="500"/>
                                        <p:tgtEl>
                                          <p:spTgt spid="267"/>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1" fill="hold" nodeType="clickEffect">
                                  <p:stCondLst>
                                    <p:cond delay="0"/>
                                  </p:stCondLst>
                                  <p:childTnLst>
                                    <p:set>
                                      <p:cBhvr>
                                        <p:cTn id="29" dur="1" fill="hold">
                                          <p:stCondLst>
                                            <p:cond delay="0"/>
                                          </p:stCondLst>
                                        </p:cTn>
                                        <p:tgtEl>
                                          <p:spTgt spid="331"/>
                                        </p:tgtEl>
                                        <p:attrNameLst>
                                          <p:attrName>style.visibility</p:attrName>
                                        </p:attrNameLst>
                                      </p:cBhvr>
                                      <p:to>
                                        <p:strVal val="visible"/>
                                      </p:to>
                                    </p:set>
                                    <p:animEffect transition="in" filter="wipe(up)">
                                      <p:cBhvr>
                                        <p:cTn id="30" dur="500"/>
                                        <p:tgtEl>
                                          <p:spTgt spid="331"/>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323"/>
                                        </p:tgtEl>
                                        <p:attrNameLst>
                                          <p:attrName>style.visibility</p:attrName>
                                        </p:attrNameLst>
                                      </p:cBhvr>
                                      <p:to>
                                        <p:strVal val="visible"/>
                                      </p:to>
                                    </p:set>
                                    <p:animEffect transition="in" filter="wipe(left)">
                                      <p:cBhvr>
                                        <p:cTn id="35" dur="500"/>
                                        <p:tgtEl>
                                          <p:spTgt spid="323"/>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62"/>
                                        </p:tgtEl>
                                        <p:attrNameLst>
                                          <p:attrName>style.visibility</p:attrName>
                                        </p:attrNameLst>
                                      </p:cBhvr>
                                      <p:to>
                                        <p:strVal val="visible"/>
                                      </p:to>
                                    </p:set>
                                    <p:animEffect transition="in" filter="wipe(down)">
                                      <p:cBhvr>
                                        <p:cTn id="40" dur="500"/>
                                        <p:tgtEl>
                                          <p:spTgt spid="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 grpId="0" animBg="1"/>
      <p:bldP spid="284" grpId="0"/>
      <p:bldP spid="262" grpId="0" animBg="1"/>
      <p:bldP spid="267"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226" name="组合 331"/>
          <p:cNvGrpSpPr>
            <a:grpSpLocks/>
          </p:cNvGrpSpPr>
          <p:nvPr/>
        </p:nvGrpSpPr>
        <p:grpSpPr bwMode="auto">
          <a:xfrm>
            <a:off x="5403850" y="2019300"/>
            <a:ext cx="3111500" cy="179388"/>
            <a:chOff x="2255837" y="901383"/>
            <a:chExt cx="3111500" cy="179703"/>
          </a:xfrm>
        </p:grpSpPr>
        <p:sp>
          <p:nvSpPr>
            <p:cNvPr id="52386" name="Line 285"/>
            <p:cNvSpPr>
              <a:spLocks noChangeShapeType="1"/>
            </p:cNvSpPr>
            <p:nvPr/>
          </p:nvSpPr>
          <p:spPr bwMode="auto">
            <a:xfrm>
              <a:off x="2509837" y="910908"/>
              <a:ext cx="10795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87" name="Line 284"/>
            <p:cNvSpPr>
              <a:spLocks noChangeShapeType="1"/>
            </p:cNvSpPr>
            <p:nvPr/>
          </p:nvSpPr>
          <p:spPr bwMode="auto">
            <a:xfrm rot="-5400000">
              <a:off x="2536031" y="991077"/>
              <a:ext cx="179387"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88" name="Line 283"/>
            <p:cNvSpPr>
              <a:spLocks noChangeShapeType="1"/>
            </p:cNvSpPr>
            <p:nvPr/>
          </p:nvSpPr>
          <p:spPr bwMode="auto">
            <a:xfrm>
              <a:off x="2500312" y="910908"/>
              <a:ext cx="12700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89" name="Line 282"/>
            <p:cNvSpPr>
              <a:spLocks noChangeShapeType="1"/>
            </p:cNvSpPr>
            <p:nvPr/>
          </p:nvSpPr>
          <p:spPr bwMode="auto">
            <a:xfrm rot="-5400000">
              <a:off x="2536031" y="991077"/>
              <a:ext cx="179387"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90" name="Line 281"/>
            <p:cNvSpPr>
              <a:spLocks noChangeShapeType="1"/>
            </p:cNvSpPr>
            <p:nvPr/>
          </p:nvSpPr>
          <p:spPr bwMode="auto">
            <a:xfrm>
              <a:off x="2633662" y="1072833"/>
              <a:ext cx="10795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2391" name="Group 273"/>
            <p:cNvGrpSpPr>
              <a:grpSpLocks/>
            </p:cNvGrpSpPr>
            <p:nvPr/>
          </p:nvGrpSpPr>
          <p:grpSpPr bwMode="auto">
            <a:xfrm>
              <a:off x="2751137" y="901383"/>
              <a:ext cx="239713" cy="179387"/>
              <a:chOff x="1982" y="5023"/>
              <a:chExt cx="378" cy="283"/>
            </a:xfrm>
          </p:grpSpPr>
          <p:sp>
            <p:nvSpPr>
              <p:cNvPr id="52476" name="Line 280"/>
              <p:cNvSpPr>
                <a:spLocks noChangeShapeType="1"/>
              </p:cNvSpPr>
              <p:nvPr/>
            </p:nvSpPr>
            <p:spPr bwMode="auto">
              <a:xfrm>
                <a:off x="1995" y="5037"/>
                <a:ext cx="17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77" name="Line 279"/>
              <p:cNvSpPr>
                <a:spLocks noChangeShapeType="1"/>
              </p:cNvSpPr>
              <p:nvPr/>
            </p:nvSpPr>
            <p:spPr bwMode="auto">
              <a:xfrm rot="-5400000">
                <a:off x="1840"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78" name="Line 278"/>
              <p:cNvSpPr>
                <a:spLocks noChangeShapeType="1"/>
              </p:cNvSpPr>
              <p:nvPr/>
            </p:nvSpPr>
            <p:spPr bwMode="auto">
              <a:xfrm rot="-5400000">
                <a:off x="2035"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79" name="Line 277"/>
              <p:cNvSpPr>
                <a:spLocks noChangeShapeType="1"/>
              </p:cNvSpPr>
              <p:nvPr/>
            </p:nvSpPr>
            <p:spPr bwMode="auto">
              <a:xfrm>
                <a:off x="1995" y="5037"/>
                <a:ext cx="17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80" name="Line 276"/>
              <p:cNvSpPr>
                <a:spLocks noChangeShapeType="1"/>
              </p:cNvSpPr>
              <p:nvPr/>
            </p:nvSpPr>
            <p:spPr bwMode="auto">
              <a:xfrm rot="-5400000">
                <a:off x="1840"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81" name="Line 275"/>
              <p:cNvSpPr>
                <a:spLocks noChangeShapeType="1"/>
              </p:cNvSpPr>
              <p:nvPr/>
            </p:nvSpPr>
            <p:spPr bwMode="auto">
              <a:xfrm rot="-5400000">
                <a:off x="2035"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82" name="Line 274"/>
              <p:cNvSpPr>
                <a:spLocks noChangeShapeType="1"/>
              </p:cNvSpPr>
              <p:nvPr/>
            </p:nvSpPr>
            <p:spPr bwMode="auto">
              <a:xfrm>
                <a:off x="2190" y="5292"/>
                <a:ext cx="17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2392" name="Group 256"/>
            <p:cNvGrpSpPr>
              <a:grpSpLocks/>
            </p:cNvGrpSpPr>
            <p:nvPr/>
          </p:nvGrpSpPr>
          <p:grpSpPr bwMode="auto">
            <a:xfrm>
              <a:off x="3000375" y="901383"/>
              <a:ext cx="488950" cy="179387"/>
              <a:chOff x="1982" y="5023"/>
              <a:chExt cx="771" cy="283"/>
            </a:xfrm>
          </p:grpSpPr>
          <p:grpSp>
            <p:nvGrpSpPr>
              <p:cNvPr id="52460" name="Group 265"/>
              <p:cNvGrpSpPr>
                <a:grpSpLocks/>
              </p:cNvGrpSpPr>
              <p:nvPr/>
            </p:nvGrpSpPr>
            <p:grpSpPr bwMode="auto">
              <a:xfrm>
                <a:off x="1982" y="5023"/>
                <a:ext cx="378" cy="283"/>
                <a:chOff x="1982" y="5023"/>
                <a:chExt cx="378" cy="283"/>
              </a:xfrm>
            </p:grpSpPr>
            <p:sp>
              <p:nvSpPr>
                <p:cNvPr id="52469" name="Line 272"/>
                <p:cNvSpPr>
                  <a:spLocks noChangeShapeType="1"/>
                </p:cNvSpPr>
                <p:nvPr/>
              </p:nvSpPr>
              <p:spPr bwMode="auto">
                <a:xfrm>
                  <a:off x="1995" y="5037"/>
                  <a:ext cx="17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70" name="Line 271"/>
                <p:cNvSpPr>
                  <a:spLocks noChangeShapeType="1"/>
                </p:cNvSpPr>
                <p:nvPr/>
              </p:nvSpPr>
              <p:spPr bwMode="auto">
                <a:xfrm rot="-5400000">
                  <a:off x="1840"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71" name="Line 270"/>
                <p:cNvSpPr>
                  <a:spLocks noChangeShapeType="1"/>
                </p:cNvSpPr>
                <p:nvPr/>
              </p:nvSpPr>
              <p:spPr bwMode="auto">
                <a:xfrm rot="-5400000">
                  <a:off x="2035"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72" name="Line 269"/>
                <p:cNvSpPr>
                  <a:spLocks noChangeShapeType="1"/>
                </p:cNvSpPr>
                <p:nvPr/>
              </p:nvSpPr>
              <p:spPr bwMode="auto">
                <a:xfrm>
                  <a:off x="1995" y="5037"/>
                  <a:ext cx="17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73" name="Line 268"/>
                <p:cNvSpPr>
                  <a:spLocks noChangeShapeType="1"/>
                </p:cNvSpPr>
                <p:nvPr/>
              </p:nvSpPr>
              <p:spPr bwMode="auto">
                <a:xfrm rot="-5400000">
                  <a:off x="1840"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74" name="Line 267"/>
                <p:cNvSpPr>
                  <a:spLocks noChangeShapeType="1"/>
                </p:cNvSpPr>
                <p:nvPr/>
              </p:nvSpPr>
              <p:spPr bwMode="auto">
                <a:xfrm rot="-5400000">
                  <a:off x="2035"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75" name="Line 266"/>
                <p:cNvSpPr>
                  <a:spLocks noChangeShapeType="1"/>
                </p:cNvSpPr>
                <p:nvPr/>
              </p:nvSpPr>
              <p:spPr bwMode="auto">
                <a:xfrm>
                  <a:off x="2190" y="5292"/>
                  <a:ext cx="17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2461" name="Group 257"/>
              <p:cNvGrpSpPr>
                <a:grpSpLocks/>
              </p:cNvGrpSpPr>
              <p:nvPr/>
            </p:nvGrpSpPr>
            <p:grpSpPr bwMode="auto">
              <a:xfrm>
                <a:off x="2375" y="5023"/>
                <a:ext cx="378" cy="283"/>
                <a:chOff x="1982" y="5023"/>
                <a:chExt cx="378" cy="283"/>
              </a:xfrm>
            </p:grpSpPr>
            <p:sp>
              <p:nvSpPr>
                <p:cNvPr id="52462" name="Line 264"/>
                <p:cNvSpPr>
                  <a:spLocks noChangeShapeType="1"/>
                </p:cNvSpPr>
                <p:nvPr/>
              </p:nvSpPr>
              <p:spPr bwMode="auto">
                <a:xfrm>
                  <a:off x="1995" y="5037"/>
                  <a:ext cx="17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63" name="Line 263"/>
                <p:cNvSpPr>
                  <a:spLocks noChangeShapeType="1"/>
                </p:cNvSpPr>
                <p:nvPr/>
              </p:nvSpPr>
              <p:spPr bwMode="auto">
                <a:xfrm rot="-5400000">
                  <a:off x="1840"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64" name="Line 262"/>
                <p:cNvSpPr>
                  <a:spLocks noChangeShapeType="1"/>
                </p:cNvSpPr>
                <p:nvPr/>
              </p:nvSpPr>
              <p:spPr bwMode="auto">
                <a:xfrm rot="-5400000">
                  <a:off x="2035"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65" name="Line 261"/>
                <p:cNvSpPr>
                  <a:spLocks noChangeShapeType="1"/>
                </p:cNvSpPr>
                <p:nvPr/>
              </p:nvSpPr>
              <p:spPr bwMode="auto">
                <a:xfrm>
                  <a:off x="1995" y="5037"/>
                  <a:ext cx="17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66" name="Line 260"/>
                <p:cNvSpPr>
                  <a:spLocks noChangeShapeType="1"/>
                </p:cNvSpPr>
                <p:nvPr/>
              </p:nvSpPr>
              <p:spPr bwMode="auto">
                <a:xfrm rot="-5400000">
                  <a:off x="1840"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67" name="Line 259"/>
                <p:cNvSpPr>
                  <a:spLocks noChangeShapeType="1"/>
                </p:cNvSpPr>
                <p:nvPr/>
              </p:nvSpPr>
              <p:spPr bwMode="auto">
                <a:xfrm rot="-5400000">
                  <a:off x="2035"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68" name="Line 258"/>
                <p:cNvSpPr>
                  <a:spLocks noChangeShapeType="1"/>
                </p:cNvSpPr>
                <p:nvPr/>
              </p:nvSpPr>
              <p:spPr bwMode="auto">
                <a:xfrm>
                  <a:off x="2190" y="5292"/>
                  <a:ext cx="17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52393" name="Line 255"/>
            <p:cNvSpPr>
              <a:spLocks noChangeShapeType="1"/>
            </p:cNvSpPr>
            <p:nvPr/>
          </p:nvSpPr>
          <p:spPr bwMode="auto">
            <a:xfrm flipH="1" flipV="1">
              <a:off x="2382837" y="1072833"/>
              <a:ext cx="10795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94" name="Line 254"/>
            <p:cNvSpPr>
              <a:spLocks noChangeShapeType="1"/>
            </p:cNvSpPr>
            <p:nvPr/>
          </p:nvSpPr>
          <p:spPr bwMode="auto">
            <a:xfrm rot="-5400000" flipH="1" flipV="1">
              <a:off x="2410618" y="991077"/>
              <a:ext cx="179387"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95" name="Line 253"/>
            <p:cNvSpPr>
              <a:spLocks noChangeShapeType="1"/>
            </p:cNvSpPr>
            <p:nvPr/>
          </p:nvSpPr>
          <p:spPr bwMode="auto">
            <a:xfrm rot="-5400000" flipH="1" flipV="1">
              <a:off x="2286793" y="991077"/>
              <a:ext cx="179387"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96" name="Line 252"/>
            <p:cNvSpPr>
              <a:spLocks noChangeShapeType="1"/>
            </p:cNvSpPr>
            <p:nvPr/>
          </p:nvSpPr>
          <p:spPr bwMode="auto">
            <a:xfrm flipH="1" flipV="1">
              <a:off x="2382837" y="1072833"/>
              <a:ext cx="10795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97" name="Line 251"/>
            <p:cNvSpPr>
              <a:spLocks noChangeShapeType="1"/>
            </p:cNvSpPr>
            <p:nvPr/>
          </p:nvSpPr>
          <p:spPr bwMode="auto">
            <a:xfrm rot="-5400000" flipH="1" flipV="1">
              <a:off x="2410618" y="991077"/>
              <a:ext cx="179387"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98" name="Line 250"/>
            <p:cNvSpPr>
              <a:spLocks noChangeShapeType="1"/>
            </p:cNvSpPr>
            <p:nvPr/>
          </p:nvSpPr>
          <p:spPr bwMode="auto">
            <a:xfrm rot="-5400000" flipH="1" flipV="1">
              <a:off x="2286793" y="991077"/>
              <a:ext cx="179387"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99" name="Line 249"/>
            <p:cNvSpPr>
              <a:spLocks noChangeShapeType="1"/>
            </p:cNvSpPr>
            <p:nvPr/>
          </p:nvSpPr>
          <p:spPr bwMode="auto">
            <a:xfrm flipH="1" flipV="1">
              <a:off x="2255837" y="910908"/>
              <a:ext cx="12065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2400" name="Group 216"/>
            <p:cNvGrpSpPr>
              <a:grpSpLocks/>
            </p:cNvGrpSpPr>
            <p:nvPr/>
          </p:nvGrpSpPr>
          <p:grpSpPr bwMode="auto">
            <a:xfrm>
              <a:off x="3500437" y="901383"/>
              <a:ext cx="990600" cy="179387"/>
              <a:chOff x="3554" y="5023"/>
              <a:chExt cx="1560" cy="283"/>
            </a:xfrm>
          </p:grpSpPr>
          <p:sp>
            <p:nvSpPr>
              <p:cNvPr id="52428" name="Line 248"/>
              <p:cNvSpPr>
                <a:spLocks noChangeShapeType="1"/>
              </p:cNvSpPr>
              <p:nvPr/>
            </p:nvSpPr>
            <p:spPr bwMode="auto">
              <a:xfrm>
                <a:off x="3570" y="5037"/>
                <a:ext cx="17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29" name="Line 247"/>
              <p:cNvSpPr>
                <a:spLocks noChangeShapeType="1"/>
              </p:cNvSpPr>
              <p:nvPr/>
            </p:nvSpPr>
            <p:spPr bwMode="auto">
              <a:xfrm rot="-5400000">
                <a:off x="3610"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30" name="Line 246"/>
              <p:cNvSpPr>
                <a:spLocks noChangeShapeType="1"/>
              </p:cNvSpPr>
              <p:nvPr/>
            </p:nvSpPr>
            <p:spPr bwMode="auto">
              <a:xfrm>
                <a:off x="3570" y="5037"/>
                <a:ext cx="17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31" name="Line 245"/>
              <p:cNvSpPr>
                <a:spLocks noChangeShapeType="1"/>
              </p:cNvSpPr>
              <p:nvPr/>
            </p:nvSpPr>
            <p:spPr bwMode="auto">
              <a:xfrm rot="-5400000">
                <a:off x="3610"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32" name="Line 244"/>
              <p:cNvSpPr>
                <a:spLocks noChangeShapeType="1"/>
              </p:cNvSpPr>
              <p:nvPr/>
            </p:nvSpPr>
            <p:spPr bwMode="auto">
              <a:xfrm>
                <a:off x="3765" y="5292"/>
                <a:ext cx="17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2433" name="Group 236"/>
              <p:cNvGrpSpPr>
                <a:grpSpLocks/>
              </p:cNvGrpSpPr>
              <p:nvPr/>
            </p:nvGrpSpPr>
            <p:grpSpPr bwMode="auto">
              <a:xfrm>
                <a:off x="3950" y="5023"/>
                <a:ext cx="378" cy="283"/>
                <a:chOff x="1982" y="5023"/>
                <a:chExt cx="378" cy="283"/>
              </a:xfrm>
            </p:grpSpPr>
            <p:sp>
              <p:nvSpPr>
                <p:cNvPr id="52453" name="Line 243"/>
                <p:cNvSpPr>
                  <a:spLocks noChangeShapeType="1"/>
                </p:cNvSpPr>
                <p:nvPr/>
              </p:nvSpPr>
              <p:spPr bwMode="auto">
                <a:xfrm>
                  <a:off x="1995" y="5037"/>
                  <a:ext cx="17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54" name="Line 242"/>
                <p:cNvSpPr>
                  <a:spLocks noChangeShapeType="1"/>
                </p:cNvSpPr>
                <p:nvPr/>
              </p:nvSpPr>
              <p:spPr bwMode="auto">
                <a:xfrm rot="-5400000">
                  <a:off x="1840"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55" name="Line 241"/>
                <p:cNvSpPr>
                  <a:spLocks noChangeShapeType="1"/>
                </p:cNvSpPr>
                <p:nvPr/>
              </p:nvSpPr>
              <p:spPr bwMode="auto">
                <a:xfrm rot="-5400000">
                  <a:off x="2035"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56" name="Line 240"/>
                <p:cNvSpPr>
                  <a:spLocks noChangeShapeType="1"/>
                </p:cNvSpPr>
                <p:nvPr/>
              </p:nvSpPr>
              <p:spPr bwMode="auto">
                <a:xfrm>
                  <a:off x="1995" y="5037"/>
                  <a:ext cx="17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57" name="Line 239"/>
                <p:cNvSpPr>
                  <a:spLocks noChangeShapeType="1"/>
                </p:cNvSpPr>
                <p:nvPr/>
              </p:nvSpPr>
              <p:spPr bwMode="auto">
                <a:xfrm rot="-5400000">
                  <a:off x="1840"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58" name="Line 238"/>
                <p:cNvSpPr>
                  <a:spLocks noChangeShapeType="1"/>
                </p:cNvSpPr>
                <p:nvPr/>
              </p:nvSpPr>
              <p:spPr bwMode="auto">
                <a:xfrm rot="-5400000">
                  <a:off x="2035"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59" name="Line 237"/>
                <p:cNvSpPr>
                  <a:spLocks noChangeShapeType="1"/>
                </p:cNvSpPr>
                <p:nvPr/>
              </p:nvSpPr>
              <p:spPr bwMode="auto">
                <a:xfrm>
                  <a:off x="2190" y="5292"/>
                  <a:ext cx="17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2434" name="Group 219"/>
              <p:cNvGrpSpPr>
                <a:grpSpLocks/>
              </p:cNvGrpSpPr>
              <p:nvPr/>
            </p:nvGrpSpPr>
            <p:grpSpPr bwMode="auto">
              <a:xfrm>
                <a:off x="4343" y="5023"/>
                <a:ext cx="771" cy="283"/>
                <a:chOff x="1982" y="5023"/>
                <a:chExt cx="771" cy="283"/>
              </a:xfrm>
            </p:grpSpPr>
            <p:grpSp>
              <p:nvGrpSpPr>
                <p:cNvPr id="52437" name="Group 228"/>
                <p:cNvGrpSpPr>
                  <a:grpSpLocks/>
                </p:cNvGrpSpPr>
                <p:nvPr/>
              </p:nvGrpSpPr>
              <p:grpSpPr bwMode="auto">
                <a:xfrm>
                  <a:off x="1982" y="5023"/>
                  <a:ext cx="378" cy="283"/>
                  <a:chOff x="1982" y="5023"/>
                  <a:chExt cx="378" cy="283"/>
                </a:xfrm>
              </p:grpSpPr>
              <p:sp>
                <p:nvSpPr>
                  <p:cNvPr id="52446" name="Line 235"/>
                  <p:cNvSpPr>
                    <a:spLocks noChangeShapeType="1"/>
                  </p:cNvSpPr>
                  <p:nvPr/>
                </p:nvSpPr>
                <p:spPr bwMode="auto">
                  <a:xfrm>
                    <a:off x="1995" y="5037"/>
                    <a:ext cx="17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47" name="Line 234"/>
                  <p:cNvSpPr>
                    <a:spLocks noChangeShapeType="1"/>
                  </p:cNvSpPr>
                  <p:nvPr/>
                </p:nvSpPr>
                <p:spPr bwMode="auto">
                  <a:xfrm rot="-5400000">
                    <a:off x="1840"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48" name="Line 233"/>
                  <p:cNvSpPr>
                    <a:spLocks noChangeShapeType="1"/>
                  </p:cNvSpPr>
                  <p:nvPr/>
                </p:nvSpPr>
                <p:spPr bwMode="auto">
                  <a:xfrm rot="-5400000">
                    <a:off x="2035"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49" name="Line 232"/>
                  <p:cNvSpPr>
                    <a:spLocks noChangeShapeType="1"/>
                  </p:cNvSpPr>
                  <p:nvPr/>
                </p:nvSpPr>
                <p:spPr bwMode="auto">
                  <a:xfrm>
                    <a:off x="1995" y="5037"/>
                    <a:ext cx="17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50" name="Line 231"/>
                  <p:cNvSpPr>
                    <a:spLocks noChangeShapeType="1"/>
                  </p:cNvSpPr>
                  <p:nvPr/>
                </p:nvSpPr>
                <p:spPr bwMode="auto">
                  <a:xfrm rot="-5400000">
                    <a:off x="1840"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51" name="Line 230"/>
                  <p:cNvSpPr>
                    <a:spLocks noChangeShapeType="1"/>
                  </p:cNvSpPr>
                  <p:nvPr/>
                </p:nvSpPr>
                <p:spPr bwMode="auto">
                  <a:xfrm rot="-5400000">
                    <a:off x="2035"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52" name="Line 229"/>
                  <p:cNvSpPr>
                    <a:spLocks noChangeShapeType="1"/>
                  </p:cNvSpPr>
                  <p:nvPr/>
                </p:nvSpPr>
                <p:spPr bwMode="auto">
                  <a:xfrm>
                    <a:off x="2190" y="5292"/>
                    <a:ext cx="17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2438" name="Group 220"/>
                <p:cNvGrpSpPr>
                  <a:grpSpLocks/>
                </p:cNvGrpSpPr>
                <p:nvPr/>
              </p:nvGrpSpPr>
              <p:grpSpPr bwMode="auto">
                <a:xfrm>
                  <a:off x="2375" y="5023"/>
                  <a:ext cx="378" cy="283"/>
                  <a:chOff x="1982" y="5023"/>
                  <a:chExt cx="378" cy="283"/>
                </a:xfrm>
              </p:grpSpPr>
              <p:sp>
                <p:nvSpPr>
                  <p:cNvPr id="52439" name="Line 227"/>
                  <p:cNvSpPr>
                    <a:spLocks noChangeShapeType="1"/>
                  </p:cNvSpPr>
                  <p:nvPr/>
                </p:nvSpPr>
                <p:spPr bwMode="auto">
                  <a:xfrm>
                    <a:off x="1995" y="5037"/>
                    <a:ext cx="17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40" name="Line 226"/>
                  <p:cNvSpPr>
                    <a:spLocks noChangeShapeType="1"/>
                  </p:cNvSpPr>
                  <p:nvPr/>
                </p:nvSpPr>
                <p:spPr bwMode="auto">
                  <a:xfrm rot="-5400000">
                    <a:off x="1840"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41" name="Line 225"/>
                  <p:cNvSpPr>
                    <a:spLocks noChangeShapeType="1"/>
                  </p:cNvSpPr>
                  <p:nvPr/>
                </p:nvSpPr>
                <p:spPr bwMode="auto">
                  <a:xfrm rot="-5400000">
                    <a:off x="2035"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42" name="Line 224"/>
                  <p:cNvSpPr>
                    <a:spLocks noChangeShapeType="1"/>
                  </p:cNvSpPr>
                  <p:nvPr/>
                </p:nvSpPr>
                <p:spPr bwMode="auto">
                  <a:xfrm>
                    <a:off x="1995" y="5037"/>
                    <a:ext cx="17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43" name="Line 223"/>
                  <p:cNvSpPr>
                    <a:spLocks noChangeShapeType="1"/>
                  </p:cNvSpPr>
                  <p:nvPr/>
                </p:nvSpPr>
                <p:spPr bwMode="auto">
                  <a:xfrm rot="-5400000">
                    <a:off x="1840"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44" name="Line 222"/>
                  <p:cNvSpPr>
                    <a:spLocks noChangeShapeType="1"/>
                  </p:cNvSpPr>
                  <p:nvPr/>
                </p:nvSpPr>
                <p:spPr bwMode="auto">
                  <a:xfrm rot="-5400000">
                    <a:off x="2035"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45" name="Line 221"/>
                  <p:cNvSpPr>
                    <a:spLocks noChangeShapeType="1"/>
                  </p:cNvSpPr>
                  <p:nvPr/>
                </p:nvSpPr>
                <p:spPr bwMode="auto">
                  <a:xfrm>
                    <a:off x="2190" y="5292"/>
                    <a:ext cx="17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52435" name="Line 218"/>
              <p:cNvSpPr>
                <a:spLocks noChangeShapeType="1"/>
              </p:cNvSpPr>
              <p:nvPr/>
            </p:nvSpPr>
            <p:spPr bwMode="auto">
              <a:xfrm rot="-5400000" flipH="1" flipV="1">
                <a:off x="3412"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36" name="Line 217"/>
              <p:cNvSpPr>
                <a:spLocks noChangeShapeType="1"/>
              </p:cNvSpPr>
              <p:nvPr/>
            </p:nvSpPr>
            <p:spPr bwMode="auto">
              <a:xfrm rot="-5400000" flipH="1" flipV="1">
                <a:off x="3412"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2401" name="Line 215"/>
            <p:cNvSpPr>
              <a:spLocks noChangeShapeType="1"/>
            </p:cNvSpPr>
            <p:nvPr/>
          </p:nvSpPr>
          <p:spPr bwMode="auto">
            <a:xfrm>
              <a:off x="4510722" y="910257"/>
              <a:ext cx="10795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02" name="Line 214"/>
            <p:cNvSpPr>
              <a:spLocks noChangeShapeType="1"/>
            </p:cNvSpPr>
            <p:nvPr/>
          </p:nvSpPr>
          <p:spPr bwMode="auto">
            <a:xfrm rot="-5400000">
              <a:off x="4536281" y="991393"/>
              <a:ext cx="179387"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03" name="Line 213"/>
            <p:cNvSpPr>
              <a:spLocks noChangeShapeType="1"/>
            </p:cNvSpPr>
            <p:nvPr/>
          </p:nvSpPr>
          <p:spPr bwMode="auto">
            <a:xfrm>
              <a:off x="4510722" y="910257"/>
              <a:ext cx="10795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04" name="Line 212"/>
            <p:cNvSpPr>
              <a:spLocks noChangeShapeType="1"/>
            </p:cNvSpPr>
            <p:nvPr/>
          </p:nvSpPr>
          <p:spPr bwMode="auto">
            <a:xfrm rot="-5400000">
              <a:off x="4536281" y="991393"/>
              <a:ext cx="179387"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05" name="Line 211"/>
            <p:cNvSpPr>
              <a:spLocks noChangeShapeType="1"/>
            </p:cNvSpPr>
            <p:nvPr/>
          </p:nvSpPr>
          <p:spPr bwMode="auto">
            <a:xfrm>
              <a:off x="4634547" y="1071896"/>
              <a:ext cx="10795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2406" name="Group 203"/>
            <p:cNvGrpSpPr>
              <a:grpSpLocks/>
            </p:cNvGrpSpPr>
            <p:nvPr/>
          </p:nvGrpSpPr>
          <p:grpSpPr bwMode="auto">
            <a:xfrm>
              <a:off x="4752022" y="901383"/>
              <a:ext cx="240030" cy="179387"/>
              <a:chOff x="1982" y="5023"/>
              <a:chExt cx="378" cy="283"/>
            </a:xfrm>
          </p:grpSpPr>
          <p:sp>
            <p:nvSpPr>
              <p:cNvPr id="52421" name="Line 210"/>
              <p:cNvSpPr>
                <a:spLocks noChangeShapeType="1"/>
              </p:cNvSpPr>
              <p:nvPr/>
            </p:nvSpPr>
            <p:spPr bwMode="auto">
              <a:xfrm>
                <a:off x="1995" y="5037"/>
                <a:ext cx="17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22" name="Line 209"/>
              <p:cNvSpPr>
                <a:spLocks noChangeShapeType="1"/>
              </p:cNvSpPr>
              <p:nvPr/>
            </p:nvSpPr>
            <p:spPr bwMode="auto">
              <a:xfrm rot="-5400000">
                <a:off x="1840"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23" name="Line 208"/>
              <p:cNvSpPr>
                <a:spLocks noChangeShapeType="1"/>
              </p:cNvSpPr>
              <p:nvPr/>
            </p:nvSpPr>
            <p:spPr bwMode="auto">
              <a:xfrm rot="-5400000">
                <a:off x="2035"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24" name="Line 207"/>
              <p:cNvSpPr>
                <a:spLocks noChangeShapeType="1"/>
              </p:cNvSpPr>
              <p:nvPr/>
            </p:nvSpPr>
            <p:spPr bwMode="auto">
              <a:xfrm>
                <a:off x="1995" y="5037"/>
                <a:ext cx="17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25" name="Line 206"/>
              <p:cNvSpPr>
                <a:spLocks noChangeShapeType="1"/>
              </p:cNvSpPr>
              <p:nvPr/>
            </p:nvSpPr>
            <p:spPr bwMode="auto">
              <a:xfrm rot="-5400000">
                <a:off x="1840"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26" name="Line 205"/>
              <p:cNvSpPr>
                <a:spLocks noChangeShapeType="1"/>
              </p:cNvSpPr>
              <p:nvPr/>
            </p:nvSpPr>
            <p:spPr bwMode="auto">
              <a:xfrm rot="-5400000">
                <a:off x="2035"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27" name="Line 204"/>
              <p:cNvSpPr>
                <a:spLocks noChangeShapeType="1"/>
              </p:cNvSpPr>
              <p:nvPr/>
            </p:nvSpPr>
            <p:spPr bwMode="auto">
              <a:xfrm>
                <a:off x="2190" y="5292"/>
                <a:ext cx="17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2407" name="Group 195"/>
            <p:cNvGrpSpPr>
              <a:grpSpLocks/>
            </p:cNvGrpSpPr>
            <p:nvPr/>
          </p:nvGrpSpPr>
          <p:grpSpPr bwMode="auto">
            <a:xfrm>
              <a:off x="5001577" y="901383"/>
              <a:ext cx="240030" cy="179387"/>
              <a:chOff x="1982" y="5023"/>
              <a:chExt cx="378" cy="283"/>
            </a:xfrm>
          </p:grpSpPr>
          <p:sp>
            <p:nvSpPr>
              <p:cNvPr id="52414" name="Line 202"/>
              <p:cNvSpPr>
                <a:spLocks noChangeShapeType="1"/>
              </p:cNvSpPr>
              <p:nvPr/>
            </p:nvSpPr>
            <p:spPr bwMode="auto">
              <a:xfrm>
                <a:off x="1995" y="5037"/>
                <a:ext cx="17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15" name="Line 201"/>
              <p:cNvSpPr>
                <a:spLocks noChangeShapeType="1"/>
              </p:cNvSpPr>
              <p:nvPr/>
            </p:nvSpPr>
            <p:spPr bwMode="auto">
              <a:xfrm rot="-5400000">
                <a:off x="1840"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16" name="Line 200"/>
              <p:cNvSpPr>
                <a:spLocks noChangeShapeType="1"/>
              </p:cNvSpPr>
              <p:nvPr/>
            </p:nvSpPr>
            <p:spPr bwMode="auto">
              <a:xfrm rot="-5400000">
                <a:off x="2035"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17" name="Line 199"/>
              <p:cNvSpPr>
                <a:spLocks noChangeShapeType="1"/>
              </p:cNvSpPr>
              <p:nvPr/>
            </p:nvSpPr>
            <p:spPr bwMode="auto">
              <a:xfrm>
                <a:off x="1995" y="5037"/>
                <a:ext cx="17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18" name="Line 198"/>
              <p:cNvSpPr>
                <a:spLocks noChangeShapeType="1"/>
              </p:cNvSpPr>
              <p:nvPr/>
            </p:nvSpPr>
            <p:spPr bwMode="auto">
              <a:xfrm rot="-5400000">
                <a:off x="1840"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19" name="Line 197"/>
              <p:cNvSpPr>
                <a:spLocks noChangeShapeType="1"/>
              </p:cNvSpPr>
              <p:nvPr/>
            </p:nvSpPr>
            <p:spPr bwMode="auto">
              <a:xfrm rot="-5400000">
                <a:off x="2035" y="5165"/>
                <a:ext cx="283"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20" name="Line 196"/>
              <p:cNvSpPr>
                <a:spLocks noChangeShapeType="1"/>
              </p:cNvSpPr>
              <p:nvPr/>
            </p:nvSpPr>
            <p:spPr bwMode="auto">
              <a:xfrm>
                <a:off x="2190" y="5292"/>
                <a:ext cx="17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2408" name="Line 194"/>
            <p:cNvSpPr>
              <a:spLocks noChangeShapeType="1"/>
            </p:cNvSpPr>
            <p:nvPr/>
          </p:nvSpPr>
          <p:spPr bwMode="auto">
            <a:xfrm>
              <a:off x="5259387" y="910257"/>
              <a:ext cx="10795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09" name="Line 193"/>
            <p:cNvSpPr>
              <a:spLocks noChangeShapeType="1"/>
            </p:cNvSpPr>
            <p:nvPr/>
          </p:nvSpPr>
          <p:spPr bwMode="auto">
            <a:xfrm rot="-5400000">
              <a:off x="5161121" y="991393"/>
              <a:ext cx="179387"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10" name="Line 191"/>
            <p:cNvSpPr>
              <a:spLocks noChangeShapeType="1"/>
            </p:cNvSpPr>
            <p:nvPr/>
          </p:nvSpPr>
          <p:spPr bwMode="auto">
            <a:xfrm>
              <a:off x="5259387" y="910257"/>
              <a:ext cx="107950"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11" name="Line 190"/>
            <p:cNvSpPr>
              <a:spLocks noChangeShapeType="1"/>
            </p:cNvSpPr>
            <p:nvPr/>
          </p:nvSpPr>
          <p:spPr bwMode="auto">
            <a:xfrm rot="-5400000">
              <a:off x="5161121" y="991393"/>
              <a:ext cx="179387"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12" name="Line 185"/>
            <p:cNvSpPr>
              <a:spLocks noChangeShapeType="1"/>
            </p:cNvSpPr>
            <p:nvPr/>
          </p:nvSpPr>
          <p:spPr bwMode="auto">
            <a:xfrm rot="-5400000" flipH="1" flipV="1">
              <a:off x="4410551" y="991393"/>
              <a:ext cx="179387"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413" name="Line 184"/>
            <p:cNvSpPr>
              <a:spLocks noChangeShapeType="1"/>
            </p:cNvSpPr>
            <p:nvPr/>
          </p:nvSpPr>
          <p:spPr bwMode="auto">
            <a:xfrm rot="-5400000" flipH="1" flipV="1">
              <a:off x="4410551" y="991393"/>
              <a:ext cx="179387"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2227" name="Line 117"/>
          <p:cNvSpPr>
            <a:spLocks noChangeShapeType="1"/>
          </p:cNvSpPr>
          <p:nvPr/>
        </p:nvSpPr>
        <p:spPr bwMode="auto">
          <a:xfrm flipH="1">
            <a:off x="5405438" y="3235325"/>
            <a:ext cx="37465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2228" name="Group 112"/>
          <p:cNvGrpSpPr>
            <a:grpSpLocks/>
          </p:cNvGrpSpPr>
          <p:nvPr/>
        </p:nvGrpSpPr>
        <p:grpSpPr bwMode="auto">
          <a:xfrm>
            <a:off x="5775325" y="3057525"/>
            <a:ext cx="992188" cy="179388"/>
            <a:chOff x="2180" y="6658"/>
            <a:chExt cx="1562" cy="283"/>
          </a:xfrm>
        </p:grpSpPr>
        <p:sp>
          <p:nvSpPr>
            <p:cNvPr id="52382" name="Line 116"/>
            <p:cNvSpPr>
              <a:spLocks noChangeShapeType="1"/>
            </p:cNvSpPr>
            <p:nvPr/>
          </p:nvSpPr>
          <p:spPr bwMode="auto">
            <a:xfrm rot="5400000" flipH="1">
              <a:off x="2822" y="6800"/>
              <a:ext cx="283"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83" name="Line 115"/>
            <p:cNvSpPr>
              <a:spLocks noChangeShapeType="1"/>
            </p:cNvSpPr>
            <p:nvPr/>
          </p:nvSpPr>
          <p:spPr bwMode="auto">
            <a:xfrm rot="5400000" flipH="1">
              <a:off x="2038" y="6800"/>
              <a:ext cx="283"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84" name="Line 114"/>
            <p:cNvSpPr>
              <a:spLocks noChangeShapeType="1"/>
            </p:cNvSpPr>
            <p:nvPr/>
          </p:nvSpPr>
          <p:spPr bwMode="auto">
            <a:xfrm flipH="1">
              <a:off x="2195" y="6672"/>
              <a:ext cx="764"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85" name="Line 113"/>
            <p:cNvSpPr>
              <a:spLocks noChangeShapeType="1"/>
            </p:cNvSpPr>
            <p:nvPr/>
          </p:nvSpPr>
          <p:spPr bwMode="auto">
            <a:xfrm flipH="1">
              <a:off x="2978" y="6927"/>
              <a:ext cx="764"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2229" name="Group 107"/>
          <p:cNvGrpSpPr>
            <a:grpSpLocks/>
          </p:cNvGrpSpPr>
          <p:nvPr/>
        </p:nvGrpSpPr>
        <p:grpSpPr bwMode="auto">
          <a:xfrm>
            <a:off x="6773864" y="3057525"/>
            <a:ext cx="992187" cy="179388"/>
            <a:chOff x="2180" y="6658"/>
            <a:chExt cx="1562" cy="283"/>
          </a:xfrm>
        </p:grpSpPr>
        <p:sp>
          <p:nvSpPr>
            <p:cNvPr id="52378" name="Line 111"/>
            <p:cNvSpPr>
              <a:spLocks noChangeShapeType="1"/>
            </p:cNvSpPr>
            <p:nvPr/>
          </p:nvSpPr>
          <p:spPr bwMode="auto">
            <a:xfrm rot="5400000" flipH="1">
              <a:off x="2822" y="6800"/>
              <a:ext cx="283"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79" name="Line 110"/>
            <p:cNvSpPr>
              <a:spLocks noChangeShapeType="1"/>
            </p:cNvSpPr>
            <p:nvPr/>
          </p:nvSpPr>
          <p:spPr bwMode="auto">
            <a:xfrm rot="5400000" flipH="1">
              <a:off x="2038" y="6800"/>
              <a:ext cx="283"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80" name="Line 109"/>
            <p:cNvSpPr>
              <a:spLocks noChangeShapeType="1"/>
            </p:cNvSpPr>
            <p:nvPr/>
          </p:nvSpPr>
          <p:spPr bwMode="auto">
            <a:xfrm flipH="1">
              <a:off x="2195" y="6672"/>
              <a:ext cx="764"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81" name="Line 108"/>
            <p:cNvSpPr>
              <a:spLocks noChangeShapeType="1"/>
            </p:cNvSpPr>
            <p:nvPr/>
          </p:nvSpPr>
          <p:spPr bwMode="auto">
            <a:xfrm flipH="1">
              <a:off x="2978" y="6927"/>
              <a:ext cx="764"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2230" name="Line 97"/>
          <p:cNvSpPr>
            <a:spLocks noChangeShapeType="1"/>
          </p:cNvSpPr>
          <p:nvPr/>
        </p:nvSpPr>
        <p:spPr bwMode="auto">
          <a:xfrm flipH="1">
            <a:off x="5405439" y="3743325"/>
            <a:ext cx="871537"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31" name="Line 96"/>
          <p:cNvSpPr>
            <a:spLocks noChangeShapeType="1"/>
          </p:cNvSpPr>
          <p:nvPr/>
        </p:nvSpPr>
        <p:spPr bwMode="auto">
          <a:xfrm rot="5400000" flipH="1">
            <a:off x="6184106" y="3661569"/>
            <a:ext cx="17938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32" name="Line 94"/>
          <p:cNvSpPr>
            <a:spLocks noChangeShapeType="1"/>
          </p:cNvSpPr>
          <p:nvPr/>
        </p:nvSpPr>
        <p:spPr bwMode="auto">
          <a:xfrm flipH="1">
            <a:off x="6281739" y="3581400"/>
            <a:ext cx="985837"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33" name="Line 93"/>
          <p:cNvSpPr>
            <a:spLocks noChangeShapeType="1"/>
          </p:cNvSpPr>
          <p:nvPr/>
        </p:nvSpPr>
        <p:spPr bwMode="auto">
          <a:xfrm rot="5400000" flipH="1">
            <a:off x="7182644" y="3661569"/>
            <a:ext cx="17938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34" name="Line 92"/>
          <p:cNvSpPr>
            <a:spLocks noChangeShapeType="1"/>
          </p:cNvSpPr>
          <p:nvPr/>
        </p:nvSpPr>
        <p:spPr bwMode="auto">
          <a:xfrm flipH="1">
            <a:off x="7280276" y="3743325"/>
            <a:ext cx="123507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35" name="Line 88"/>
          <p:cNvSpPr>
            <a:spLocks noChangeShapeType="1"/>
          </p:cNvSpPr>
          <p:nvPr/>
        </p:nvSpPr>
        <p:spPr bwMode="auto">
          <a:xfrm flipH="1">
            <a:off x="5419726" y="4276725"/>
            <a:ext cx="1852613"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36" name="Line 87"/>
          <p:cNvSpPr>
            <a:spLocks noChangeShapeType="1"/>
          </p:cNvSpPr>
          <p:nvPr/>
        </p:nvSpPr>
        <p:spPr bwMode="auto">
          <a:xfrm rot="5400000" flipH="1">
            <a:off x="7182644" y="4194969"/>
            <a:ext cx="17938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37" name="Line 85"/>
          <p:cNvSpPr>
            <a:spLocks noChangeShapeType="1"/>
          </p:cNvSpPr>
          <p:nvPr/>
        </p:nvSpPr>
        <p:spPr bwMode="auto">
          <a:xfrm flipH="1">
            <a:off x="7272339" y="4108450"/>
            <a:ext cx="51117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38" name="Line 84"/>
          <p:cNvSpPr>
            <a:spLocks noChangeShapeType="1"/>
          </p:cNvSpPr>
          <p:nvPr/>
        </p:nvSpPr>
        <p:spPr bwMode="auto">
          <a:xfrm rot="5400000" flipH="1">
            <a:off x="7685881" y="4194969"/>
            <a:ext cx="17938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39" name="Text Box 5"/>
          <p:cNvSpPr txBox="1">
            <a:spLocks noChangeArrowheads="1"/>
          </p:cNvSpPr>
          <p:nvPr/>
        </p:nvSpPr>
        <p:spPr bwMode="auto">
          <a:xfrm>
            <a:off x="4922838" y="1970088"/>
            <a:ext cx="444500"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600" i="1">
                <a:solidFill>
                  <a:srgbClr val="00CC00"/>
                </a:solidFill>
                <a:latin typeface="Times New Roman" panose="02020603050405020304" pitchFamily="18" charset="0"/>
                <a:cs typeface="Times New Roman" panose="02020603050405020304" pitchFamily="18" charset="0"/>
              </a:rPr>
              <a:t>CP</a:t>
            </a:r>
            <a:r>
              <a:rPr lang="en-US" altLang="zh-CN" sz="1600" baseline="-25000">
                <a:solidFill>
                  <a:srgbClr val="00CC00"/>
                </a:solidFill>
                <a:latin typeface="Times New Roman" panose="02020603050405020304" pitchFamily="18" charset="0"/>
                <a:cs typeface="Times New Roman" panose="02020603050405020304" pitchFamily="18" charset="0"/>
              </a:rPr>
              <a:t>A</a:t>
            </a:r>
            <a:endParaRPr lang="en-US" altLang="zh-CN" sz="1600" baseline="-25000">
              <a:solidFill>
                <a:srgbClr val="00CC00"/>
              </a:solidFill>
            </a:endParaRPr>
          </a:p>
        </p:txBody>
      </p:sp>
      <p:sp>
        <p:nvSpPr>
          <p:cNvPr id="52240" name="Text Box 4"/>
          <p:cNvSpPr txBox="1">
            <a:spLocks noChangeArrowheads="1"/>
          </p:cNvSpPr>
          <p:nvPr/>
        </p:nvSpPr>
        <p:spPr bwMode="auto">
          <a:xfrm flipH="1">
            <a:off x="5091113" y="3067051"/>
            <a:ext cx="258762"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spcBef>
                <a:spcPct val="0"/>
              </a:spcBef>
              <a:buClrTx/>
              <a:buFontTx/>
              <a:buNone/>
            </a:pPr>
            <a:r>
              <a:rPr lang="en-US" altLang="zh-CN" sz="1600" i="1">
                <a:latin typeface="Times New Roman" panose="02020603050405020304" pitchFamily="18" charset="0"/>
                <a:cs typeface="Times New Roman" panose="02020603050405020304" pitchFamily="18" charset="0"/>
              </a:rPr>
              <a:t>Q</a:t>
            </a:r>
            <a:r>
              <a:rPr lang="en-US" altLang="zh-CN" sz="1600" baseline="-30000">
                <a:latin typeface="Times New Roman" panose="02020603050405020304" pitchFamily="18" charset="0"/>
                <a:cs typeface="Times New Roman" panose="02020603050405020304" pitchFamily="18" charset="0"/>
              </a:rPr>
              <a:t>B</a:t>
            </a:r>
            <a:endParaRPr lang="en-US" altLang="zh-CN" sz="1600"/>
          </a:p>
        </p:txBody>
      </p:sp>
      <p:sp>
        <p:nvSpPr>
          <p:cNvPr id="52241" name="Text Box 3"/>
          <p:cNvSpPr txBox="1">
            <a:spLocks noChangeArrowheads="1"/>
          </p:cNvSpPr>
          <p:nvPr/>
        </p:nvSpPr>
        <p:spPr bwMode="auto">
          <a:xfrm flipH="1">
            <a:off x="5067300" y="3598863"/>
            <a:ext cx="317500" cy="8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spcBef>
                <a:spcPct val="0"/>
              </a:spcBef>
              <a:buClrTx/>
              <a:buFontTx/>
              <a:buNone/>
            </a:pPr>
            <a:r>
              <a:rPr lang="en-US" altLang="zh-CN" sz="1600" i="1">
                <a:latin typeface="Times New Roman" panose="02020603050405020304" pitchFamily="18" charset="0"/>
                <a:cs typeface="Times New Roman" panose="02020603050405020304" pitchFamily="18" charset="0"/>
              </a:rPr>
              <a:t>Q</a:t>
            </a:r>
            <a:r>
              <a:rPr lang="en-US" altLang="zh-CN" sz="1600" baseline="-30000">
                <a:latin typeface="Times New Roman" panose="02020603050405020304" pitchFamily="18" charset="0"/>
                <a:cs typeface="Times New Roman" panose="02020603050405020304" pitchFamily="18" charset="0"/>
              </a:rPr>
              <a:t>C</a:t>
            </a:r>
            <a:endParaRPr lang="en-US" altLang="zh-CN" sz="1600"/>
          </a:p>
        </p:txBody>
      </p:sp>
      <p:sp>
        <p:nvSpPr>
          <p:cNvPr id="52242" name="Text Box 2"/>
          <p:cNvSpPr txBox="1">
            <a:spLocks noChangeArrowheads="1"/>
          </p:cNvSpPr>
          <p:nvPr/>
        </p:nvSpPr>
        <p:spPr bwMode="auto">
          <a:xfrm flipH="1">
            <a:off x="5068889" y="4119563"/>
            <a:ext cx="314325" cy="9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spcBef>
                <a:spcPct val="0"/>
              </a:spcBef>
              <a:buClrTx/>
              <a:buFontTx/>
              <a:buNone/>
            </a:pPr>
            <a:r>
              <a:rPr lang="en-US" altLang="zh-CN" sz="1600" i="1">
                <a:latin typeface="Times New Roman" panose="02020603050405020304" pitchFamily="18" charset="0"/>
                <a:cs typeface="Times New Roman" panose="02020603050405020304" pitchFamily="18" charset="0"/>
              </a:rPr>
              <a:t>Q</a:t>
            </a:r>
            <a:r>
              <a:rPr lang="en-US" altLang="zh-CN" sz="1600" baseline="-30000">
                <a:latin typeface="Times New Roman" panose="02020603050405020304" pitchFamily="18" charset="0"/>
                <a:cs typeface="Times New Roman" panose="02020603050405020304" pitchFamily="18" charset="0"/>
              </a:rPr>
              <a:t>D</a:t>
            </a:r>
            <a:endParaRPr lang="en-US" altLang="zh-CN" sz="1600"/>
          </a:p>
        </p:txBody>
      </p:sp>
      <p:grpSp>
        <p:nvGrpSpPr>
          <p:cNvPr id="52243" name="组合 322"/>
          <p:cNvGrpSpPr>
            <a:grpSpLocks/>
          </p:cNvGrpSpPr>
          <p:nvPr/>
        </p:nvGrpSpPr>
        <p:grpSpPr bwMode="auto">
          <a:xfrm>
            <a:off x="5389564" y="2533650"/>
            <a:ext cx="3127375" cy="179388"/>
            <a:chOff x="2241550" y="1415733"/>
            <a:chExt cx="3126894" cy="179703"/>
          </a:xfrm>
        </p:grpSpPr>
        <p:grpSp>
          <p:nvGrpSpPr>
            <p:cNvPr id="52348" name="Group 149"/>
            <p:cNvGrpSpPr>
              <a:grpSpLocks/>
            </p:cNvGrpSpPr>
            <p:nvPr/>
          </p:nvGrpSpPr>
          <p:grpSpPr bwMode="auto">
            <a:xfrm>
              <a:off x="2625725" y="1415733"/>
              <a:ext cx="498475" cy="179387"/>
              <a:chOff x="2178" y="5833"/>
              <a:chExt cx="786" cy="283"/>
            </a:xfrm>
          </p:grpSpPr>
          <p:sp>
            <p:nvSpPr>
              <p:cNvPr id="52373" name="Line 154"/>
              <p:cNvSpPr>
                <a:spLocks noChangeShapeType="1"/>
              </p:cNvSpPr>
              <p:nvPr/>
            </p:nvSpPr>
            <p:spPr bwMode="auto">
              <a:xfrm rot="5400000" flipH="1">
                <a:off x="2036" y="5975"/>
                <a:ext cx="283"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74" name="Line 153"/>
              <p:cNvSpPr>
                <a:spLocks noChangeShapeType="1"/>
              </p:cNvSpPr>
              <p:nvPr/>
            </p:nvSpPr>
            <p:spPr bwMode="auto">
              <a:xfrm flipH="1">
                <a:off x="2192" y="6102"/>
                <a:ext cx="374"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75" name="Line 152"/>
              <p:cNvSpPr>
                <a:spLocks noChangeShapeType="1"/>
              </p:cNvSpPr>
              <p:nvPr/>
            </p:nvSpPr>
            <p:spPr bwMode="auto">
              <a:xfrm flipH="1">
                <a:off x="2570" y="5847"/>
                <a:ext cx="383"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76" name="Line 151"/>
              <p:cNvSpPr>
                <a:spLocks noChangeShapeType="1"/>
              </p:cNvSpPr>
              <p:nvPr/>
            </p:nvSpPr>
            <p:spPr bwMode="auto">
              <a:xfrm rot="5400000" flipH="1">
                <a:off x="2822" y="5975"/>
                <a:ext cx="283"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77" name="Line 150"/>
              <p:cNvSpPr>
                <a:spLocks noChangeShapeType="1"/>
              </p:cNvSpPr>
              <p:nvPr/>
            </p:nvSpPr>
            <p:spPr bwMode="auto">
              <a:xfrm rot="5400000" flipH="1">
                <a:off x="2416" y="5975"/>
                <a:ext cx="283"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2349" name="Group 144"/>
            <p:cNvGrpSpPr>
              <a:grpSpLocks/>
            </p:cNvGrpSpPr>
            <p:nvPr/>
          </p:nvGrpSpPr>
          <p:grpSpPr bwMode="auto">
            <a:xfrm>
              <a:off x="3133725" y="1415733"/>
              <a:ext cx="490537" cy="179387"/>
              <a:chOff x="3008" y="5833"/>
              <a:chExt cx="772" cy="283"/>
            </a:xfrm>
          </p:grpSpPr>
          <p:sp>
            <p:nvSpPr>
              <p:cNvPr id="52369" name="Line 148"/>
              <p:cNvSpPr>
                <a:spLocks noChangeShapeType="1"/>
              </p:cNvSpPr>
              <p:nvPr/>
            </p:nvSpPr>
            <p:spPr bwMode="auto">
              <a:xfrm flipH="1">
                <a:off x="3008" y="6102"/>
                <a:ext cx="374"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70" name="Line 147"/>
              <p:cNvSpPr>
                <a:spLocks noChangeShapeType="1"/>
              </p:cNvSpPr>
              <p:nvPr/>
            </p:nvSpPr>
            <p:spPr bwMode="auto">
              <a:xfrm flipH="1">
                <a:off x="3386" y="5847"/>
                <a:ext cx="383"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71" name="Line 146"/>
              <p:cNvSpPr>
                <a:spLocks noChangeShapeType="1"/>
              </p:cNvSpPr>
              <p:nvPr/>
            </p:nvSpPr>
            <p:spPr bwMode="auto">
              <a:xfrm rot="5400000" flipH="1">
                <a:off x="3638" y="5975"/>
                <a:ext cx="283"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72" name="Line 145"/>
              <p:cNvSpPr>
                <a:spLocks noChangeShapeType="1"/>
              </p:cNvSpPr>
              <p:nvPr/>
            </p:nvSpPr>
            <p:spPr bwMode="auto">
              <a:xfrm rot="5400000" flipH="1">
                <a:off x="3232" y="5975"/>
                <a:ext cx="283"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2350" name="Group 139"/>
            <p:cNvGrpSpPr>
              <a:grpSpLocks/>
            </p:cNvGrpSpPr>
            <p:nvPr/>
          </p:nvGrpSpPr>
          <p:grpSpPr bwMode="auto">
            <a:xfrm>
              <a:off x="3633787" y="1415733"/>
              <a:ext cx="490538" cy="179387"/>
              <a:chOff x="3008" y="5833"/>
              <a:chExt cx="772" cy="283"/>
            </a:xfrm>
          </p:grpSpPr>
          <p:sp>
            <p:nvSpPr>
              <p:cNvPr id="52365" name="Line 143"/>
              <p:cNvSpPr>
                <a:spLocks noChangeShapeType="1"/>
              </p:cNvSpPr>
              <p:nvPr/>
            </p:nvSpPr>
            <p:spPr bwMode="auto">
              <a:xfrm flipH="1">
                <a:off x="3008" y="6102"/>
                <a:ext cx="374"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66" name="Line 142"/>
              <p:cNvSpPr>
                <a:spLocks noChangeShapeType="1"/>
              </p:cNvSpPr>
              <p:nvPr/>
            </p:nvSpPr>
            <p:spPr bwMode="auto">
              <a:xfrm flipH="1">
                <a:off x="3386" y="5847"/>
                <a:ext cx="383"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67" name="Line 141"/>
              <p:cNvSpPr>
                <a:spLocks noChangeShapeType="1"/>
              </p:cNvSpPr>
              <p:nvPr/>
            </p:nvSpPr>
            <p:spPr bwMode="auto">
              <a:xfrm rot="5400000" flipH="1">
                <a:off x="3638" y="5975"/>
                <a:ext cx="283"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68" name="Line 140"/>
              <p:cNvSpPr>
                <a:spLocks noChangeShapeType="1"/>
              </p:cNvSpPr>
              <p:nvPr/>
            </p:nvSpPr>
            <p:spPr bwMode="auto">
              <a:xfrm rot="5400000" flipH="1">
                <a:off x="3232" y="5975"/>
                <a:ext cx="283"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2351" name="Group 134"/>
            <p:cNvGrpSpPr>
              <a:grpSpLocks/>
            </p:cNvGrpSpPr>
            <p:nvPr/>
          </p:nvGrpSpPr>
          <p:grpSpPr bwMode="auto">
            <a:xfrm>
              <a:off x="4132262" y="1415733"/>
              <a:ext cx="490538" cy="179387"/>
              <a:chOff x="3008" y="5833"/>
              <a:chExt cx="772" cy="283"/>
            </a:xfrm>
          </p:grpSpPr>
          <p:sp>
            <p:nvSpPr>
              <p:cNvPr id="52361" name="Line 138"/>
              <p:cNvSpPr>
                <a:spLocks noChangeShapeType="1"/>
              </p:cNvSpPr>
              <p:nvPr/>
            </p:nvSpPr>
            <p:spPr bwMode="auto">
              <a:xfrm flipH="1">
                <a:off x="3008" y="6102"/>
                <a:ext cx="374"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62" name="Line 137"/>
              <p:cNvSpPr>
                <a:spLocks noChangeShapeType="1"/>
              </p:cNvSpPr>
              <p:nvPr/>
            </p:nvSpPr>
            <p:spPr bwMode="auto">
              <a:xfrm flipH="1">
                <a:off x="3386" y="5847"/>
                <a:ext cx="383"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63" name="Line 136"/>
              <p:cNvSpPr>
                <a:spLocks noChangeShapeType="1"/>
              </p:cNvSpPr>
              <p:nvPr/>
            </p:nvSpPr>
            <p:spPr bwMode="auto">
              <a:xfrm rot="5400000" flipH="1">
                <a:off x="3638" y="5975"/>
                <a:ext cx="283"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64" name="Line 135"/>
              <p:cNvSpPr>
                <a:spLocks noChangeShapeType="1"/>
              </p:cNvSpPr>
              <p:nvPr/>
            </p:nvSpPr>
            <p:spPr bwMode="auto">
              <a:xfrm rot="5400000" flipH="1">
                <a:off x="3232" y="5975"/>
                <a:ext cx="283"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2352" name="Group 129"/>
            <p:cNvGrpSpPr>
              <a:grpSpLocks/>
            </p:cNvGrpSpPr>
            <p:nvPr/>
          </p:nvGrpSpPr>
          <p:grpSpPr bwMode="auto">
            <a:xfrm>
              <a:off x="4630737" y="1415733"/>
              <a:ext cx="490538" cy="179387"/>
              <a:chOff x="3008" y="5833"/>
              <a:chExt cx="772" cy="283"/>
            </a:xfrm>
          </p:grpSpPr>
          <p:sp>
            <p:nvSpPr>
              <p:cNvPr id="52357" name="Line 133"/>
              <p:cNvSpPr>
                <a:spLocks noChangeShapeType="1"/>
              </p:cNvSpPr>
              <p:nvPr/>
            </p:nvSpPr>
            <p:spPr bwMode="auto">
              <a:xfrm flipH="1">
                <a:off x="3008" y="6102"/>
                <a:ext cx="374"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58" name="Line 132"/>
              <p:cNvSpPr>
                <a:spLocks noChangeShapeType="1"/>
              </p:cNvSpPr>
              <p:nvPr/>
            </p:nvSpPr>
            <p:spPr bwMode="auto">
              <a:xfrm flipH="1">
                <a:off x="3386" y="5847"/>
                <a:ext cx="383"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59" name="Line 131"/>
              <p:cNvSpPr>
                <a:spLocks noChangeShapeType="1"/>
              </p:cNvSpPr>
              <p:nvPr/>
            </p:nvSpPr>
            <p:spPr bwMode="auto">
              <a:xfrm rot="5400000" flipH="1">
                <a:off x="3638" y="5975"/>
                <a:ext cx="283"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60" name="Line 130"/>
              <p:cNvSpPr>
                <a:spLocks noChangeShapeType="1"/>
              </p:cNvSpPr>
              <p:nvPr/>
            </p:nvSpPr>
            <p:spPr bwMode="auto">
              <a:xfrm rot="5400000" flipH="1">
                <a:off x="3232" y="5975"/>
                <a:ext cx="283"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2353" name="Line 128"/>
            <p:cNvSpPr>
              <a:spLocks noChangeShapeType="1"/>
            </p:cNvSpPr>
            <p:nvPr/>
          </p:nvSpPr>
          <p:spPr bwMode="auto">
            <a:xfrm flipH="1">
              <a:off x="5130800" y="1586246"/>
              <a:ext cx="237644"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54" name="Line 78"/>
            <p:cNvSpPr>
              <a:spLocks noChangeShapeType="1"/>
            </p:cNvSpPr>
            <p:nvPr/>
          </p:nvSpPr>
          <p:spPr bwMode="auto">
            <a:xfrm flipH="1">
              <a:off x="2241550" y="1586246"/>
              <a:ext cx="134778"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55" name="Line 77"/>
            <p:cNvSpPr>
              <a:spLocks noChangeShapeType="1"/>
            </p:cNvSpPr>
            <p:nvPr/>
          </p:nvSpPr>
          <p:spPr bwMode="auto">
            <a:xfrm flipH="1">
              <a:off x="2378864" y="1424607"/>
              <a:ext cx="242896"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56" name="Line 75"/>
            <p:cNvSpPr>
              <a:spLocks noChangeShapeType="1"/>
            </p:cNvSpPr>
            <p:nvPr/>
          </p:nvSpPr>
          <p:spPr bwMode="auto">
            <a:xfrm rot="5400000" flipH="1">
              <a:off x="2281243" y="1505743"/>
              <a:ext cx="179387" cy="0"/>
            </a:xfrm>
            <a:prstGeom prst="line">
              <a:avLst/>
            </a:prstGeom>
            <a:noFill/>
            <a:ln w="19050">
              <a:solidFill>
                <a:srgbClr val="00CC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2244" name="Line 117"/>
          <p:cNvSpPr>
            <a:spLocks noChangeShapeType="1"/>
          </p:cNvSpPr>
          <p:nvPr/>
        </p:nvSpPr>
        <p:spPr bwMode="auto">
          <a:xfrm flipH="1">
            <a:off x="7770814" y="3227388"/>
            <a:ext cx="49212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45" name="Line 115"/>
          <p:cNvSpPr>
            <a:spLocks noChangeShapeType="1"/>
          </p:cNvSpPr>
          <p:nvPr/>
        </p:nvSpPr>
        <p:spPr bwMode="auto">
          <a:xfrm rot="5400000" flipH="1">
            <a:off x="8179594" y="3140869"/>
            <a:ext cx="179388"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46" name="Line 114"/>
          <p:cNvSpPr>
            <a:spLocks noChangeShapeType="1"/>
          </p:cNvSpPr>
          <p:nvPr/>
        </p:nvSpPr>
        <p:spPr bwMode="auto">
          <a:xfrm flipH="1">
            <a:off x="8280400" y="3059113"/>
            <a:ext cx="23495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47" name="Line 88"/>
          <p:cNvSpPr>
            <a:spLocks noChangeShapeType="1"/>
          </p:cNvSpPr>
          <p:nvPr/>
        </p:nvSpPr>
        <p:spPr bwMode="auto">
          <a:xfrm flipH="1">
            <a:off x="7775576" y="4278313"/>
            <a:ext cx="790575"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22" name="组合 321"/>
          <p:cNvGrpSpPr>
            <a:grpSpLocks/>
          </p:cNvGrpSpPr>
          <p:nvPr/>
        </p:nvGrpSpPr>
        <p:grpSpPr bwMode="auto">
          <a:xfrm>
            <a:off x="5778500" y="2698751"/>
            <a:ext cx="2490788" cy="1592263"/>
            <a:chOff x="2630744" y="1581023"/>
            <a:chExt cx="2489992" cy="1591945"/>
          </a:xfrm>
        </p:grpSpPr>
        <p:cxnSp>
          <p:nvCxnSpPr>
            <p:cNvPr id="52342" name="直接连接符 304"/>
            <p:cNvCxnSpPr>
              <a:cxnSpLocks noChangeShapeType="1"/>
            </p:cNvCxnSpPr>
            <p:nvPr/>
          </p:nvCxnSpPr>
          <p:spPr bwMode="auto">
            <a:xfrm>
              <a:off x="2630744" y="1612392"/>
              <a:ext cx="0" cy="1560576"/>
            </a:xfrm>
            <a:prstGeom prst="line">
              <a:avLst/>
            </a:prstGeom>
            <a:noFill/>
            <a:ln w="19050" algn="ctr">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343" name="直接连接符 305"/>
            <p:cNvCxnSpPr>
              <a:cxnSpLocks noChangeShapeType="1"/>
            </p:cNvCxnSpPr>
            <p:nvPr/>
          </p:nvCxnSpPr>
          <p:spPr bwMode="auto">
            <a:xfrm>
              <a:off x="3123856" y="1618488"/>
              <a:ext cx="0" cy="1554480"/>
            </a:xfrm>
            <a:prstGeom prst="line">
              <a:avLst/>
            </a:prstGeom>
            <a:noFill/>
            <a:ln w="19050" algn="ctr">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344" name="直接连接符 310"/>
            <p:cNvCxnSpPr>
              <a:cxnSpLocks noChangeShapeType="1"/>
            </p:cNvCxnSpPr>
            <p:nvPr/>
          </p:nvCxnSpPr>
          <p:spPr bwMode="auto">
            <a:xfrm>
              <a:off x="3628990" y="1589215"/>
              <a:ext cx="0" cy="1560576"/>
            </a:xfrm>
            <a:prstGeom prst="line">
              <a:avLst/>
            </a:prstGeom>
            <a:noFill/>
            <a:ln w="19050" algn="ctr">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345" name="直接连接符 311"/>
            <p:cNvCxnSpPr>
              <a:cxnSpLocks noChangeShapeType="1"/>
            </p:cNvCxnSpPr>
            <p:nvPr/>
          </p:nvCxnSpPr>
          <p:spPr bwMode="auto">
            <a:xfrm>
              <a:off x="4125912" y="1607503"/>
              <a:ext cx="0" cy="1554480"/>
            </a:xfrm>
            <a:prstGeom prst="line">
              <a:avLst/>
            </a:prstGeom>
            <a:noFill/>
            <a:ln w="19050" algn="ctr">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346" name="直接连接符 312"/>
            <p:cNvCxnSpPr>
              <a:cxnSpLocks noChangeShapeType="1"/>
            </p:cNvCxnSpPr>
            <p:nvPr/>
          </p:nvCxnSpPr>
          <p:spPr bwMode="auto">
            <a:xfrm>
              <a:off x="4623814" y="1581023"/>
              <a:ext cx="0" cy="1560576"/>
            </a:xfrm>
            <a:prstGeom prst="line">
              <a:avLst/>
            </a:prstGeom>
            <a:noFill/>
            <a:ln w="19050" algn="ctr">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347" name="直接连接符 313"/>
            <p:cNvCxnSpPr>
              <a:cxnSpLocks noChangeShapeType="1"/>
            </p:cNvCxnSpPr>
            <p:nvPr/>
          </p:nvCxnSpPr>
          <p:spPr bwMode="auto">
            <a:xfrm>
              <a:off x="5120736" y="1581023"/>
              <a:ext cx="0" cy="1554480"/>
            </a:xfrm>
            <a:prstGeom prst="line">
              <a:avLst/>
            </a:prstGeom>
            <a:noFill/>
            <a:ln w="19050" algn="ctr">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2249" name="组合 330"/>
          <p:cNvGrpSpPr>
            <a:grpSpLocks/>
          </p:cNvGrpSpPr>
          <p:nvPr/>
        </p:nvGrpSpPr>
        <p:grpSpPr bwMode="auto">
          <a:xfrm>
            <a:off x="5524500" y="2189163"/>
            <a:ext cx="2744788" cy="406400"/>
            <a:chOff x="2376744" y="1022223"/>
            <a:chExt cx="2743992" cy="511937"/>
          </a:xfrm>
        </p:grpSpPr>
        <p:grpSp>
          <p:nvGrpSpPr>
            <p:cNvPr id="52328" name="组合 320"/>
            <p:cNvGrpSpPr>
              <a:grpSpLocks/>
            </p:cNvGrpSpPr>
            <p:nvPr/>
          </p:nvGrpSpPr>
          <p:grpSpPr bwMode="auto">
            <a:xfrm>
              <a:off x="2630744" y="1022223"/>
              <a:ext cx="2489992" cy="491617"/>
              <a:chOff x="2783144" y="1733423"/>
              <a:chExt cx="2489992" cy="1580960"/>
            </a:xfrm>
          </p:grpSpPr>
          <p:cxnSp>
            <p:nvCxnSpPr>
              <p:cNvPr id="52336" name="直接连接符 314"/>
              <p:cNvCxnSpPr>
                <a:cxnSpLocks noChangeShapeType="1"/>
              </p:cNvCxnSpPr>
              <p:nvPr/>
            </p:nvCxnSpPr>
            <p:spPr bwMode="auto">
              <a:xfrm>
                <a:off x="2783144" y="1749552"/>
                <a:ext cx="0" cy="1560576"/>
              </a:xfrm>
              <a:prstGeom prst="line">
                <a:avLst/>
              </a:prstGeom>
              <a:noFill/>
              <a:ln w="19050" algn="ctr">
                <a:solidFill>
                  <a:srgbClr val="FF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337" name="直接连接符 315"/>
              <p:cNvCxnSpPr>
                <a:cxnSpLocks noChangeShapeType="1"/>
              </p:cNvCxnSpPr>
              <p:nvPr/>
            </p:nvCxnSpPr>
            <p:spPr bwMode="auto">
              <a:xfrm>
                <a:off x="3276256" y="1755648"/>
                <a:ext cx="0" cy="1554480"/>
              </a:xfrm>
              <a:prstGeom prst="line">
                <a:avLst/>
              </a:prstGeom>
              <a:noFill/>
              <a:ln w="19050" algn="ctr">
                <a:solidFill>
                  <a:srgbClr val="FF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338" name="直接连接符 316"/>
              <p:cNvCxnSpPr>
                <a:cxnSpLocks noChangeShapeType="1"/>
              </p:cNvCxnSpPr>
              <p:nvPr/>
            </p:nvCxnSpPr>
            <p:spPr bwMode="auto">
              <a:xfrm>
                <a:off x="3781390" y="1741615"/>
                <a:ext cx="0" cy="1560576"/>
              </a:xfrm>
              <a:prstGeom prst="line">
                <a:avLst/>
              </a:prstGeom>
              <a:noFill/>
              <a:ln w="19050" algn="ctr">
                <a:solidFill>
                  <a:srgbClr val="FF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339" name="直接连接符 317"/>
              <p:cNvCxnSpPr>
                <a:cxnSpLocks noChangeShapeType="1"/>
              </p:cNvCxnSpPr>
              <p:nvPr/>
            </p:nvCxnSpPr>
            <p:spPr bwMode="auto">
              <a:xfrm>
                <a:off x="4278312" y="1759903"/>
                <a:ext cx="0" cy="1554480"/>
              </a:xfrm>
              <a:prstGeom prst="line">
                <a:avLst/>
              </a:prstGeom>
              <a:noFill/>
              <a:ln w="19050" algn="ctr">
                <a:solidFill>
                  <a:srgbClr val="FF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340" name="直接连接符 318"/>
              <p:cNvCxnSpPr>
                <a:cxnSpLocks noChangeShapeType="1"/>
              </p:cNvCxnSpPr>
              <p:nvPr/>
            </p:nvCxnSpPr>
            <p:spPr bwMode="auto">
              <a:xfrm>
                <a:off x="4776214" y="1733423"/>
                <a:ext cx="0" cy="1560576"/>
              </a:xfrm>
              <a:prstGeom prst="line">
                <a:avLst/>
              </a:prstGeom>
              <a:noFill/>
              <a:ln w="19050" algn="ctr">
                <a:solidFill>
                  <a:srgbClr val="FF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341" name="直接连接符 319"/>
              <p:cNvCxnSpPr>
                <a:cxnSpLocks noChangeShapeType="1"/>
              </p:cNvCxnSpPr>
              <p:nvPr/>
            </p:nvCxnSpPr>
            <p:spPr bwMode="auto">
              <a:xfrm>
                <a:off x="5273136" y="1733423"/>
                <a:ext cx="0" cy="1554480"/>
              </a:xfrm>
              <a:prstGeom prst="line">
                <a:avLst/>
              </a:prstGeom>
              <a:noFill/>
              <a:ln w="19050" algn="ctr">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52329" name="组合 323"/>
            <p:cNvGrpSpPr>
              <a:grpSpLocks/>
            </p:cNvGrpSpPr>
            <p:nvPr/>
          </p:nvGrpSpPr>
          <p:grpSpPr bwMode="auto">
            <a:xfrm>
              <a:off x="2376744" y="1042543"/>
              <a:ext cx="2489992" cy="491617"/>
              <a:chOff x="2783144" y="1733423"/>
              <a:chExt cx="2489992" cy="1580960"/>
            </a:xfrm>
          </p:grpSpPr>
          <p:cxnSp>
            <p:nvCxnSpPr>
              <p:cNvPr id="52330" name="直接连接符 324"/>
              <p:cNvCxnSpPr>
                <a:cxnSpLocks noChangeShapeType="1"/>
              </p:cNvCxnSpPr>
              <p:nvPr/>
            </p:nvCxnSpPr>
            <p:spPr bwMode="auto">
              <a:xfrm>
                <a:off x="2783144" y="1749552"/>
                <a:ext cx="0" cy="1560576"/>
              </a:xfrm>
              <a:prstGeom prst="line">
                <a:avLst/>
              </a:prstGeom>
              <a:noFill/>
              <a:ln w="19050" algn="ctr">
                <a:solidFill>
                  <a:srgbClr val="FF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331" name="直接连接符 325"/>
              <p:cNvCxnSpPr>
                <a:cxnSpLocks noChangeShapeType="1"/>
              </p:cNvCxnSpPr>
              <p:nvPr/>
            </p:nvCxnSpPr>
            <p:spPr bwMode="auto">
              <a:xfrm>
                <a:off x="3276256" y="1755648"/>
                <a:ext cx="0" cy="1554480"/>
              </a:xfrm>
              <a:prstGeom prst="line">
                <a:avLst/>
              </a:prstGeom>
              <a:noFill/>
              <a:ln w="19050" algn="ctr">
                <a:solidFill>
                  <a:srgbClr val="FF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332" name="直接连接符 326"/>
              <p:cNvCxnSpPr>
                <a:cxnSpLocks noChangeShapeType="1"/>
              </p:cNvCxnSpPr>
              <p:nvPr/>
            </p:nvCxnSpPr>
            <p:spPr bwMode="auto">
              <a:xfrm>
                <a:off x="3781390" y="1741615"/>
                <a:ext cx="0" cy="1560576"/>
              </a:xfrm>
              <a:prstGeom prst="line">
                <a:avLst/>
              </a:prstGeom>
              <a:noFill/>
              <a:ln w="19050" algn="ctr">
                <a:solidFill>
                  <a:srgbClr val="FF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333" name="直接连接符 327"/>
              <p:cNvCxnSpPr>
                <a:cxnSpLocks noChangeShapeType="1"/>
              </p:cNvCxnSpPr>
              <p:nvPr/>
            </p:nvCxnSpPr>
            <p:spPr bwMode="auto">
              <a:xfrm>
                <a:off x="4278312" y="1759903"/>
                <a:ext cx="0" cy="1554480"/>
              </a:xfrm>
              <a:prstGeom prst="line">
                <a:avLst/>
              </a:prstGeom>
              <a:noFill/>
              <a:ln w="19050" algn="ctr">
                <a:solidFill>
                  <a:srgbClr val="FF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334" name="直接连接符 328"/>
              <p:cNvCxnSpPr>
                <a:cxnSpLocks noChangeShapeType="1"/>
              </p:cNvCxnSpPr>
              <p:nvPr/>
            </p:nvCxnSpPr>
            <p:spPr bwMode="auto">
              <a:xfrm>
                <a:off x="4776214" y="1733423"/>
                <a:ext cx="0" cy="1560576"/>
              </a:xfrm>
              <a:prstGeom prst="line">
                <a:avLst/>
              </a:prstGeom>
              <a:noFill/>
              <a:ln w="19050" algn="ctr">
                <a:solidFill>
                  <a:srgbClr val="FF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335" name="直接连接符 329"/>
              <p:cNvCxnSpPr>
                <a:cxnSpLocks noChangeShapeType="1"/>
              </p:cNvCxnSpPr>
              <p:nvPr/>
            </p:nvCxnSpPr>
            <p:spPr bwMode="auto">
              <a:xfrm>
                <a:off x="5273136" y="1733423"/>
                <a:ext cx="0" cy="1554480"/>
              </a:xfrm>
              <a:prstGeom prst="line">
                <a:avLst/>
              </a:prstGeom>
              <a:noFill/>
              <a:ln w="19050" algn="ctr">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sp>
        <p:nvSpPr>
          <p:cNvPr id="52254" name="Rectangle 11"/>
          <p:cNvSpPr>
            <a:spLocks noChangeArrowheads="1"/>
          </p:cNvSpPr>
          <p:nvPr/>
        </p:nvSpPr>
        <p:spPr bwMode="auto">
          <a:xfrm>
            <a:off x="1109664" y="2857500"/>
            <a:ext cx="4222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CP</a:t>
            </a:r>
            <a:endParaRPr lang="en-US" altLang="zh-CN" sz="1800" b="0">
              <a:latin typeface="Arial" panose="020B0604020202020204" pitchFamily="34" charset="0"/>
            </a:endParaRPr>
          </a:p>
        </p:txBody>
      </p:sp>
      <p:sp>
        <p:nvSpPr>
          <p:cNvPr id="52255" name="Rectangle 12"/>
          <p:cNvSpPr>
            <a:spLocks noChangeArrowheads="1"/>
          </p:cNvSpPr>
          <p:nvPr/>
        </p:nvSpPr>
        <p:spPr bwMode="auto">
          <a:xfrm>
            <a:off x="1534354" y="2992438"/>
            <a:ext cx="1570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700">
                <a:solidFill>
                  <a:srgbClr val="000000"/>
                </a:solidFill>
                <a:latin typeface="Times New Roman" panose="02020603050405020304" pitchFamily="18" charset="0"/>
              </a:rPr>
              <a:t>A</a:t>
            </a:r>
            <a:endParaRPr lang="en-US" altLang="zh-CN" sz="1800" b="0">
              <a:latin typeface="Arial" panose="020B0604020202020204" pitchFamily="34" charset="0"/>
            </a:endParaRPr>
          </a:p>
        </p:txBody>
      </p:sp>
      <p:sp>
        <p:nvSpPr>
          <p:cNvPr id="52256" name="Line 14"/>
          <p:cNvSpPr>
            <a:spLocks noChangeShapeType="1"/>
          </p:cNvSpPr>
          <p:nvPr/>
        </p:nvSpPr>
        <p:spPr bwMode="auto">
          <a:xfrm flipV="1">
            <a:off x="1676400" y="2101851"/>
            <a:ext cx="0" cy="371475"/>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57" name="Rectangle 15"/>
          <p:cNvSpPr>
            <a:spLocks noChangeArrowheads="1"/>
          </p:cNvSpPr>
          <p:nvPr/>
        </p:nvSpPr>
        <p:spPr bwMode="auto">
          <a:xfrm>
            <a:off x="1398588" y="2524125"/>
            <a:ext cx="228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R</a:t>
            </a:r>
            <a:endParaRPr lang="en-US" altLang="zh-CN" sz="1800" b="0">
              <a:latin typeface="Arial" panose="020B0604020202020204" pitchFamily="34" charset="0"/>
            </a:endParaRPr>
          </a:p>
        </p:txBody>
      </p:sp>
      <p:sp>
        <p:nvSpPr>
          <p:cNvPr id="52258" name="Rectangle 16"/>
          <p:cNvSpPr>
            <a:spLocks noChangeArrowheads="1"/>
          </p:cNvSpPr>
          <p:nvPr/>
        </p:nvSpPr>
        <p:spPr bwMode="auto">
          <a:xfrm>
            <a:off x="1625073" y="2660650"/>
            <a:ext cx="1090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700">
                <a:solidFill>
                  <a:srgbClr val="000000"/>
                </a:solidFill>
                <a:latin typeface="Times New Roman" panose="02020603050405020304" pitchFamily="18" charset="0"/>
              </a:rPr>
              <a:t>0</a:t>
            </a:r>
            <a:endParaRPr lang="en-US" altLang="zh-CN" sz="1800" b="0">
              <a:latin typeface="Arial" panose="020B0604020202020204" pitchFamily="34" charset="0"/>
            </a:endParaRPr>
          </a:p>
        </p:txBody>
      </p:sp>
      <p:sp>
        <p:nvSpPr>
          <p:cNvPr id="52259" name="Rectangle 17"/>
          <p:cNvSpPr>
            <a:spLocks noChangeArrowheads="1"/>
          </p:cNvSpPr>
          <p:nvPr/>
        </p:nvSpPr>
        <p:spPr bwMode="auto">
          <a:xfrm>
            <a:off x="1731963" y="2695575"/>
            <a:ext cx="16510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sz="1300">
                <a:solidFill>
                  <a:srgbClr val="000000"/>
                </a:solidFill>
                <a:latin typeface="宋体" panose="02010600030101010101" pitchFamily="2" charset="-122"/>
              </a:rPr>
              <a:t>（</a:t>
            </a:r>
            <a:endParaRPr lang="zh-CN" altLang="en-US" sz="1800" b="0">
              <a:latin typeface="Arial" panose="020B0604020202020204" pitchFamily="34" charset="0"/>
            </a:endParaRPr>
          </a:p>
        </p:txBody>
      </p:sp>
      <p:sp>
        <p:nvSpPr>
          <p:cNvPr id="52260" name="Rectangle 18"/>
          <p:cNvSpPr>
            <a:spLocks noChangeArrowheads="1"/>
          </p:cNvSpPr>
          <p:nvPr/>
        </p:nvSpPr>
        <p:spPr bwMode="auto">
          <a:xfrm>
            <a:off x="1904473" y="2660650"/>
            <a:ext cx="1090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700">
                <a:solidFill>
                  <a:srgbClr val="000000"/>
                </a:solidFill>
                <a:latin typeface="Times New Roman" panose="02020603050405020304" pitchFamily="18" charset="0"/>
              </a:rPr>
              <a:t>1</a:t>
            </a:r>
            <a:endParaRPr lang="en-US" altLang="zh-CN" sz="1800" b="0">
              <a:latin typeface="Arial" panose="020B0604020202020204" pitchFamily="34" charset="0"/>
            </a:endParaRPr>
          </a:p>
        </p:txBody>
      </p:sp>
      <p:sp>
        <p:nvSpPr>
          <p:cNvPr id="52261" name="Rectangle 19"/>
          <p:cNvSpPr>
            <a:spLocks noChangeArrowheads="1"/>
          </p:cNvSpPr>
          <p:nvPr/>
        </p:nvSpPr>
        <p:spPr bwMode="auto">
          <a:xfrm>
            <a:off x="2011363" y="2695575"/>
            <a:ext cx="16510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sz="1300">
                <a:solidFill>
                  <a:srgbClr val="000000"/>
                </a:solidFill>
                <a:latin typeface="宋体" panose="02010600030101010101" pitchFamily="2" charset="-122"/>
              </a:rPr>
              <a:t>）</a:t>
            </a:r>
            <a:endParaRPr lang="zh-CN" altLang="en-US" sz="1800" b="0">
              <a:latin typeface="Arial" panose="020B0604020202020204" pitchFamily="34" charset="0"/>
            </a:endParaRPr>
          </a:p>
        </p:txBody>
      </p:sp>
      <p:sp>
        <p:nvSpPr>
          <p:cNvPr id="52262" name="Rectangle 20"/>
          <p:cNvSpPr>
            <a:spLocks noChangeArrowheads="1"/>
          </p:cNvSpPr>
          <p:nvPr/>
        </p:nvSpPr>
        <p:spPr bwMode="auto">
          <a:xfrm>
            <a:off x="2184401" y="2524125"/>
            <a:ext cx="793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 </a:t>
            </a:r>
            <a:endParaRPr lang="en-US" altLang="zh-CN" sz="1800" b="0">
              <a:latin typeface="Arial" panose="020B0604020202020204" pitchFamily="34" charset="0"/>
            </a:endParaRPr>
          </a:p>
        </p:txBody>
      </p:sp>
      <p:sp>
        <p:nvSpPr>
          <p:cNvPr id="52263" name="Line 21"/>
          <p:cNvSpPr>
            <a:spLocks noChangeShapeType="1"/>
          </p:cNvSpPr>
          <p:nvPr/>
        </p:nvSpPr>
        <p:spPr bwMode="auto">
          <a:xfrm flipV="1">
            <a:off x="2416175" y="2095501"/>
            <a:ext cx="1588" cy="377825"/>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64" name="Line 22"/>
          <p:cNvSpPr>
            <a:spLocks noChangeShapeType="1"/>
          </p:cNvSpPr>
          <p:nvPr/>
        </p:nvSpPr>
        <p:spPr bwMode="auto">
          <a:xfrm flipV="1">
            <a:off x="3157539" y="2095501"/>
            <a:ext cx="1587" cy="377825"/>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65" name="Line 23"/>
          <p:cNvSpPr>
            <a:spLocks noChangeShapeType="1"/>
          </p:cNvSpPr>
          <p:nvPr/>
        </p:nvSpPr>
        <p:spPr bwMode="auto">
          <a:xfrm flipV="1">
            <a:off x="3897314" y="2095501"/>
            <a:ext cx="1587" cy="377825"/>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66" name="Rectangle 28"/>
          <p:cNvSpPr>
            <a:spLocks noChangeArrowheads="1"/>
          </p:cNvSpPr>
          <p:nvPr/>
        </p:nvSpPr>
        <p:spPr bwMode="auto">
          <a:xfrm>
            <a:off x="1514475" y="3910013"/>
            <a:ext cx="2476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Q</a:t>
            </a:r>
            <a:endParaRPr lang="en-US" altLang="zh-CN" sz="1800" b="0">
              <a:latin typeface="Arial" panose="020B0604020202020204" pitchFamily="34" charset="0"/>
            </a:endParaRPr>
          </a:p>
        </p:txBody>
      </p:sp>
      <p:sp>
        <p:nvSpPr>
          <p:cNvPr id="52267" name="Rectangle 29"/>
          <p:cNvSpPr>
            <a:spLocks noChangeArrowheads="1"/>
          </p:cNvSpPr>
          <p:nvPr/>
        </p:nvSpPr>
        <p:spPr bwMode="auto">
          <a:xfrm>
            <a:off x="1762954" y="4046538"/>
            <a:ext cx="1570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700">
                <a:solidFill>
                  <a:srgbClr val="000000"/>
                </a:solidFill>
                <a:latin typeface="Times New Roman" panose="02020603050405020304" pitchFamily="18" charset="0"/>
              </a:rPr>
              <a:t>A</a:t>
            </a:r>
            <a:endParaRPr lang="en-US" altLang="zh-CN" sz="1800" b="0">
              <a:latin typeface="Arial" panose="020B0604020202020204" pitchFamily="34" charset="0"/>
            </a:endParaRPr>
          </a:p>
        </p:txBody>
      </p:sp>
      <p:sp>
        <p:nvSpPr>
          <p:cNvPr id="52268" name="Rectangle 30"/>
          <p:cNvSpPr>
            <a:spLocks noChangeArrowheads="1"/>
          </p:cNvSpPr>
          <p:nvPr/>
        </p:nvSpPr>
        <p:spPr bwMode="auto">
          <a:xfrm>
            <a:off x="1914526" y="3910013"/>
            <a:ext cx="793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 </a:t>
            </a:r>
            <a:endParaRPr lang="en-US" altLang="zh-CN" sz="1800" b="0">
              <a:latin typeface="Arial" panose="020B0604020202020204" pitchFamily="34" charset="0"/>
            </a:endParaRPr>
          </a:p>
        </p:txBody>
      </p:sp>
      <p:sp>
        <p:nvSpPr>
          <p:cNvPr id="52269" name="Rectangle 31"/>
          <p:cNvSpPr>
            <a:spLocks noChangeArrowheads="1"/>
          </p:cNvSpPr>
          <p:nvPr/>
        </p:nvSpPr>
        <p:spPr bwMode="auto">
          <a:xfrm>
            <a:off x="2244725" y="3910013"/>
            <a:ext cx="2476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Q</a:t>
            </a:r>
            <a:endParaRPr lang="en-US" altLang="zh-CN" sz="1800" b="0">
              <a:latin typeface="Arial" panose="020B0604020202020204" pitchFamily="34" charset="0"/>
            </a:endParaRPr>
          </a:p>
        </p:txBody>
      </p:sp>
      <p:sp>
        <p:nvSpPr>
          <p:cNvPr id="52270" name="Rectangle 32"/>
          <p:cNvSpPr>
            <a:spLocks noChangeArrowheads="1"/>
          </p:cNvSpPr>
          <p:nvPr/>
        </p:nvSpPr>
        <p:spPr bwMode="auto">
          <a:xfrm>
            <a:off x="2486907" y="4046538"/>
            <a:ext cx="1458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700">
                <a:solidFill>
                  <a:srgbClr val="000000"/>
                </a:solidFill>
                <a:latin typeface="Times New Roman" panose="02020603050405020304" pitchFamily="18" charset="0"/>
              </a:rPr>
              <a:t>B</a:t>
            </a:r>
            <a:endParaRPr lang="en-US" altLang="zh-CN" sz="1800" b="0">
              <a:latin typeface="Arial" panose="020B0604020202020204" pitchFamily="34" charset="0"/>
            </a:endParaRPr>
          </a:p>
        </p:txBody>
      </p:sp>
      <p:sp>
        <p:nvSpPr>
          <p:cNvPr id="52271" name="Rectangle 33"/>
          <p:cNvSpPr>
            <a:spLocks noChangeArrowheads="1"/>
          </p:cNvSpPr>
          <p:nvPr/>
        </p:nvSpPr>
        <p:spPr bwMode="auto">
          <a:xfrm>
            <a:off x="2635251" y="3910013"/>
            <a:ext cx="793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 </a:t>
            </a:r>
            <a:endParaRPr lang="en-US" altLang="zh-CN" sz="1800" b="0">
              <a:latin typeface="Arial" panose="020B0604020202020204" pitchFamily="34" charset="0"/>
            </a:endParaRPr>
          </a:p>
        </p:txBody>
      </p:sp>
      <p:sp>
        <p:nvSpPr>
          <p:cNvPr id="52272" name="Rectangle 34"/>
          <p:cNvSpPr>
            <a:spLocks noChangeArrowheads="1"/>
          </p:cNvSpPr>
          <p:nvPr/>
        </p:nvSpPr>
        <p:spPr bwMode="auto">
          <a:xfrm>
            <a:off x="2963863" y="3910013"/>
            <a:ext cx="2476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Q</a:t>
            </a:r>
            <a:endParaRPr lang="en-US" altLang="zh-CN" sz="1800" b="0">
              <a:latin typeface="Arial" panose="020B0604020202020204" pitchFamily="34" charset="0"/>
            </a:endParaRPr>
          </a:p>
        </p:txBody>
      </p:sp>
      <p:sp>
        <p:nvSpPr>
          <p:cNvPr id="52273" name="Rectangle 35"/>
          <p:cNvSpPr>
            <a:spLocks noChangeArrowheads="1"/>
          </p:cNvSpPr>
          <p:nvPr/>
        </p:nvSpPr>
        <p:spPr bwMode="auto">
          <a:xfrm>
            <a:off x="3212341" y="4046538"/>
            <a:ext cx="1570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700">
                <a:solidFill>
                  <a:srgbClr val="000000"/>
                </a:solidFill>
                <a:latin typeface="Times New Roman" panose="02020603050405020304" pitchFamily="18" charset="0"/>
              </a:rPr>
              <a:t>C</a:t>
            </a:r>
            <a:endParaRPr lang="en-US" altLang="zh-CN" sz="1800" b="0">
              <a:latin typeface="Arial" panose="020B0604020202020204" pitchFamily="34" charset="0"/>
            </a:endParaRPr>
          </a:p>
        </p:txBody>
      </p:sp>
      <p:sp>
        <p:nvSpPr>
          <p:cNvPr id="52274" name="Rectangle 36"/>
          <p:cNvSpPr>
            <a:spLocks noChangeArrowheads="1"/>
          </p:cNvSpPr>
          <p:nvPr/>
        </p:nvSpPr>
        <p:spPr bwMode="auto">
          <a:xfrm>
            <a:off x="3363914" y="3910013"/>
            <a:ext cx="793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 </a:t>
            </a:r>
            <a:endParaRPr lang="en-US" altLang="zh-CN" sz="1800" b="0">
              <a:latin typeface="Arial" panose="020B0604020202020204" pitchFamily="34" charset="0"/>
            </a:endParaRPr>
          </a:p>
        </p:txBody>
      </p:sp>
      <p:sp>
        <p:nvSpPr>
          <p:cNvPr id="52275" name="Rectangle 37"/>
          <p:cNvSpPr>
            <a:spLocks noChangeArrowheads="1"/>
          </p:cNvSpPr>
          <p:nvPr/>
        </p:nvSpPr>
        <p:spPr bwMode="auto">
          <a:xfrm>
            <a:off x="3689350" y="3910013"/>
            <a:ext cx="2476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Q</a:t>
            </a:r>
            <a:endParaRPr lang="en-US" altLang="zh-CN" sz="1800" b="0">
              <a:latin typeface="Arial" panose="020B0604020202020204" pitchFamily="34" charset="0"/>
            </a:endParaRPr>
          </a:p>
        </p:txBody>
      </p:sp>
      <p:sp>
        <p:nvSpPr>
          <p:cNvPr id="52276" name="Rectangle 38"/>
          <p:cNvSpPr>
            <a:spLocks noChangeArrowheads="1"/>
          </p:cNvSpPr>
          <p:nvPr/>
        </p:nvSpPr>
        <p:spPr bwMode="auto">
          <a:xfrm>
            <a:off x="3936241" y="4046538"/>
            <a:ext cx="1570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700">
                <a:solidFill>
                  <a:srgbClr val="000000"/>
                </a:solidFill>
                <a:latin typeface="Times New Roman" panose="02020603050405020304" pitchFamily="18" charset="0"/>
              </a:rPr>
              <a:t>D</a:t>
            </a:r>
            <a:endParaRPr lang="en-US" altLang="zh-CN" sz="1800" b="0">
              <a:latin typeface="Arial" panose="020B0604020202020204" pitchFamily="34" charset="0"/>
            </a:endParaRPr>
          </a:p>
        </p:txBody>
      </p:sp>
      <p:sp>
        <p:nvSpPr>
          <p:cNvPr id="52277" name="Rectangle 39"/>
          <p:cNvSpPr>
            <a:spLocks noChangeArrowheads="1"/>
          </p:cNvSpPr>
          <p:nvPr/>
        </p:nvSpPr>
        <p:spPr bwMode="auto">
          <a:xfrm>
            <a:off x="2209800" y="3276600"/>
            <a:ext cx="3175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chemeClr val="hlink"/>
                </a:solidFill>
                <a:latin typeface="Times New Roman" panose="02020603050405020304" pitchFamily="18" charset="0"/>
              </a:rPr>
              <a:t>74</a:t>
            </a:r>
            <a:endParaRPr lang="en-US" altLang="zh-CN" sz="1800" b="0">
              <a:solidFill>
                <a:schemeClr val="hlink"/>
              </a:solidFill>
              <a:latin typeface="Arial" panose="020B0604020202020204" pitchFamily="34" charset="0"/>
            </a:endParaRPr>
          </a:p>
        </p:txBody>
      </p:sp>
      <p:sp>
        <p:nvSpPr>
          <p:cNvPr id="52278" name="Rectangle 40"/>
          <p:cNvSpPr>
            <a:spLocks noChangeArrowheads="1"/>
          </p:cNvSpPr>
          <p:nvPr/>
        </p:nvSpPr>
        <p:spPr bwMode="auto">
          <a:xfrm>
            <a:off x="2528888" y="3276600"/>
            <a:ext cx="863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chemeClr val="hlink"/>
                </a:solidFill>
                <a:latin typeface="Times New Roman" panose="02020603050405020304" pitchFamily="18" charset="0"/>
              </a:rPr>
              <a:t>LS290</a:t>
            </a:r>
            <a:endParaRPr lang="en-US" altLang="zh-CN" sz="1800" b="0">
              <a:solidFill>
                <a:schemeClr val="hlink"/>
              </a:solidFill>
              <a:latin typeface="Arial" panose="020B0604020202020204" pitchFamily="34" charset="0"/>
            </a:endParaRPr>
          </a:p>
        </p:txBody>
      </p:sp>
      <p:sp>
        <p:nvSpPr>
          <p:cNvPr id="52279" name="Line 41"/>
          <p:cNvSpPr>
            <a:spLocks noChangeShapeType="1"/>
          </p:cNvSpPr>
          <p:nvPr/>
        </p:nvSpPr>
        <p:spPr bwMode="auto">
          <a:xfrm>
            <a:off x="425450" y="3022600"/>
            <a:ext cx="400050" cy="1588"/>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80" name="Freeform 42"/>
          <p:cNvSpPr>
            <a:spLocks/>
          </p:cNvSpPr>
          <p:nvPr/>
        </p:nvSpPr>
        <p:spPr bwMode="auto">
          <a:xfrm>
            <a:off x="647700" y="2932113"/>
            <a:ext cx="177800" cy="176212"/>
          </a:xfrm>
          <a:custGeom>
            <a:avLst/>
            <a:gdLst>
              <a:gd name="T0" fmla="*/ 2147483647 w 112"/>
              <a:gd name="T1" fmla="*/ 0 h 111"/>
              <a:gd name="T2" fmla="*/ 2147483647 w 112"/>
              <a:gd name="T3" fmla="*/ 0 h 111"/>
              <a:gd name="T4" fmla="*/ 2147483647 w 112"/>
              <a:gd name="T5" fmla="*/ 2147483647 h 111"/>
              <a:gd name="T6" fmla="*/ 2147483647 w 112"/>
              <a:gd name="T7" fmla="*/ 2147483647 h 111"/>
              <a:gd name="T8" fmla="*/ 2147483647 w 112"/>
              <a:gd name="T9" fmla="*/ 2147483647 h 111"/>
              <a:gd name="T10" fmla="*/ 2147483647 w 112"/>
              <a:gd name="T11" fmla="*/ 2147483647 h 111"/>
              <a:gd name="T12" fmla="*/ 2147483647 w 112"/>
              <a:gd name="T13" fmla="*/ 2147483647 h 111"/>
              <a:gd name="T14" fmla="*/ 0 w 112"/>
              <a:gd name="T15" fmla="*/ 2147483647 h 111"/>
              <a:gd name="T16" fmla="*/ 0 w 112"/>
              <a:gd name="T17" fmla="*/ 2147483647 h 111"/>
              <a:gd name="T18" fmla="*/ 0 w 112"/>
              <a:gd name="T19" fmla="*/ 2147483647 h 111"/>
              <a:gd name="T20" fmla="*/ 2147483647 w 112"/>
              <a:gd name="T21" fmla="*/ 2147483647 h 111"/>
              <a:gd name="T22" fmla="*/ 2147483647 w 112"/>
              <a:gd name="T23" fmla="*/ 2147483647 h 111"/>
              <a:gd name="T24" fmla="*/ 2147483647 w 112"/>
              <a:gd name="T25" fmla="*/ 2147483647 h 111"/>
              <a:gd name="T26" fmla="*/ 2147483647 w 112"/>
              <a:gd name="T27" fmla="*/ 2147483647 h 111"/>
              <a:gd name="T28" fmla="*/ 2147483647 w 112"/>
              <a:gd name="T29" fmla="*/ 2147483647 h 111"/>
              <a:gd name="T30" fmla="*/ 2147483647 w 112"/>
              <a:gd name="T31" fmla="*/ 2147483647 h 111"/>
              <a:gd name="T32" fmla="*/ 2147483647 w 112"/>
              <a:gd name="T33" fmla="*/ 2147483647 h 111"/>
              <a:gd name="T34" fmla="*/ 2147483647 w 112"/>
              <a:gd name="T35" fmla="*/ 2147483647 h 111"/>
              <a:gd name="T36" fmla="*/ 2147483647 w 112"/>
              <a:gd name="T37" fmla="*/ 2147483647 h 111"/>
              <a:gd name="T38" fmla="*/ 2147483647 w 112"/>
              <a:gd name="T39" fmla="*/ 2147483647 h 111"/>
              <a:gd name="T40" fmla="*/ 2147483647 w 112"/>
              <a:gd name="T41" fmla="*/ 2147483647 h 111"/>
              <a:gd name="T42" fmla="*/ 2147483647 w 112"/>
              <a:gd name="T43" fmla="*/ 2147483647 h 111"/>
              <a:gd name="T44" fmla="*/ 2147483647 w 112"/>
              <a:gd name="T45" fmla="*/ 2147483647 h 111"/>
              <a:gd name="T46" fmla="*/ 2147483647 w 112"/>
              <a:gd name="T47" fmla="*/ 2147483647 h 111"/>
              <a:gd name="T48" fmla="*/ 2147483647 w 112"/>
              <a:gd name="T49" fmla="*/ 2147483647 h 111"/>
              <a:gd name="T50" fmla="*/ 2147483647 w 112"/>
              <a:gd name="T51" fmla="*/ 2147483647 h 111"/>
              <a:gd name="T52" fmla="*/ 2147483647 w 112"/>
              <a:gd name="T53" fmla="*/ 2147483647 h 111"/>
              <a:gd name="T54" fmla="*/ 2147483647 w 112"/>
              <a:gd name="T55" fmla="*/ 2147483647 h 111"/>
              <a:gd name="T56" fmla="*/ 2147483647 w 112"/>
              <a:gd name="T57" fmla="*/ 2147483647 h 111"/>
              <a:gd name="T58" fmla="*/ 2147483647 w 112"/>
              <a:gd name="T59" fmla="*/ 2147483647 h 111"/>
              <a:gd name="T60" fmla="*/ 2147483647 w 112"/>
              <a:gd name="T61" fmla="*/ 2147483647 h 111"/>
              <a:gd name="T62" fmla="*/ 2147483647 w 112"/>
              <a:gd name="T63" fmla="*/ 0 h 111"/>
              <a:gd name="T64" fmla="*/ 2147483647 w 112"/>
              <a:gd name="T65" fmla="*/ 0 h 1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12" h="111">
                <a:moveTo>
                  <a:pt x="58" y="0"/>
                </a:moveTo>
                <a:lnTo>
                  <a:pt x="45" y="0"/>
                </a:lnTo>
                <a:lnTo>
                  <a:pt x="35" y="3"/>
                </a:lnTo>
                <a:lnTo>
                  <a:pt x="26" y="10"/>
                </a:lnTo>
                <a:lnTo>
                  <a:pt x="16" y="16"/>
                </a:lnTo>
                <a:lnTo>
                  <a:pt x="10" y="26"/>
                </a:lnTo>
                <a:lnTo>
                  <a:pt x="3" y="35"/>
                </a:lnTo>
                <a:lnTo>
                  <a:pt x="0" y="45"/>
                </a:lnTo>
                <a:lnTo>
                  <a:pt x="0" y="57"/>
                </a:lnTo>
                <a:lnTo>
                  <a:pt x="0" y="67"/>
                </a:lnTo>
                <a:lnTo>
                  <a:pt x="3" y="77"/>
                </a:lnTo>
                <a:lnTo>
                  <a:pt x="10" y="86"/>
                </a:lnTo>
                <a:lnTo>
                  <a:pt x="16" y="96"/>
                </a:lnTo>
                <a:lnTo>
                  <a:pt x="26" y="102"/>
                </a:lnTo>
                <a:lnTo>
                  <a:pt x="35" y="108"/>
                </a:lnTo>
                <a:lnTo>
                  <a:pt x="45" y="111"/>
                </a:lnTo>
                <a:lnTo>
                  <a:pt x="58" y="111"/>
                </a:lnTo>
                <a:lnTo>
                  <a:pt x="67" y="111"/>
                </a:lnTo>
                <a:lnTo>
                  <a:pt x="77" y="108"/>
                </a:lnTo>
                <a:lnTo>
                  <a:pt x="86" y="102"/>
                </a:lnTo>
                <a:lnTo>
                  <a:pt x="96" y="96"/>
                </a:lnTo>
                <a:lnTo>
                  <a:pt x="102" y="86"/>
                </a:lnTo>
                <a:lnTo>
                  <a:pt x="109" y="77"/>
                </a:lnTo>
                <a:lnTo>
                  <a:pt x="112" y="67"/>
                </a:lnTo>
                <a:lnTo>
                  <a:pt x="112" y="57"/>
                </a:lnTo>
                <a:lnTo>
                  <a:pt x="112" y="45"/>
                </a:lnTo>
                <a:lnTo>
                  <a:pt x="109" y="35"/>
                </a:lnTo>
                <a:lnTo>
                  <a:pt x="102" y="26"/>
                </a:lnTo>
                <a:lnTo>
                  <a:pt x="96" y="16"/>
                </a:lnTo>
                <a:lnTo>
                  <a:pt x="86" y="10"/>
                </a:lnTo>
                <a:lnTo>
                  <a:pt x="77" y="3"/>
                </a:lnTo>
                <a:lnTo>
                  <a:pt x="67" y="0"/>
                </a:lnTo>
                <a:lnTo>
                  <a:pt x="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281" name="Freeform 43"/>
          <p:cNvSpPr>
            <a:spLocks/>
          </p:cNvSpPr>
          <p:nvPr/>
        </p:nvSpPr>
        <p:spPr bwMode="auto">
          <a:xfrm>
            <a:off x="647700" y="2932113"/>
            <a:ext cx="177800" cy="176212"/>
          </a:xfrm>
          <a:custGeom>
            <a:avLst/>
            <a:gdLst>
              <a:gd name="T0" fmla="*/ 2147483647 w 112"/>
              <a:gd name="T1" fmla="*/ 0 h 111"/>
              <a:gd name="T2" fmla="*/ 2147483647 w 112"/>
              <a:gd name="T3" fmla="*/ 0 h 111"/>
              <a:gd name="T4" fmla="*/ 2147483647 w 112"/>
              <a:gd name="T5" fmla="*/ 2147483647 h 111"/>
              <a:gd name="T6" fmla="*/ 2147483647 w 112"/>
              <a:gd name="T7" fmla="*/ 2147483647 h 111"/>
              <a:gd name="T8" fmla="*/ 2147483647 w 112"/>
              <a:gd name="T9" fmla="*/ 2147483647 h 111"/>
              <a:gd name="T10" fmla="*/ 2147483647 w 112"/>
              <a:gd name="T11" fmla="*/ 2147483647 h 111"/>
              <a:gd name="T12" fmla="*/ 2147483647 w 112"/>
              <a:gd name="T13" fmla="*/ 2147483647 h 111"/>
              <a:gd name="T14" fmla="*/ 0 w 112"/>
              <a:gd name="T15" fmla="*/ 2147483647 h 111"/>
              <a:gd name="T16" fmla="*/ 0 w 112"/>
              <a:gd name="T17" fmla="*/ 2147483647 h 111"/>
              <a:gd name="T18" fmla="*/ 0 w 112"/>
              <a:gd name="T19" fmla="*/ 2147483647 h 111"/>
              <a:gd name="T20" fmla="*/ 2147483647 w 112"/>
              <a:gd name="T21" fmla="*/ 2147483647 h 111"/>
              <a:gd name="T22" fmla="*/ 2147483647 w 112"/>
              <a:gd name="T23" fmla="*/ 2147483647 h 111"/>
              <a:gd name="T24" fmla="*/ 2147483647 w 112"/>
              <a:gd name="T25" fmla="*/ 2147483647 h 111"/>
              <a:gd name="T26" fmla="*/ 2147483647 w 112"/>
              <a:gd name="T27" fmla="*/ 2147483647 h 111"/>
              <a:gd name="T28" fmla="*/ 2147483647 w 112"/>
              <a:gd name="T29" fmla="*/ 2147483647 h 111"/>
              <a:gd name="T30" fmla="*/ 2147483647 w 112"/>
              <a:gd name="T31" fmla="*/ 2147483647 h 111"/>
              <a:gd name="T32" fmla="*/ 2147483647 w 112"/>
              <a:gd name="T33" fmla="*/ 2147483647 h 111"/>
              <a:gd name="T34" fmla="*/ 2147483647 w 112"/>
              <a:gd name="T35" fmla="*/ 2147483647 h 111"/>
              <a:gd name="T36" fmla="*/ 2147483647 w 112"/>
              <a:gd name="T37" fmla="*/ 2147483647 h 111"/>
              <a:gd name="T38" fmla="*/ 2147483647 w 112"/>
              <a:gd name="T39" fmla="*/ 2147483647 h 111"/>
              <a:gd name="T40" fmla="*/ 2147483647 w 112"/>
              <a:gd name="T41" fmla="*/ 2147483647 h 111"/>
              <a:gd name="T42" fmla="*/ 2147483647 w 112"/>
              <a:gd name="T43" fmla="*/ 2147483647 h 111"/>
              <a:gd name="T44" fmla="*/ 2147483647 w 112"/>
              <a:gd name="T45" fmla="*/ 2147483647 h 111"/>
              <a:gd name="T46" fmla="*/ 2147483647 w 112"/>
              <a:gd name="T47" fmla="*/ 2147483647 h 111"/>
              <a:gd name="T48" fmla="*/ 2147483647 w 112"/>
              <a:gd name="T49" fmla="*/ 2147483647 h 111"/>
              <a:gd name="T50" fmla="*/ 2147483647 w 112"/>
              <a:gd name="T51" fmla="*/ 2147483647 h 111"/>
              <a:gd name="T52" fmla="*/ 2147483647 w 112"/>
              <a:gd name="T53" fmla="*/ 2147483647 h 111"/>
              <a:gd name="T54" fmla="*/ 2147483647 w 112"/>
              <a:gd name="T55" fmla="*/ 2147483647 h 111"/>
              <a:gd name="T56" fmla="*/ 2147483647 w 112"/>
              <a:gd name="T57" fmla="*/ 2147483647 h 111"/>
              <a:gd name="T58" fmla="*/ 2147483647 w 112"/>
              <a:gd name="T59" fmla="*/ 2147483647 h 111"/>
              <a:gd name="T60" fmla="*/ 2147483647 w 112"/>
              <a:gd name="T61" fmla="*/ 2147483647 h 111"/>
              <a:gd name="T62" fmla="*/ 2147483647 w 112"/>
              <a:gd name="T63" fmla="*/ 0 h 111"/>
              <a:gd name="T64" fmla="*/ 2147483647 w 112"/>
              <a:gd name="T65" fmla="*/ 0 h 1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12" h="111">
                <a:moveTo>
                  <a:pt x="58" y="0"/>
                </a:moveTo>
                <a:lnTo>
                  <a:pt x="45" y="0"/>
                </a:lnTo>
                <a:lnTo>
                  <a:pt x="35" y="3"/>
                </a:lnTo>
                <a:lnTo>
                  <a:pt x="26" y="10"/>
                </a:lnTo>
                <a:lnTo>
                  <a:pt x="16" y="16"/>
                </a:lnTo>
                <a:lnTo>
                  <a:pt x="10" y="26"/>
                </a:lnTo>
                <a:lnTo>
                  <a:pt x="3" y="35"/>
                </a:lnTo>
                <a:lnTo>
                  <a:pt x="0" y="45"/>
                </a:lnTo>
                <a:lnTo>
                  <a:pt x="0" y="57"/>
                </a:lnTo>
                <a:lnTo>
                  <a:pt x="0" y="67"/>
                </a:lnTo>
                <a:lnTo>
                  <a:pt x="3" y="77"/>
                </a:lnTo>
                <a:lnTo>
                  <a:pt x="10" y="86"/>
                </a:lnTo>
                <a:lnTo>
                  <a:pt x="16" y="96"/>
                </a:lnTo>
                <a:lnTo>
                  <a:pt x="26" y="102"/>
                </a:lnTo>
                <a:lnTo>
                  <a:pt x="35" y="108"/>
                </a:lnTo>
                <a:lnTo>
                  <a:pt x="45" y="111"/>
                </a:lnTo>
                <a:lnTo>
                  <a:pt x="58" y="111"/>
                </a:lnTo>
                <a:lnTo>
                  <a:pt x="67" y="111"/>
                </a:lnTo>
                <a:lnTo>
                  <a:pt x="77" y="108"/>
                </a:lnTo>
                <a:lnTo>
                  <a:pt x="86" y="102"/>
                </a:lnTo>
                <a:lnTo>
                  <a:pt x="96" y="96"/>
                </a:lnTo>
                <a:lnTo>
                  <a:pt x="102" y="86"/>
                </a:lnTo>
                <a:lnTo>
                  <a:pt x="109" y="77"/>
                </a:lnTo>
                <a:lnTo>
                  <a:pt x="112" y="67"/>
                </a:lnTo>
                <a:lnTo>
                  <a:pt x="112" y="57"/>
                </a:lnTo>
                <a:lnTo>
                  <a:pt x="112" y="45"/>
                </a:lnTo>
                <a:lnTo>
                  <a:pt x="109" y="35"/>
                </a:lnTo>
                <a:lnTo>
                  <a:pt x="102" y="26"/>
                </a:lnTo>
                <a:lnTo>
                  <a:pt x="96" y="16"/>
                </a:lnTo>
                <a:lnTo>
                  <a:pt x="86" y="10"/>
                </a:lnTo>
                <a:lnTo>
                  <a:pt x="77" y="3"/>
                </a:lnTo>
                <a:lnTo>
                  <a:pt x="67" y="0"/>
                </a:lnTo>
                <a:lnTo>
                  <a:pt x="58" y="0"/>
                </a:lnTo>
              </a:path>
            </a:pathLst>
          </a:custGeom>
          <a:noFill/>
          <a:ln w="412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282" name="Line 44"/>
          <p:cNvSpPr>
            <a:spLocks noChangeShapeType="1"/>
          </p:cNvSpPr>
          <p:nvPr/>
        </p:nvSpPr>
        <p:spPr bwMode="auto">
          <a:xfrm>
            <a:off x="425450" y="3784600"/>
            <a:ext cx="400050" cy="1588"/>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283" name="Freeform 45"/>
          <p:cNvSpPr>
            <a:spLocks/>
          </p:cNvSpPr>
          <p:nvPr/>
        </p:nvSpPr>
        <p:spPr bwMode="auto">
          <a:xfrm>
            <a:off x="647700" y="3694114"/>
            <a:ext cx="177800" cy="180975"/>
          </a:xfrm>
          <a:custGeom>
            <a:avLst/>
            <a:gdLst>
              <a:gd name="T0" fmla="*/ 2147483647 w 112"/>
              <a:gd name="T1" fmla="*/ 0 h 114"/>
              <a:gd name="T2" fmla="*/ 2147483647 w 112"/>
              <a:gd name="T3" fmla="*/ 2147483647 h 114"/>
              <a:gd name="T4" fmla="*/ 2147483647 w 112"/>
              <a:gd name="T5" fmla="*/ 2147483647 h 114"/>
              <a:gd name="T6" fmla="*/ 2147483647 w 112"/>
              <a:gd name="T7" fmla="*/ 2147483647 h 114"/>
              <a:gd name="T8" fmla="*/ 2147483647 w 112"/>
              <a:gd name="T9" fmla="*/ 2147483647 h 114"/>
              <a:gd name="T10" fmla="*/ 2147483647 w 112"/>
              <a:gd name="T11" fmla="*/ 2147483647 h 114"/>
              <a:gd name="T12" fmla="*/ 2147483647 w 112"/>
              <a:gd name="T13" fmla="*/ 2147483647 h 114"/>
              <a:gd name="T14" fmla="*/ 0 w 112"/>
              <a:gd name="T15" fmla="*/ 2147483647 h 114"/>
              <a:gd name="T16" fmla="*/ 0 w 112"/>
              <a:gd name="T17" fmla="*/ 2147483647 h 114"/>
              <a:gd name="T18" fmla="*/ 0 w 112"/>
              <a:gd name="T19" fmla="*/ 2147483647 h 114"/>
              <a:gd name="T20" fmla="*/ 2147483647 w 112"/>
              <a:gd name="T21" fmla="*/ 2147483647 h 114"/>
              <a:gd name="T22" fmla="*/ 2147483647 w 112"/>
              <a:gd name="T23" fmla="*/ 2147483647 h 114"/>
              <a:gd name="T24" fmla="*/ 2147483647 w 112"/>
              <a:gd name="T25" fmla="*/ 2147483647 h 114"/>
              <a:gd name="T26" fmla="*/ 2147483647 w 112"/>
              <a:gd name="T27" fmla="*/ 2147483647 h 114"/>
              <a:gd name="T28" fmla="*/ 2147483647 w 112"/>
              <a:gd name="T29" fmla="*/ 2147483647 h 114"/>
              <a:gd name="T30" fmla="*/ 2147483647 w 112"/>
              <a:gd name="T31" fmla="*/ 2147483647 h 114"/>
              <a:gd name="T32" fmla="*/ 2147483647 w 112"/>
              <a:gd name="T33" fmla="*/ 2147483647 h 114"/>
              <a:gd name="T34" fmla="*/ 2147483647 w 112"/>
              <a:gd name="T35" fmla="*/ 2147483647 h 114"/>
              <a:gd name="T36" fmla="*/ 2147483647 w 112"/>
              <a:gd name="T37" fmla="*/ 2147483647 h 114"/>
              <a:gd name="T38" fmla="*/ 2147483647 w 112"/>
              <a:gd name="T39" fmla="*/ 2147483647 h 114"/>
              <a:gd name="T40" fmla="*/ 2147483647 w 112"/>
              <a:gd name="T41" fmla="*/ 2147483647 h 114"/>
              <a:gd name="T42" fmla="*/ 2147483647 w 112"/>
              <a:gd name="T43" fmla="*/ 2147483647 h 114"/>
              <a:gd name="T44" fmla="*/ 2147483647 w 112"/>
              <a:gd name="T45" fmla="*/ 2147483647 h 114"/>
              <a:gd name="T46" fmla="*/ 2147483647 w 112"/>
              <a:gd name="T47" fmla="*/ 2147483647 h 114"/>
              <a:gd name="T48" fmla="*/ 2147483647 w 112"/>
              <a:gd name="T49" fmla="*/ 2147483647 h 114"/>
              <a:gd name="T50" fmla="*/ 2147483647 w 112"/>
              <a:gd name="T51" fmla="*/ 2147483647 h 114"/>
              <a:gd name="T52" fmla="*/ 2147483647 w 112"/>
              <a:gd name="T53" fmla="*/ 2147483647 h 114"/>
              <a:gd name="T54" fmla="*/ 2147483647 w 112"/>
              <a:gd name="T55" fmla="*/ 2147483647 h 114"/>
              <a:gd name="T56" fmla="*/ 2147483647 w 112"/>
              <a:gd name="T57" fmla="*/ 2147483647 h 114"/>
              <a:gd name="T58" fmla="*/ 2147483647 w 112"/>
              <a:gd name="T59" fmla="*/ 2147483647 h 114"/>
              <a:gd name="T60" fmla="*/ 2147483647 w 112"/>
              <a:gd name="T61" fmla="*/ 2147483647 h 114"/>
              <a:gd name="T62" fmla="*/ 2147483647 w 112"/>
              <a:gd name="T63" fmla="*/ 2147483647 h 114"/>
              <a:gd name="T64" fmla="*/ 2147483647 w 112"/>
              <a:gd name="T65" fmla="*/ 0 h 1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12" h="114">
                <a:moveTo>
                  <a:pt x="58" y="0"/>
                </a:moveTo>
                <a:lnTo>
                  <a:pt x="45" y="3"/>
                </a:lnTo>
                <a:lnTo>
                  <a:pt x="35" y="6"/>
                </a:lnTo>
                <a:lnTo>
                  <a:pt x="26" y="9"/>
                </a:lnTo>
                <a:lnTo>
                  <a:pt x="16" y="16"/>
                </a:lnTo>
                <a:lnTo>
                  <a:pt x="10" y="25"/>
                </a:lnTo>
                <a:lnTo>
                  <a:pt x="3" y="35"/>
                </a:lnTo>
                <a:lnTo>
                  <a:pt x="0" y="44"/>
                </a:lnTo>
                <a:lnTo>
                  <a:pt x="0" y="57"/>
                </a:lnTo>
                <a:lnTo>
                  <a:pt x="0" y="66"/>
                </a:lnTo>
                <a:lnTo>
                  <a:pt x="3" y="79"/>
                </a:lnTo>
                <a:lnTo>
                  <a:pt x="10" y="89"/>
                </a:lnTo>
                <a:lnTo>
                  <a:pt x="16" y="95"/>
                </a:lnTo>
                <a:lnTo>
                  <a:pt x="26" y="104"/>
                </a:lnTo>
                <a:lnTo>
                  <a:pt x="35" y="108"/>
                </a:lnTo>
                <a:lnTo>
                  <a:pt x="45" y="111"/>
                </a:lnTo>
                <a:lnTo>
                  <a:pt x="58" y="114"/>
                </a:lnTo>
                <a:lnTo>
                  <a:pt x="67" y="111"/>
                </a:lnTo>
                <a:lnTo>
                  <a:pt x="77" y="108"/>
                </a:lnTo>
                <a:lnTo>
                  <a:pt x="86" y="104"/>
                </a:lnTo>
                <a:lnTo>
                  <a:pt x="96" y="95"/>
                </a:lnTo>
                <a:lnTo>
                  <a:pt x="102" y="89"/>
                </a:lnTo>
                <a:lnTo>
                  <a:pt x="109" y="79"/>
                </a:lnTo>
                <a:lnTo>
                  <a:pt x="112" y="66"/>
                </a:lnTo>
                <a:lnTo>
                  <a:pt x="112" y="57"/>
                </a:lnTo>
                <a:lnTo>
                  <a:pt x="112" y="44"/>
                </a:lnTo>
                <a:lnTo>
                  <a:pt x="109" y="35"/>
                </a:lnTo>
                <a:lnTo>
                  <a:pt x="102" y="25"/>
                </a:lnTo>
                <a:lnTo>
                  <a:pt x="96" y="16"/>
                </a:lnTo>
                <a:lnTo>
                  <a:pt x="86" y="9"/>
                </a:lnTo>
                <a:lnTo>
                  <a:pt x="77" y="6"/>
                </a:lnTo>
                <a:lnTo>
                  <a:pt x="67" y="3"/>
                </a:lnTo>
                <a:lnTo>
                  <a:pt x="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2284" name="Freeform 46"/>
          <p:cNvSpPr>
            <a:spLocks/>
          </p:cNvSpPr>
          <p:nvPr/>
        </p:nvSpPr>
        <p:spPr bwMode="auto">
          <a:xfrm>
            <a:off x="647700" y="3694114"/>
            <a:ext cx="177800" cy="180975"/>
          </a:xfrm>
          <a:custGeom>
            <a:avLst/>
            <a:gdLst>
              <a:gd name="T0" fmla="*/ 2147483647 w 112"/>
              <a:gd name="T1" fmla="*/ 0 h 114"/>
              <a:gd name="T2" fmla="*/ 2147483647 w 112"/>
              <a:gd name="T3" fmla="*/ 2147483647 h 114"/>
              <a:gd name="T4" fmla="*/ 2147483647 w 112"/>
              <a:gd name="T5" fmla="*/ 2147483647 h 114"/>
              <a:gd name="T6" fmla="*/ 2147483647 w 112"/>
              <a:gd name="T7" fmla="*/ 2147483647 h 114"/>
              <a:gd name="T8" fmla="*/ 2147483647 w 112"/>
              <a:gd name="T9" fmla="*/ 2147483647 h 114"/>
              <a:gd name="T10" fmla="*/ 2147483647 w 112"/>
              <a:gd name="T11" fmla="*/ 2147483647 h 114"/>
              <a:gd name="T12" fmla="*/ 2147483647 w 112"/>
              <a:gd name="T13" fmla="*/ 2147483647 h 114"/>
              <a:gd name="T14" fmla="*/ 0 w 112"/>
              <a:gd name="T15" fmla="*/ 2147483647 h 114"/>
              <a:gd name="T16" fmla="*/ 0 w 112"/>
              <a:gd name="T17" fmla="*/ 2147483647 h 114"/>
              <a:gd name="T18" fmla="*/ 0 w 112"/>
              <a:gd name="T19" fmla="*/ 2147483647 h 114"/>
              <a:gd name="T20" fmla="*/ 2147483647 w 112"/>
              <a:gd name="T21" fmla="*/ 2147483647 h 114"/>
              <a:gd name="T22" fmla="*/ 2147483647 w 112"/>
              <a:gd name="T23" fmla="*/ 2147483647 h 114"/>
              <a:gd name="T24" fmla="*/ 2147483647 w 112"/>
              <a:gd name="T25" fmla="*/ 2147483647 h 114"/>
              <a:gd name="T26" fmla="*/ 2147483647 w 112"/>
              <a:gd name="T27" fmla="*/ 2147483647 h 114"/>
              <a:gd name="T28" fmla="*/ 2147483647 w 112"/>
              <a:gd name="T29" fmla="*/ 2147483647 h 114"/>
              <a:gd name="T30" fmla="*/ 2147483647 w 112"/>
              <a:gd name="T31" fmla="*/ 2147483647 h 114"/>
              <a:gd name="T32" fmla="*/ 2147483647 w 112"/>
              <a:gd name="T33" fmla="*/ 2147483647 h 114"/>
              <a:gd name="T34" fmla="*/ 2147483647 w 112"/>
              <a:gd name="T35" fmla="*/ 2147483647 h 114"/>
              <a:gd name="T36" fmla="*/ 2147483647 w 112"/>
              <a:gd name="T37" fmla="*/ 2147483647 h 114"/>
              <a:gd name="T38" fmla="*/ 2147483647 w 112"/>
              <a:gd name="T39" fmla="*/ 2147483647 h 114"/>
              <a:gd name="T40" fmla="*/ 2147483647 w 112"/>
              <a:gd name="T41" fmla="*/ 2147483647 h 114"/>
              <a:gd name="T42" fmla="*/ 2147483647 w 112"/>
              <a:gd name="T43" fmla="*/ 2147483647 h 114"/>
              <a:gd name="T44" fmla="*/ 2147483647 w 112"/>
              <a:gd name="T45" fmla="*/ 2147483647 h 114"/>
              <a:gd name="T46" fmla="*/ 2147483647 w 112"/>
              <a:gd name="T47" fmla="*/ 2147483647 h 114"/>
              <a:gd name="T48" fmla="*/ 2147483647 w 112"/>
              <a:gd name="T49" fmla="*/ 2147483647 h 114"/>
              <a:gd name="T50" fmla="*/ 2147483647 w 112"/>
              <a:gd name="T51" fmla="*/ 2147483647 h 114"/>
              <a:gd name="T52" fmla="*/ 2147483647 w 112"/>
              <a:gd name="T53" fmla="*/ 2147483647 h 114"/>
              <a:gd name="T54" fmla="*/ 2147483647 w 112"/>
              <a:gd name="T55" fmla="*/ 2147483647 h 114"/>
              <a:gd name="T56" fmla="*/ 2147483647 w 112"/>
              <a:gd name="T57" fmla="*/ 2147483647 h 114"/>
              <a:gd name="T58" fmla="*/ 2147483647 w 112"/>
              <a:gd name="T59" fmla="*/ 2147483647 h 114"/>
              <a:gd name="T60" fmla="*/ 2147483647 w 112"/>
              <a:gd name="T61" fmla="*/ 2147483647 h 114"/>
              <a:gd name="T62" fmla="*/ 2147483647 w 112"/>
              <a:gd name="T63" fmla="*/ 2147483647 h 114"/>
              <a:gd name="T64" fmla="*/ 2147483647 w 112"/>
              <a:gd name="T65" fmla="*/ 0 h 1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12" h="114">
                <a:moveTo>
                  <a:pt x="58" y="0"/>
                </a:moveTo>
                <a:lnTo>
                  <a:pt x="45" y="3"/>
                </a:lnTo>
                <a:lnTo>
                  <a:pt x="35" y="6"/>
                </a:lnTo>
                <a:lnTo>
                  <a:pt x="26" y="9"/>
                </a:lnTo>
                <a:lnTo>
                  <a:pt x="16" y="16"/>
                </a:lnTo>
                <a:lnTo>
                  <a:pt x="10" y="25"/>
                </a:lnTo>
                <a:lnTo>
                  <a:pt x="3" y="35"/>
                </a:lnTo>
                <a:lnTo>
                  <a:pt x="0" y="44"/>
                </a:lnTo>
                <a:lnTo>
                  <a:pt x="0" y="57"/>
                </a:lnTo>
                <a:lnTo>
                  <a:pt x="0" y="66"/>
                </a:lnTo>
                <a:lnTo>
                  <a:pt x="3" y="79"/>
                </a:lnTo>
                <a:lnTo>
                  <a:pt x="10" y="89"/>
                </a:lnTo>
                <a:lnTo>
                  <a:pt x="16" y="95"/>
                </a:lnTo>
                <a:lnTo>
                  <a:pt x="26" y="104"/>
                </a:lnTo>
                <a:lnTo>
                  <a:pt x="35" y="108"/>
                </a:lnTo>
                <a:lnTo>
                  <a:pt x="45" y="111"/>
                </a:lnTo>
                <a:lnTo>
                  <a:pt x="58" y="114"/>
                </a:lnTo>
                <a:lnTo>
                  <a:pt x="67" y="111"/>
                </a:lnTo>
                <a:lnTo>
                  <a:pt x="77" y="108"/>
                </a:lnTo>
                <a:lnTo>
                  <a:pt x="86" y="104"/>
                </a:lnTo>
                <a:lnTo>
                  <a:pt x="96" y="95"/>
                </a:lnTo>
                <a:lnTo>
                  <a:pt x="102" y="89"/>
                </a:lnTo>
                <a:lnTo>
                  <a:pt x="109" y="79"/>
                </a:lnTo>
                <a:lnTo>
                  <a:pt x="112" y="66"/>
                </a:lnTo>
                <a:lnTo>
                  <a:pt x="112" y="57"/>
                </a:lnTo>
                <a:lnTo>
                  <a:pt x="112" y="44"/>
                </a:lnTo>
                <a:lnTo>
                  <a:pt x="109" y="35"/>
                </a:lnTo>
                <a:lnTo>
                  <a:pt x="102" y="25"/>
                </a:lnTo>
                <a:lnTo>
                  <a:pt x="96" y="16"/>
                </a:lnTo>
                <a:lnTo>
                  <a:pt x="86" y="9"/>
                </a:lnTo>
                <a:lnTo>
                  <a:pt x="77" y="6"/>
                </a:lnTo>
                <a:lnTo>
                  <a:pt x="67" y="3"/>
                </a:lnTo>
                <a:lnTo>
                  <a:pt x="58" y="0"/>
                </a:lnTo>
              </a:path>
            </a:pathLst>
          </a:custGeom>
          <a:noFill/>
          <a:ln w="412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285" name="Rectangle 47"/>
          <p:cNvSpPr>
            <a:spLocks noChangeArrowheads="1"/>
          </p:cNvSpPr>
          <p:nvPr/>
        </p:nvSpPr>
        <p:spPr bwMode="auto">
          <a:xfrm>
            <a:off x="1114426" y="3613150"/>
            <a:ext cx="4222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CP</a:t>
            </a:r>
            <a:endParaRPr lang="en-US" altLang="zh-CN" sz="1800" b="0">
              <a:latin typeface="Arial" panose="020B0604020202020204" pitchFamily="34" charset="0"/>
            </a:endParaRPr>
          </a:p>
        </p:txBody>
      </p:sp>
      <p:sp>
        <p:nvSpPr>
          <p:cNvPr id="52286" name="Rectangle 48"/>
          <p:cNvSpPr>
            <a:spLocks noChangeArrowheads="1"/>
          </p:cNvSpPr>
          <p:nvPr/>
        </p:nvSpPr>
        <p:spPr bwMode="auto">
          <a:xfrm>
            <a:off x="1534407" y="3748088"/>
            <a:ext cx="1458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700">
                <a:solidFill>
                  <a:srgbClr val="000000"/>
                </a:solidFill>
                <a:latin typeface="Times New Roman" panose="02020603050405020304" pitchFamily="18" charset="0"/>
              </a:rPr>
              <a:t>B</a:t>
            </a:r>
            <a:endParaRPr lang="en-US" altLang="zh-CN" sz="1800" b="0">
              <a:latin typeface="Arial" panose="020B0604020202020204" pitchFamily="34" charset="0"/>
            </a:endParaRPr>
          </a:p>
        </p:txBody>
      </p:sp>
      <p:sp>
        <p:nvSpPr>
          <p:cNvPr id="52287" name="Rectangle 50"/>
          <p:cNvSpPr>
            <a:spLocks noChangeArrowheads="1"/>
          </p:cNvSpPr>
          <p:nvPr/>
        </p:nvSpPr>
        <p:spPr bwMode="auto">
          <a:xfrm>
            <a:off x="2138363" y="2524125"/>
            <a:ext cx="228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R</a:t>
            </a:r>
            <a:endParaRPr lang="en-US" altLang="zh-CN" sz="1800" b="0">
              <a:latin typeface="Arial" panose="020B0604020202020204" pitchFamily="34" charset="0"/>
            </a:endParaRPr>
          </a:p>
        </p:txBody>
      </p:sp>
      <p:sp>
        <p:nvSpPr>
          <p:cNvPr id="52288" name="Rectangle 51"/>
          <p:cNvSpPr>
            <a:spLocks noChangeArrowheads="1"/>
          </p:cNvSpPr>
          <p:nvPr/>
        </p:nvSpPr>
        <p:spPr bwMode="auto">
          <a:xfrm>
            <a:off x="2366436" y="2660650"/>
            <a:ext cx="1090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700">
                <a:solidFill>
                  <a:srgbClr val="000000"/>
                </a:solidFill>
                <a:latin typeface="Times New Roman" panose="02020603050405020304" pitchFamily="18" charset="0"/>
              </a:rPr>
              <a:t>0</a:t>
            </a:r>
            <a:endParaRPr lang="en-US" altLang="zh-CN" sz="1800" b="0">
              <a:latin typeface="Arial" panose="020B0604020202020204" pitchFamily="34" charset="0"/>
            </a:endParaRPr>
          </a:p>
        </p:txBody>
      </p:sp>
      <p:sp>
        <p:nvSpPr>
          <p:cNvPr id="52289" name="Rectangle 52"/>
          <p:cNvSpPr>
            <a:spLocks noChangeArrowheads="1"/>
          </p:cNvSpPr>
          <p:nvPr/>
        </p:nvSpPr>
        <p:spPr bwMode="auto">
          <a:xfrm>
            <a:off x="2473325" y="2695575"/>
            <a:ext cx="16510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sz="1300">
                <a:solidFill>
                  <a:srgbClr val="000000"/>
                </a:solidFill>
                <a:latin typeface="宋体" panose="02010600030101010101" pitchFamily="2" charset="-122"/>
              </a:rPr>
              <a:t>（</a:t>
            </a:r>
            <a:endParaRPr lang="zh-CN" altLang="en-US" sz="1800" b="0">
              <a:latin typeface="Arial" panose="020B0604020202020204" pitchFamily="34" charset="0"/>
            </a:endParaRPr>
          </a:p>
        </p:txBody>
      </p:sp>
      <p:sp>
        <p:nvSpPr>
          <p:cNvPr id="52290" name="Rectangle 53"/>
          <p:cNvSpPr>
            <a:spLocks noChangeArrowheads="1"/>
          </p:cNvSpPr>
          <p:nvPr/>
        </p:nvSpPr>
        <p:spPr bwMode="auto">
          <a:xfrm>
            <a:off x="2644248" y="2660650"/>
            <a:ext cx="1090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700">
                <a:solidFill>
                  <a:srgbClr val="000000"/>
                </a:solidFill>
                <a:latin typeface="Times New Roman" panose="02020603050405020304" pitchFamily="18" charset="0"/>
              </a:rPr>
              <a:t>2</a:t>
            </a:r>
            <a:endParaRPr lang="en-US" altLang="zh-CN" sz="1800" b="0">
              <a:latin typeface="Arial" panose="020B0604020202020204" pitchFamily="34" charset="0"/>
            </a:endParaRPr>
          </a:p>
        </p:txBody>
      </p:sp>
      <p:sp>
        <p:nvSpPr>
          <p:cNvPr id="52291" name="Rectangle 54"/>
          <p:cNvSpPr>
            <a:spLocks noChangeArrowheads="1"/>
          </p:cNvSpPr>
          <p:nvPr/>
        </p:nvSpPr>
        <p:spPr bwMode="auto">
          <a:xfrm>
            <a:off x="2751138" y="2695575"/>
            <a:ext cx="16510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sz="1300">
                <a:solidFill>
                  <a:srgbClr val="000000"/>
                </a:solidFill>
                <a:latin typeface="宋体" panose="02010600030101010101" pitchFamily="2" charset="-122"/>
              </a:rPr>
              <a:t>）</a:t>
            </a:r>
            <a:endParaRPr lang="zh-CN" altLang="en-US" sz="1800" b="0">
              <a:latin typeface="Arial" panose="020B0604020202020204" pitchFamily="34" charset="0"/>
            </a:endParaRPr>
          </a:p>
        </p:txBody>
      </p:sp>
      <p:sp>
        <p:nvSpPr>
          <p:cNvPr id="52292" name="Rectangle 55"/>
          <p:cNvSpPr>
            <a:spLocks noChangeArrowheads="1"/>
          </p:cNvSpPr>
          <p:nvPr/>
        </p:nvSpPr>
        <p:spPr bwMode="auto">
          <a:xfrm>
            <a:off x="2898776" y="2524125"/>
            <a:ext cx="793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 </a:t>
            </a:r>
            <a:endParaRPr lang="en-US" altLang="zh-CN" sz="1800" b="0">
              <a:latin typeface="Arial" panose="020B0604020202020204" pitchFamily="34" charset="0"/>
            </a:endParaRPr>
          </a:p>
        </p:txBody>
      </p:sp>
      <p:sp>
        <p:nvSpPr>
          <p:cNvPr id="52293" name="Rectangle 56"/>
          <p:cNvSpPr>
            <a:spLocks noChangeArrowheads="1"/>
          </p:cNvSpPr>
          <p:nvPr/>
        </p:nvSpPr>
        <p:spPr bwMode="auto">
          <a:xfrm>
            <a:off x="2959100" y="2565401"/>
            <a:ext cx="179388"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S</a:t>
            </a:r>
            <a:endParaRPr lang="en-US" altLang="zh-CN" sz="1800" b="0">
              <a:latin typeface="Arial" panose="020B0604020202020204" pitchFamily="34" charset="0"/>
            </a:endParaRPr>
          </a:p>
        </p:txBody>
      </p:sp>
      <p:sp>
        <p:nvSpPr>
          <p:cNvPr id="52294" name="Rectangle 57"/>
          <p:cNvSpPr>
            <a:spLocks noChangeArrowheads="1"/>
          </p:cNvSpPr>
          <p:nvPr/>
        </p:nvSpPr>
        <p:spPr bwMode="auto">
          <a:xfrm>
            <a:off x="3187173" y="2700338"/>
            <a:ext cx="1090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700">
                <a:solidFill>
                  <a:srgbClr val="000000"/>
                </a:solidFill>
                <a:latin typeface="Times New Roman" panose="02020603050405020304" pitchFamily="18" charset="0"/>
              </a:rPr>
              <a:t>9</a:t>
            </a:r>
            <a:endParaRPr lang="en-US" altLang="zh-CN" sz="1800" b="0">
              <a:latin typeface="Arial" panose="020B0604020202020204" pitchFamily="34" charset="0"/>
            </a:endParaRPr>
          </a:p>
        </p:txBody>
      </p:sp>
      <p:sp>
        <p:nvSpPr>
          <p:cNvPr id="52295" name="Rectangle 58"/>
          <p:cNvSpPr>
            <a:spLocks noChangeArrowheads="1"/>
          </p:cNvSpPr>
          <p:nvPr/>
        </p:nvSpPr>
        <p:spPr bwMode="auto">
          <a:xfrm>
            <a:off x="3294063" y="2735264"/>
            <a:ext cx="16510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sz="1300">
                <a:solidFill>
                  <a:srgbClr val="000000"/>
                </a:solidFill>
                <a:latin typeface="宋体" panose="02010600030101010101" pitchFamily="2" charset="-122"/>
              </a:rPr>
              <a:t>（</a:t>
            </a:r>
            <a:endParaRPr lang="zh-CN" altLang="en-US" sz="1800" b="0">
              <a:latin typeface="Arial" panose="020B0604020202020204" pitchFamily="34" charset="0"/>
            </a:endParaRPr>
          </a:p>
        </p:txBody>
      </p:sp>
      <p:sp>
        <p:nvSpPr>
          <p:cNvPr id="52296" name="Rectangle 59"/>
          <p:cNvSpPr>
            <a:spLocks noChangeArrowheads="1"/>
          </p:cNvSpPr>
          <p:nvPr/>
        </p:nvSpPr>
        <p:spPr bwMode="auto">
          <a:xfrm>
            <a:off x="3464986" y="2700338"/>
            <a:ext cx="1090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700">
                <a:solidFill>
                  <a:srgbClr val="000000"/>
                </a:solidFill>
                <a:latin typeface="Times New Roman" panose="02020603050405020304" pitchFamily="18" charset="0"/>
              </a:rPr>
              <a:t>1</a:t>
            </a:r>
            <a:endParaRPr lang="en-US" altLang="zh-CN" sz="1800" b="0">
              <a:latin typeface="Arial" panose="020B0604020202020204" pitchFamily="34" charset="0"/>
            </a:endParaRPr>
          </a:p>
        </p:txBody>
      </p:sp>
      <p:sp>
        <p:nvSpPr>
          <p:cNvPr id="52297" name="Rectangle 60"/>
          <p:cNvSpPr>
            <a:spLocks noChangeArrowheads="1"/>
          </p:cNvSpPr>
          <p:nvPr/>
        </p:nvSpPr>
        <p:spPr bwMode="auto">
          <a:xfrm>
            <a:off x="3571875" y="2735264"/>
            <a:ext cx="16510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sz="1300">
                <a:solidFill>
                  <a:srgbClr val="000000"/>
                </a:solidFill>
                <a:latin typeface="宋体" panose="02010600030101010101" pitchFamily="2" charset="-122"/>
              </a:rPr>
              <a:t>）</a:t>
            </a:r>
            <a:endParaRPr lang="zh-CN" altLang="en-US" sz="1800" b="0">
              <a:latin typeface="Arial" panose="020B0604020202020204" pitchFamily="34" charset="0"/>
            </a:endParaRPr>
          </a:p>
        </p:txBody>
      </p:sp>
      <p:sp>
        <p:nvSpPr>
          <p:cNvPr id="52298" name="Rectangle 61"/>
          <p:cNvSpPr>
            <a:spLocks noChangeArrowheads="1"/>
          </p:cNvSpPr>
          <p:nvPr/>
        </p:nvSpPr>
        <p:spPr bwMode="auto">
          <a:xfrm>
            <a:off x="3744914" y="2565400"/>
            <a:ext cx="793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 </a:t>
            </a:r>
            <a:endParaRPr lang="en-US" altLang="zh-CN" sz="1800" b="0">
              <a:latin typeface="Arial" panose="020B0604020202020204" pitchFamily="34" charset="0"/>
            </a:endParaRPr>
          </a:p>
        </p:txBody>
      </p:sp>
      <p:sp>
        <p:nvSpPr>
          <p:cNvPr id="52299" name="Rectangle 62"/>
          <p:cNvSpPr>
            <a:spLocks noChangeArrowheads="1"/>
          </p:cNvSpPr>
          <p:nvPr/>
        </p:nvSpPr>
        <p:spPr bwMode="auto">
          <a:xfrm>
            <a:off x="3703638" y="2565400"/>
            <a:ext cx="228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R</a:t>
            </a:r>
            <a:endParaRPr lang="en-US" altLang="zh-CN" sz="1800" b="0">
              <a:latin typeface="Arial" panose="020B0604020202020204" pitchFamily="34" charset="0"/>
            </a:endParaRPr>
          </a:p>
        </p:txBody>
      </p:sp>
      <p:sp>
        <p:nvSpPr>
          <p:cNvPr id="52300" name="Rectangle 63"/>
          <p:cNvSpPr>
            <a:spLocks noChangeArrowheads="1"/>
          </p:cNvSpPr>
          <p:nvPr/>
        </p:nvSpPr>
        <p:spPr bwMode="auto">
          <a:xfrm>
            <a:off x="3931711" y="2700338"/>
            <a:ext cx="1090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700">
                <a:solidFill>
                  <a:srgbClr val="000000"/>
                </a:solidFill>
                <a:latin typeface="Times New Roman" panose="02020603050405020304" pitchFamily="18" charset="0"/>
              </a:rPr>
              <a:t>9</a:t>
            </a:r>
            <a:endParaRPr lang="en-US" altLang="zh-CN" sz="1800" b="0">
              <a:latin typeface="Arial" panose="020B0604020202020204" pitchFamily="34" charset="0"/>
            </a:endParaRPr>
          </a:p>
        </p:txBody>
      </p:sp>
      <p:sp>
        <p:nvSpPr>
          <p:cNvPr id="52301" name="Rectangle 64"/>
          <p:cNvSpPr>
            <a:spLocks noChangeArrowheads="1"/>
          </p:cNvSpPr>
          <p:nvPr/>
        </p:nvSpPr>
        <p:spPr bwMode="auto">
          <a:xfrm>
            <a:off x="4038600" y="2735264"/>
            <a:ext cx="16510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sz="1300">
                <a:solidFill>
                  <a:srgbClr val="000000"/>
                </a:solidFill>
                <a:latin typeface="宋体" panose="02010600030101010101" pitchFamily="2" charset="-122"/>
              </a:rPr>
              <a:t>（</a:t>
            </a:r>
            <a:endParaRPr lang="zh-CN" altLang="en-US" sz="1800" b="0">
              <a:latin typeface="Arial" panose="020B0604020202020204" pitchFamily="34" charset="0"/>
            </a:endParaRPr>
          </a:p>
        </p:txBody>
      </p:sp>
      <p:sp>
        <p:nvSpPr>
          <p:cNvPr id="52302" name="Rectangle 65"/>
          <p:cNvSpPr>
            <a:spLocks noChangeArrowheads="1"/>
          </p:cNvSpPr>
          <p:nvPr/>
        </p:nvSpPr>
        <p:spPr bwMode="auto">
          <a:xfrm>
            <a:off x="4211111" y="2700338"/>
            <a:ext cx="1090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700">
                <a:solidFill>
                  <a:srgbClr val="000000"/>
                </a:solidFill>
                <a:latin typeface="Times New Roman" panose="02020603050405020304" pitchFamily="18" charset="0"/>
              </a:rPr>
              <a:t>2</a:t>
            </a:r>
            <a:endParaRPr lang="en-US" altLang="zh-CN" sz="1800" b="0">
              <a:latin typeface="Arial" panose="020B0604020202020204" pitchFamily="34" charset="0"/>
            </a:endParaRPr>
          </a:p>
        </p:txBody>
      </p:sp>
      <p:sp>
        <p:nvSpPr>
          <p:cNvPr id="52303" name="Rectangle 66"/>
          <p:cNvSpPr>
            <a:spLocks noChangeArrowheads="1"/>
          </p:cNvSpPr>
          <p:nvPr/>
        </p:nvSpPr>
        <p:spPr bwMode="auto">
          <a:xfrm>
            <a:off x="4318000" y="2735264"/>
            <a:ext cx="16510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sz="1300">
                <a:solidFill>
                  <a:srgbClr val="000000"/>
                </a:solidFill>
                <a:latin typeface="宋体" panose="02010600030101010101" pitchFamily="2" charset="-122"/>
              </a:rPr>
              <a:t>）</a:t>
            </a:r>
            <a:endParaRPr lang="zh-CN" altLang="en-US" sz="1800" b="0">
              <a:latin typeface="Arial" panose="020B0604020202020204" pitchFamily="34" charset="0"/>
            </a:endParaRPr>
          </a:p>
        </p:txBody>
      </p:sp>
      <p:sp>
        <p:nvSpPr>
          <p:cNvPr id="52304" name="Rectangle 67"/>
          <p:cNvSpPr>
            <a:spLocks noChangeArrowheads="1"/>
          </p:cNvSpPr>
          <p:nvPr/>
        </p:nvSpPr>
        <p:spPr bwMode="auto">
          <a:xfrm>
            <a:off x="4489451" y="2565400"/>
            <a:ext cx="793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 </a:t>
            </a:r>
            <a:endParaRPr lang="en-US" altLang="zh-CN" sz="1800" b="0">
              <a:latin typeface="Arial" panose="020B0604020202020204" pitchFamily="34" charset="0"/>
            </a:endParaRPr>
          </a:p>
        </p:txBody>
      </p:sp>
      <p:sp>
        <p:nvSpPr>
          <p:cNvPr id="52305" name="Rectangle 68"/>
          <p:cNvSpPr>
            <a:spLocks noChangeArrowheads="1"/>
          </p:cNvSpPr>
          <p:nvPr/>
        </p:nvSpPr>
        <p:spPr bwMode="auto">
          <a:xfrm>
            <a:off x="777595" y="2762251"/>
            <a:ext cx="3863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a:solidFill>
                  <a:srgbClr val="000000"/>
                </a:solidFill>
                <a:latin typeface="宋体" panose="02010600030101010101" pitchFamily="2" charset="-122"/>
              </a:rPr>
              <a:t>＞</a:t>
            </a:r>
            <a:endParaRPr lang="zh-CN" altLang="en-US" sz="1800" b="0">
              <a:latin typeface="Arial" panose="020B0604020202020204" pitchFamily="34" charset="0"/>
            </a:endParaRPr>
          </a:p>
        </p:txBody>
      </p:sp>
      <p:sp>
        <p:nvSpPr>
          <p:cNvPr id="52306" name="Rectangle 69"/>
          <p:cNvSpPr>
            <a:spLocks noChangeArrowheads="1"/>
          </p:cNvSpPr>
          <p:nvPr/>
        </p:nvSpPr>
        <p:spPr bwMode="auto">
          <a:xfrm>
            <a:off x="777595" y="3525839"/>
            <a:ext cx="3863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a:solidFill>
                  <a:srgbClr val="000000"/>
                </a:solidFill>
                <a:latin typeface="宋体" panose="02010600030101010101" pitchFamily="2" charset="-122"/>
              </a:rPr>
              <a:t>＞</a:t>
            </a:r>
            <a:endParaRPr lang="zh-CN" altLang="en-US" sz="1800" b="0">
              <a:latin typeface="Arial" panose="020B0604020202020204" pitchFamily="34" charset="0"/>
            </a:endParaRPr>
          </a:p>
        </p:txBody>
      </p:sp>
      <p:sp>
        <p:nvSpPr>
          <p:cNvPr id="52307" name="Rectangle 70"/>
          <p:cNvSpPr>
            <a:spLocks noChangeArrowheads="1"/>
          </p:cNvSpPr>
          <p:nvPr/>
        </p:nvSpPr>
        <p:spPr bwMode="auto">
          <a:xfrm>
            <a:off x="1165225" y="3557588"/>
            <a:ext cx="95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a:solidFill>
                  <a:srgbClr val="000000"/>
                </a:solidFill>
                <a:latin typeface="Times New Roman" panose="02020603050405020304" pitchFamily="18" charset="0"/>
              </a:rPr>
              <a:t> </a:t>
            </a:r>
            <a:endParaRPr lang="en-US" altLang="zh-CN" sz="1800" b="0">
              <a:latin typeface="Arial" panose="020B0604020202020204" pitchFamily="34" charset="0"/>
            </a:endParaRPr>
          </a:p>
        </p:txBody>
      </p:sp>
      <p:grpSp>
        <p:nvGrpSpPr>
          <p:cNvPr id="52308" name="组合 3"/>
          <p:cNvGrpSpPr>
            <a:grpSpLocks/>
          </p:cNvGrpSpPr>
          <p:nvPr/>
        </p:nvGrpSpPr>
        <p:grpSpPr bwMode="auto">
          <a:xfrm>
            <a:off x="1673226" y="1906589"/>
            <a:ext cx="2805113" cy="384175"/>
            <a:chOff x="3900010" y="835545"/>
            <a:chExt cx="2806344" cy="384721"/>
          </a:xfrm>
        </p:grpSpPr>
        <p:sp>
          <p:nvSpPr>
            <p:cNvPr id="52326" name="Line 83"/>
            <p:cNvSpPr>
              <a:spLocks noChangeShapeType="1"/>
            </p:cNvSpPr>
            <p:nvPr/>
          </p:nvSpPr>
          <p:spPr bwMode="auto">
            <a:xfrm>
              <a:off x="3900010" y="1026045"/>
              <a:ext cx="254750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327" name="Rectangle 11"/>
            <p:cNvSpPr>
              <a:spLocks noChangeArrowheads="1"/>
            </p:cNvSpPr>
            <p:nvPr/>
          </p:nvSpPr>
          <p:spPr bwMode="auto">
            <a:xfrm>
              <a:off x="6546054" y="835545"/>
              <a:ext cx="160300"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latin typeface="Times New Roman" panose="02020603050405020304" pitchFamily="18" charset="0"/>
                </a:rPr>
                <a:t>0</a:t>
              </a:r>
              <a:endParaRPr lang="en-US" altLang="zh-CN" sz="1800" b="0">
                <a:latin typeface="Arial" panose="020B0604020202020204" pitchFamily="34" charset="0"/>
              </a:endParaRPr>
            </a:p>
          </p:txBody>
        </p:sp>
      </p:grpSp>
      <p:sp>
        <p:nvSpPr>
          <p:cNvPr id="52309" name="Rectangle 10"/>
          <p:cNvSpPr>
            <a:spLocks noChangeArrowheads="1"/>
          </p:cNvSpPr>
          <p:nvPr/>
        </p:nvSpPr>
        <p:spPr bwMode="auto">
          <a:xfrm>
            <a:off x="835026" y="2489200"/>
            <a:ext cx="3929063" cy="1824038"/>
          </a:xfrm>
          <a:prstGeom prst="rect">
            <a:avLst/>
          </a:prstGeom>
          <a:noFill/>
          <a:ln w="666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52310" name="Text Box 6"/>
          <p:cNvSpPr txBox="1">
            <a:spLocks noChangeArrowheads="1"/>
          </p:cNvSpPr>
          <p:nvPr/>
        </p:nvSpPr>
        <p:spPr bwMode="auto">
          <a:xfrm flipH="1">
            <a:off x="4933950" y="2559051"/>
            <a:ext cx="450850" cy="322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600" i="1">
                <a:latin typeface="Times New Roman" panose="02020603050405020304" pitchFamily="18" charset="0"/>
                <a:cs typeface="Times New Roman" panose="02020603050405020304" pitchFamily="18" charset="0"/>
              </a:rPr>
              <a:t>Q</a:t>
            </a:r>
            <a:r>
              <a:rPr lang="en-US" altLang="zh-CN" sz="1600" baseline="-30000">
                <a:latin typeface="Times New Roman" panose="02020603050405020304" pitchFamily="18" charset="0"/>
                <a:cs typeface="Times New Roman" panose="02020603050405020304" pitchFamily="18" charset="0"/>
              </a:rPr>
              <a:t>A</a:t>
            </a:r>
            <a:endParaRPr lang="en-US" altLang="zh-CN" sz="1600"/>
          </a:p>
        </p:txBody>
      </p:sp>
      <p:grpSp>
        <p:nvGrpSpPr>
          <p:cNvPr id="258" name="组合 257"/>
          <p:cNvGrpSpPr>
            <a:grpSpLocks/>
          </p:cNvGrpSpPr>
          <p:nvPr/>
        </p:nvGrpSpPr>
        <p:grpSpPr bwMode="auto">
          <a:xfrm>
            <a:off x="1681163" y="4295775"/>
            <a:ext cx="2222500" cy="596900"/>
            <a:chOff x="3904455" y="3205972"/>
            <a:chExt cx="2222500" cy="596900"/>
          </a:xfrm>
        </p:grpSpPr>
        <p:grpSp>
          <p:nvGrpSpPr>
            <p:cNvPr id="52321" name="组合 4"/>
            <p:cNvGrpSpPr>
              <a:grpSpLocks/>
            </p:cNvGrpSpPr>
            <p:nvPr/>
          </p:nvGrpSpPr>
          <p:grpSpPr bwMode="auto">
            <a:xfrm>
              <a:off x="4644230" y="3205972"/>
              <a:ext cx="1482725" cy="593997"/>
              <a:chOff x="4644230" y="3205972"/>
              <a:chExt cx="1482725" cy="593997"/>
            </a:xfrm>
          </p:grpSpPr>
          <p:sp>
            <p:nvSpPr>
              <p:cNvPr id="52323" name="Line 25"/>
              <p:cNvSpPr>
                <a:spLocks noChangeShapeType="1"/>
              </p:cNvSpPr>
              <p:nvPr/>
            </p:nvSpPr>
            <p:spPr bwMode="auto">
              <a:xfrm flipV="1">
                <a:off x="4644230" y="3216464"/>
                <a:ext cx="1588" cy="565423"/>
              </a:xfrm>
              <a:prstGeom prst="line">
                <a:avLst/>
              </a:prstGeom>
              <a:noFill/>
              <a:ln w="30163">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24" name="Line 26"/>
              <p:cNvSpPr>
                <a:spLocks noChangeShapeType="1"/>
              </p:cNvSpPr>
              <p:nvPr/>
            </p:nvSpPr>
            <p:spPr bwMode="auto">
              <a:xfrm flipV="1">
                <a:off x="5385593" y="3205972"/>
                <a:ext cx="1587" cy="575915"/>
              </a:xfrm>
              <a:prstGeom prst="line">
                <a:avLst/>
              </a:prstGeom>
              <a:noFill/>
              <a:ln w="30163">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325" name="Line 27"/>
              <p:cNvSpPr>
                <a:spLocks noChangeShapeType="1"/>
              </p:cNvSpPr>
              <p:nvPr/>
            </p:nvSpPr>
            <p:spPr bwMode="auto">
              <a:xfrm flipV="1">
                <a:off x="6125368" y="3234547"/>
                <a:ext cx="1587" cy="565422"/>
              </a:xfrm>
              <a:prstGeom prst="line">
                <a:avLst/>
              </a:prstGeom>
              <a:noFill/>
              <a:ln w="30163">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2322" name="Line 24"/>
            <p:cNvSpPr>
              <a:spLocks noChangeShapeType="1"/>
            </p:cNvSpPr>
            <p:nvPr/>
          </p:nvSpPr>
          <p:spPr bwMode="auto">
            <a:xfrm flipV="1">
              <a:off x="3904455" y="3216464"/>
              <a:ext cx="1588" cy="586408"/>
            </a:xfrm>
            <a:prstGeom prst="line">
              <a:avLst/>
            </a:prstGeom>
            <a:noFill/>
            <a:ln w="30163">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71" name="Line 6"/>
          <p:cNvSpPr>
            <a:spLocks noChangeShapeType="1"/>
          </p:cNvSpPr>
          <p:nvPr/>
        </p:nvSpPr>
        <p:spPr bwMode="auto">
          <a:xfrm>
            <a:off x="436563" y="3786188"/>
            <a:ext cx="0" cy="754062"/>
          </a:xfrm>
          <a:prstGeom prst="line">
            <a:avLst/>
          </a:prstGeom>
          <a:noFill/>
          <a:ln w="28575">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72" name="Group 7"/>
          <p:cNvGrpSpPr>
            <a:grpSpLocks/>
          </p:cNvGrpSpPr>
          <p:nvPr/>
        </p:nvGrpSpPr>
        <p:grpSpPr bwMode="auto">
          <a:xfrm>
            <a:off x="425450" y="4491038"/>
            <a:ext cx="1308100" cy="88900"/>
            <a:chOff x="2377" y="2706"/>
            <a:chExt cx="824" cy="56"/>
          </a:xfrm>
        </p:grpSpPr>
        <p:sp>
          <p:nvSpPr>
            <p:cNvPr id="52319" name="Line 8"/>
            <p:cNvSpPr>
              <a:spLocks noChangeShapeType="1"/>
            </p:cNvSpPr>
            <p:nvPr/>
          </p:nvSpPr>
          <p:spPr bwMode="auto">
            <a:xfrm>
              <a:off x="2377" y="2736"/>
              <a:ext cx="796" cy="0"/>
            </a:xfrm>
            <a:prstGeom prst="line">
              <a:avLst/>
            </a:prstGeom>
            <a:noFill/>
            <a:ln w="28575">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320" name="Oval 9"/>
            <p:cNvSpPr>
              <a:spLocks noChangeArrowheads="1"/>
            </p:cNvSpPr>
            <p:nvPr/>
          </p:nvSpPr>
          <p:spPr bwMode="auto">
            <a:xfrm>
              <a:off x="3145" y="2706"/>
              <a:ext cx="56" cy="56"/>
            </a:xfrm>
            <a:prstGeom prst="ellipse">
              <a:avLst/>
            </a:prstGeom>
            <a:solidFill>
              <a:srgbClr val="0000FF"/>
            </a:solidFill>
            <a:ln w="28575">
              <a:solidFill>
                <a:srgbClr val="00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grpSp>
      <p:grpSp>
        <p:nvGrpSpPr>
          <p:cNvPr id="275" name="组合 274"/>
          <p:cNvGrpSpPr>
            <a:grpSpLocks/>
          </p:cNvGrpSpPr>
          <p:nvPr/>
        </p:nvGrpSpPr>
        <p:grpSpPr bwMode="auto">
          <a:xfrm>
            <a:off x="37252" y="3027363"/>
            <a:ext cx="604098" cy="411100"/>
            <a:chOff x="1243085" y="1745352"/>
            <a:chExt cx="1632670" cy="349398"/>
          </a:xfrm>
        </p:grpSpPr>
        <p:sp>
          <p:nvSpPr>
            <p:cNvPr id="52317" name="Line 127"/>
            <p:cNvSpPr>
              <a:spLocks noChangeShapeType="1"/>
            </p:cNvSpPr>
            <p:nvPr/>
          </p:nvSpPr>
          <p:spPr bwMode="auto">
            <a:xfrm>
              <a:off x="1918493" y="1745352"/>
              <a:ext cx="957262" cy="0"/>
            </a:xfrm>
            <a:prstGeom prst="line">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318" name="Rectangle 11"/>
            <p:cNvSpPr>
              <a:spLocks noChangeArrowheads="1"/>
            </p:cNvSpPr>
            <p:nvPr/>
          </p:nvSpPr>
          <p:spPr bwMode="auto">
            <a:xfrm>
              <a:off x="1243085" y="1767772"/>
              <a:ext cx="1104755" cy="326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i="1">
                  <a:solidFill>
                    <a:srgbClr val="0000FF"/>
                  </a:solidFill>
                  <a:latin typeface="Times New Roman" panose="02020603050405020304" pitchFamily="18" charset="0"/>
                </a:rPr>
                <a:t>CP</a:t>
              </a:r>
              <a:endParaRPr lang="en-US" altLang="zh-CN" sz="1800" b="0" i="1">
                <a:solidFill>
                  <a:srgbClr val="0000FF"/>
                </a:solidFill>
                <a:latin typeface="Arial" panose="020B0604020202020204" pitchFamily="34" charset="0"/>
              </a:endParaRPr>
            </a:p>
          </p:txBody>
        </p:sp>
      </p:grpSp>
      <p:sp>
        <p:nvSpPr>
          <p:cNvPr id="278" name="Text Box 128"/>
          <p:cNvSpPr txBox="1">
            <a:spLocks noChangeArrowheads="1"/>
          </p:cNvSpPr>
          <p:nvPr/>
        </p:nvSpPr>
        <p:spPr bwMode="auto">
          <a:xfrm>
            <a:off x="295275" y="5267325"/>
            <a:ext cx="8535988" cy="400050"/>
          </a:xfrm>
          <a:prstGeom prst="rect">
            <a:avLst/>
          </a:prstGeom>
          <a:noFill/>
          <a:ln w="9525">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50000"/>
              </a:spcBef>
              <a:buClrTx/>
              <a:buFontTx/>
              <a:buNone/>
            </a:pPr>
            <a:r>
              <a:rPr lang="en-US" altLang="zh-CN" sz="2000">
                <a:latin typeface="Times New Roman" panose="02020603050405020304" pitchFamily="18" charset="0"/>
                <a:cs typeface="Times New Roman" panose="02020603050405020304" pitchFamily="18" charset="0"/>
              </a:rPr>
              <a:t>CP</a:t>
            </a:r>
            <a:r>
              <a:rPr lang="en-US" altLang="zh-CN" sz="2000" baseline="-25000">
                <a:latin typeface="Times New Roman" panose="02020603050405020304" pitchFamily="18" charset="0"/>
                <a:cs typeface="Times New Roman" panose="02020603050405020304" pitchFamily="18" charset="0"/>
              </a:rPr>
              <a:t>A</a:t>
            </a:r>
            <a:r>
              <a:rPr lang="zh-CN" altLang="en-US" sz="2000">
                <a:latin typeface="Times New Roman" panose="02020603050405020304" pitchFamily="18" charset="0"/>
                <a:cs typeface="Times New Roman" panose="02020603050405020304" pitchFamily="18" charset="0"/>
              </a:rPr>
              <a:t>接时钟</a:t>
            </a:r>
            <a:r>
              <a:rPr lang="en-US" altLang="zh-CN" sz="2000">
                <a:latin typeface="Times New Roman" panose="02020603050405020304" pitchFamily="18" charset="0"/>
                <a:cs typeface="Times New Roman" panose="02020603050405020304" pitchFamily="18" charset="0"/>
              </a:rPr>
              <a:t>CP , CP</a:t>
            </a:r>
            <a:r>
              <a:rPr lang="en-US" altLang="zh-CN" sz="2000" baseline="-25000">
                <a:latin typeface="Times New Roman" panose="02020603050405020304" pitchFamily="18" charset="0"/>
                <a:cs typeface="Times New Roman" panose="02020603050405020304" pitchFamily="18" charset="0"/>
              </a:rPr>
              <a:t>B</a:t>
            </a:r>
            <a:r>
              <a:rPr lang="zh-CN" altLang="en-US" sz="2000">
                <a:latin typeface="Times New Roman" panose="02020603050405020304" pitchFamily="18" charset="0"/>
                <a:cs typeface="Times New Roman" panose="02020603050405020304" pitchFamily="18" charset="0"/>
              </a:rPr>
              <a:t>接</a:t>
            </a:r>
            <a:r>
              <a:rPr lang="en-US" altLang="zh-CN" sz="2000" i="1">
                <a:latin typeface="Times New Roman" panose="02020603050405020304" pitchFamily="18" charset="0"/>
                <a:cs typeface="Times New Roman" panose="02020603050405020304" pitchFamily="18" charset="0"/>
              </a:rPr>
              <a:t>Q</a:t>
            </a:r>
            <a:r>
              <a:rPr lang="en-US" altLang="zh-CN" sz="2000" baseline="-25000">
                <a:latin typeface="Times New Roman" panose="02020603050405020304" pitchFamily="18" charset="0"/>
                <a:cs typeface="Times New Roman" panose="02020603050405020304" pitchFamily="18" charset="0"/>
              </a:rPr>
              <a:t>A</a:t>
            </a:r>
            <a:r>
              <a:rPr lang="en-US" altLang="zh-CN" sz="2000">
                <a:latin typeface="Times New Roman" panose="02020603050405020304" pitchFamily="18" charset="0"/>
                <a:cs typeface="Times New Roman" panose="02020603050405020304" pitchFamily="18" charset="0"/>
              </a:rPr>
              <a:t> ,</a:t>
            </a:r>
            <a:r>
              <a:rPr lang="zh-CN" altLang="en-US" sz="2000">
                <a:latin typeface="Times New Roman" panose="02020603050405020304" pitchFamily="18" charset="0"/>
                <a:cs typeface="Times New Roman" panose="02020603050405020304" pitchFamily="18" charset="0"/>
              </a:rPr>
              <a:t>从 </a:t>
            </a:r>
            <a:r>
              <a:rPr lang="en-US" altLang="zh-CN" sz="2000" i="1">
                <a:latin typeface="Times New Roman" panose="02020603050405020304" pitchFamily="18" charset="0"/>
                <a:cs typeface="Times New Roman" panose="02020603050405020304" pitchFamily="18" charset="0"/>
              </a:rPr>
              <a:t>Q</a:t>
            </a:r>
            <a:r>
              <a:rPr lang="en-US" altLang="zh-CN" sz="2000" baseline="-25000">
                <a:latin typeface="Times New Roman" panose="02020603050405020304" pitchFamily="18" charset="0"/>
                <a:cs typeface="Times New Roman" panose="02020603050405020304" pitchFamily="18" charset="0"/>
              </a:rPr>
              <a:t>DCBA </a:t>
            </a:r>
            <a:r>
              <a:rPr lang="zh-CN" altLang="en-US" sz="2000">
                <a:latin typeface="Times New Roman" panose="02020603050405020304" pitchFamily="18" charset="0"/>
                <a:cs typeface="Times New Roman" panose="02020603050405020304" pitchFamily="18" charset="0"/>
              </a:rPr>
              <a:t>接输出</a:t>
            </a:r>
            <a:r>
              <a:rPr lang="en-US" altLang="zh-CN" sz="2000">
                <a:latin typeface="Times New Roman" panose="02020603050405020304" pitchFamily="18" charset="0"/>
                <a:cs typeface="Times New Roman" panose="02020603050405020304" pitchFamily="18" charset="0"/>
              </a:rPr>
              <a:t>, FF</a:t>
            </a:r>
            <a:r>
              <a:rPr lang="en-US" altLang="zh-CN" sz="2000" baseline="-25000">
                <a:latin typeface="Times New Roman" panose="02020603050405020304" pitchFamily="18" charset="0"/>
                <a:cs typeface="Times New Roman" panose="02020603050405020304" pitchFamily="18" charset="0"/>
              </a:rPr>
              <a:t>DCBA</a:t>
            </a:r>
            <a:r>
              <a:rPr lang="zh-CN" altLang="en-US" sz="2000">
                <a:latin typeface="Times New Roman" panose="02020603050405020304" pitchFamily="18" charset="0"/>
                <a:cs typeface="Times New Roman" panose="02020603050405020304" pitchFamily="18" charset="0"/>
              </a:rPr>
              <a:t>构成了</a:t>
            </a:r>
            <a:r>
              <a:rPr lang="en-US" altLang="zh-CN" sz="2000">
                <a:latin typeface="Times New Roman" panose="02020603050405020304" pitchFamily="18" charset="0"/>
                <a:cs typeface="Times New Roman" panose="02020603050405020304" pitchFamily="18" charset="0"/>
              </a:rPr>
              <a:t>10</a:t>
            </a:r>
            <a:r>
              <a:rPr lang="zh-CN" altLang="en-US" sz="2000">
                <a:latin typeface="Times New Roman" panose="02020603050405020304" pitchFamily="18" charset="0"/>
                <a:cs typeface="Times New Roman" panose="02020603050405020304" pitchFamily="18" charset="0"/>
              </a:rPr>
              <a:t>进制计数器</a:t>
            </a:r>
          </a:p>
        </p:txBody>
      </p:sp>
      <p:sp>
        <p:nvSpPr>
          <p:cNvPr id="279" name="Rectangle 88">
            <a:hlinkClick r:id="rId2" action="ppaction://hlinkfile"/>
          </p:cNvPr>
          <p:cNvSpPr>
            <a:spLocks noChangeArrowheads="1"/>
          </p:cNvSpPr>
          <p:nvPr/>
        </p:nvSpPr>
        <p:spPr bwMode="auto">
          <a:xfrm>
            <a:off x="6249988" y="4583113"/>
            <a:ext cx="1416050" cy="461962"/>
          </a:xfrm>
          <a:prstGeom prst="rect">
            <a:avLst/>
          </a:prstGeom>
          <a:solidFill>
            <a:schemeClr val="bg2">
              <a:alpha val="0"/>
            </a:schemeClr>
          </a:solidFill>
          <a:ln w="19050">
            <a:solidFill>
              <a:srgbClr val="FF0000">
                <a:alpha val="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sz="2400">
                <a:solidFill>
                  <a:srgbClr val="00CC00"/>
                </a:solidFill>
                <a:latin typeface="Times New Roman" panose="02020603050405020304" pitchFamily="18" charset="0"/>
                <a:ea typeface="华文彩云" panose="02010800040101010101" pitchFamily="2" charset="-122"/>
                <a:cs typeface="Times New Roman" panose="02020603050405020304" pitchFamily="18" charset="0"/>
              </a:rPr>
              <a:t>实验验证</a:t>
            </a:r>
          </a:p>
        </p:txBody>
      </p:sp>
      <p:sp>
        <p:nvSpPr>
          <p:cNvPr id="259" name="矩形 6"/>
          <p:cNvSpPr>
            <a:spLocks noChangeArrowheads="1"/>
          </p:cNvSpPr>
          <p:nvPr/>
        </p:nvSpPr>
        <p:spPr bwMode="auto">
          <a:xfrm>
            <a:off x="30164" y="122239"/>
            <a:ext cx="18557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600">
                <a:solidFill>
                  <a:srgbClr val="FF0066"/>
                </a:solidFill>
                <a:latin typeface="Times New Roman" panose="02020603050405020304" pitchFamily="18" charset="0"/>
                <a:ea typeface="楷体_GB2312" pitchFamily="49" charset="-122"/>
                <a:cs typeface="Times New Roman" panose="02020603050405020304" pitchFamily="18" charset="0"/>
              </a:rPr>
              <a:t>6.5.2</a:t>
            </a:r>
            <a:r>
              <a:rPr lang="zh-CN" altLang="en-US" sz="2600">
                <a:solidFill>
                  <a:srgbClr val="FF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260" name="Rectangle 3"/>
          <p:cNvSpPr>
            <a:spLocks noChangeArrowheads="1"/>
          </p:cNvSpPr>
          <p:nvPr/>
        </p:nvSpPr>
        <p:spPr bwMode="auto">
          <a:xfrm>
            <a:off x="1584324" y="121836"/>
            <a:ext cx="3203575"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2.</a:t>
            </a:r>
            <a:r>
              <a:rPr lang="zh-CN" altLang="en-US"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其它模数计数器</a:t>
            </a:r>
            <a:endParaRPr lang="zh-CN" altLang="en-US" sz="2500" dirty="0">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sp>
        <p:nvSpPr>
          <p:cNvPr id="261" name="Rectangle 3"/>
          <p:cNvSpPr>
            <a:spLocks noChangeArrowheads="1"/>
          </p:cNvSpPr>
          <p:nvPr/>
        </p:nvSpPr>
        <p:spPr bwMode="auto">
          <a:xfrm>
            <a:off x="4794251" y="123975"/>
            <a:ext cx="38925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en-US" altLang="zh-CN" dirty="0" smtClean="0">
                <a:latin typeface="仿宋" panose="02010609060101010101" pitchFamily="49" charset="-122"/>
                <a:ea typeface="仿宋" panose="02010609060101010101" pitchFamily="49" charset="-122"/>
                <a:cs typeface="Times New Roman" panose="02020603050405020304" pitchFamily="18" charset="0"/>
              </a:rPr>
              <a:t>(4)</a:t>
            </a:r>
            <a:r>
              <a:rPr lang="zh-CN" altLang="en-US" dirty="0" smtClean="0">
                <a:latin typeface="仿宋" panose="02010609060101010101" pitchFamily="49" charset="-122"/>
                <a:ea typeface="仿宋" panose="02010609060101010101" pitchFamily="49" charset="-122"/>
                <a:cs typeface="Times New Roman" panose="02020603050405020304" pitchFamily="18" charset="0"/>
              </a:rPr>
              <a:t>异步十进制集成计数器</a:t>
            </a:r>
            <a:endParaRPr lang="zh-CN" altLang="en-US" dirty="0">
              <a:latin typeface="仿宋" panose="02010609060101010101" pitchFamily="49" charset="-122"/>
              <a:ea typeface="仿宋"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9645446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58"/>
                                        </p:tgtEl>
                                        <p:attrNameLst>
                                          <p:attrName>style.visibility</p:attrName>
                                        </p:attrNameLst>
                                      </p:cBhvr>
                                      <p:to>
                                        <p:strVal val="visible"/>
                                      </p:to>
                                    </p:set>
                                    <p:animEffect transition="in" filter="wipe(up)">
                                      <p:cBhvr>
                                        <p:cTn id="7" dur="500"/>
                                        <p:tgtEl>
                                          <p:spTgt spid="258"/>
                                        </p:tgtEl>
                                      </p:cBhvr>
                                    </p:animEffect>
                                  </p:childTnLst>
                                </p:cTn>
                              </p:par>
                            </p:childTnLst>
                          </p:cTn>
                        </p:par>
                        <p:par>
                          <p:cTn id="8" fill="hold" nodeType="afterGroup">
                            <p:stCondLst>
                              <p:cond delay="500"/>
                            </p:stCondLst>
                            <p:childTnLst>
                              <p:par>
                                <p:cTn id="9" presetID="22" presetClass="entr" presetSubtype="2" fill="hold" nodeType="afterEffect">
                                  <p:stCondLst>
                                    <p:cond delay="0"/>
                                  </p:stCondLst>
                                  <p:childTnLst>
                                    <p:set>
                                      <p:cBhvr>
                                        <p:cTn id="10" dur="1" fill="hold">
                                          <p:stCondLst>
                                            <p:cond delay="0"/>
                                          </p:stCondLst>
                                        </p:cTn>
                                        <p:tgtEl>
                                          <p:spTgt spid="272"/>
                                        </p:tgtEl>
                                        <p:attrNameLst>
                                          <p:attrName>style.visibility</p:attrName>
                                        </p:attrNameLst>
                                      </p:cBhvr>
                                      <p:to>
                                        <p:strVal val="visible"/>
                                      </p:to>
                                    </p:set>
                                    <p:animEffect transition="in" filter="wipe(right)">
                                      <p:cBhvr>
                                        <p:cTn id="11" dur="500"/>
                                        <p:tgtEl>
                                          <p:spTgt spid="272"/>
                                        </p:tgtEl>
                                      </p:cBhvr>
                                    </p:animEffect>
                                  </p:childTnLst>
                                </p:cTn>
                              </p:par>
                            </p:childTnLst>
                          </p:cTn>
                        </p:par>
                        <p:par>
                          <p:cTn id="12" fill="hold" nodeType="afterGroup">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71"/>
                                        </p:tgtEl>
                                        <p:attrNameLst>
                                          <p:attrName>style.visibility</p:attrName>
                                        </p:attrNameLst>
                                      </p:cBhvr>
                                      <p:to>
                                        <p:strVal val="visible"/>
                                      </p:to>
                                    </p:set>
                                    <p:animEffect transition="in" filter="wipe(down)">
                                      <p:cBhvr>
                                        <p:cTn id="15" dur="500"/>
                                        <p:tgtEl>
                                          <p:spTgt spid="27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275"/>
                                        </p:tgtEl>
                                        <p:attrNameLst>
                                          <p:attrName>style.visibility</p:attrName>
                                        </p:attrNameLst>
                                      </p:cBhvr>
                                      <p:to>
                                        <p:strVal val="visible"/>
                                      </p:to>
                                    </p:set>
                                    <p:animEffect transition="in" filter="wipe(left)">
                                      <p:cBhvr>
                                        <p:cTn id="20" dur="500"/>
                                        <p:tgtEl>
                                          <p:spTgt spid="27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nodeType="clickEffect">
                                  <p:stCondLst>
                                    <p:cond delay="0"/>
                                  </p:stCondLst>
                                  <p:childTnLst>
                                    <p:set>
                                      <p:cBhvr>
                                        <p:cTn id="24" dur="1" fill="hold">
                                          <p:stCondLst>
                                            <p:cond delay="0"/>
                                          </p:stCondLst>
                                        </p:cTn>
                                        <p:tgtEl>
                                          <p:spTgt spid="322"/>
                                        </p:tgtEl>
                                        <p:attrNameLst>
                                          <p:attrName>style.visibility</p:attrName>
                                        </p:attrNameLst>
                                      </p:cBhvr>
                                      <p:to>
                                        <p:strVal val="visible"/>
                                      </p:to>
                                    </p:set>
                                    <p:animEffect transition="in" filter="wipe(up)">
                                      <p:cBhvr>
                                        <p:cTn id="25" dur="500"/>
                                        <p:tgtEl>
                                          <p:spTgt spid="32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278"/>
                                        </p:tgtEl>
                                        <p:attrNameLst>
                                          <p:attrName>style.visibility</p:attrName>
                                        </p:attrNameLst>
                                      </p:cBhvr>
                                      <p:to>
                                        <p:strVal val="visible"/>
                                      </p:to>
                                    </p:set>
                                    <p:animEffect transition="in" filter="barn(inVertical)">
                                      <p:cBhvr>
                                        <p:cTn id="30" dur="500"/>
                                        <p:tgtEl>
                                          <p:spTgt spid="278"/>
                                        </p:tgtEl>
                                      </p:cBhvr>
                                    </p:animEffect>
                                  </p:childTnLst>
                                </p:cTn>
                              </p:par>
                            </p:childTnLst>
                          </p:cTn>
                        </p:par>
                        <p:par>
                          <p:cTn id="31" fill="hold" nodeType="afterGroup">
                            <p:stCondLst>
                              <p:cond delay="500"/>
                            </p:stCondLst>
                            <p:childTnLst>
                              <p:par>
                                <p:cTn id="32" presetID="12" presetClass="entr" presetSubtype="4" fill="hold" grpId="0" nodeType="afterEffect">
                                  <p:stCondLst>
                                    <p:cond delay="0"/>
                                  </p:stCondLst>
                                  <p:childTnLst>
                                    <p:set>
                                      <p:cBhvr>
                                        <p:cTn id="33" dur="1" fill="hold">
                                          <p:stCondLst>
                                            <p:cond delay="0"/>
                                          </p:stCondLst>
                                        </p:cTn>
                                        <p:tgtEl>
                                          <p:spTgt spid="279"/>
                                        </p:tgtEl>
                                        <p:attrNameLst>
                                          <p:attrName>style.visibility</p:attrName>
                                        </p:attrNameLst>
                                      </p:cBhvr>
                                      <p:to>
                                        <p:strVal val="visible"/>
                                      </p:to>
                                    </p:set>
                                    <p:animEffect transition="in" filter="slide(fromBottom)">
                                      <p:cBhvr>
                                        <p:cTn id="34" dur="5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 grpId="0" animBg="1"/>
      <p:bldP spid="278" grpId="0" animBg="1"/>
      <p:bldP spid="279"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1962151" y="5145088"/>
            <a:ext cx="3641725" cy="4572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buClrTx/>
              <a:buFontTx/>
              <a:buNone/>
            </a:pPr>
            <a:r>
              <a:rPr kumimoji="1" lang="zh-CN" altLang="en-US" sz="2400">
                <a:solidFill>
                  <a:srgbClr val="000099"/>
                </a:solidFill>
                <a:latin typeface="黑体" panose="02010609060101010101" pitchFamily="49" charset="-122"/>
                <a:ea typeface="黑体" panose="02010609060101010101" pitchFamily="49" charset="-122"/>
              </a:rPr>
              <a:t>计数状态</a:t>
            </a:r>
            <a:r>
              <a:rPr kumimoji="1" lang="en-US" altLang="zh-CN" sz="2400">
                <a:solidFill>
                  <a:srgbClr val="000099"/>
                </a:solidFill>
                <a:latin typeface="黑体" panose="02010609060101010101" pitchFamily="49" charset="-122"/>
                <a:ea typeface="黑体" panose="02010609060101010101" pitchFamily="49" charset="-122"/>
              </a:rPr>
              <a:t>:0000 </a:t>
            </a:r>
            <a:r>
              <a:rPr kumimoji="1" lang="zh-CN" altLang="en-US" sz="2400">
                <a:solidFill>
                  <a:srgbClr val="000099"/>
                </a:solidFill>
                <a:latin typeface="黑体" panose="02010609060101010101" pitchFamily="49" charset="-122"/>
                <a:ea typeface="黑体" panose="02010609060101010101" pitchFamily="49" charset="-122"/>
              </a:rPr>
              <a:t>～ </a:t>
            </a:r>
            <a:r>
              <a:rPr kumimoji="1" lang="en-US" altLang="zh-CN" sz="2400">
                <a:solidFill>
                  <a:srgbClr val="000099"/>
                </a:solidFill>
                <a:latin typeface="黑体" panose="02010609060101010101" pitchFamily="49" charset="-122"/>
                <a:ea typeface="黑体" panose="02010609060101010101" pitchFamily="49" charset="-122"/>
              </a:rPr>
              <a:t>0101</a:t>
            </a:r>
            <a:endParaRPr lang="en-US" altLang="zh-CN" sz="1800" b="0">
              <a:latin typeface="Arial" panose="020B0604020202020204" pitchFamily="34" charset="0"/>
            </a:endParaRPr>
          </a:p>
        </p:txBody>
      </p:sp>
      <p:sp>
        <p:nvSpPr>
          <p:cNvPr id="5" name="Rectangle 5"/>
          <p:cNvSpPr>
            <a:spLocks noChangeArrowheads="1"/>
          </p:cNvSpPr>
          <p:nvPr/>
        </p:nvSpPr>
        <p:spPr bwMode="auto">
          <a:xfrm>
            <a:off x="392114" y="3157538"/>
            <a:ext cx="2198687" cy="4572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accent2"/>
              </a:buClr>
              <a:buFont typeface="Wingdings" panose="05000000000000000000" pitchFamily="2" charset="2"/>
              <a:buChar char="o"/>
              <a:tabLst>
                <a:tab pos="504825" algn="l"/>
              </a:tabLst>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tabLst>
                <a:tab pos="504825" algn="l"/>
              </a:tabLst>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tabLst>
                <a:tab pos="504825" algn="l"/>
              </a:tabLst>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tabLst>
                <a:tab pos="504825" algn="l"/>
              </a:tabLst>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tabLst>
                <a:tab pos="504825" algn="l"/>
              </a:tabLst>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504825" algn="l"/>
              </a:tabLst>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504825" algn="l"/>
              </a:tabLst>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504825" algn="l"/>
              </a:tabLst>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504825" algn="l"/>
              </a:tabLs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kumimoji="1" lang="zh-CN" altLang="en-US" sz="2400">
                <a:solidFill>
                  <a:srgbClr val="FF0066"/>
                </a:solidFill>
                <a:latin typeface="Adobe 仿宋 Std R" pitchFamily="18" charset="-122"/>
                <a:ea typeface="Adobe 仿宋 Std R" pitchFamily="18" charset="-122"/>
              </a:rPr>
              <a:t>反馈清零方式</a:t>
            </a:r>
            <a:endParaRPr lang="zh-CN" altLang="en-US" sz="1800" b="0">
              <a:solidFill>
                <a:srgbClr val="FF0066"/>
              </a:solidFill>
              <a:latin typeface="Adobe 仿宋 Std R" pitchFamily="18" charset="-122"/>
              <a:ea typeface="Adobe 仿宋 Std R" pitchFamily="18" charset="-122"/>
            </a:endParaRPr>
          </a:p>
        </p:txBody>
      </p:sp>
      <p:sp>
        <p:nvSpPr>
          <p:cNvPr id="6" name="Line 6"/>
          <p:cNvSpPr>
            <a:spLocks noChangeShapeType="1"/>
          </p:cNvSpPr>
          <p:nvPr/>
        </p:nvSpPr>
        <p:spPr bwMode="auto">
          <a:xfrm>
            <a:off x="4144963" y="3802063"/>
            <a:ext cx="0" cy="754062"/>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 name="Group 7"/>
          <p:cNvGrpSpPr>
            <a:grpSpLocks/>
          </p:cNvGrpSpPr>
          <p:nvPr/>
        </p:nvGrpSpPr>
        <p:grpSpPr bwMode="auto">
          <a:xfrm>
            <a:off x="4132263" y="4497388"/>
            <a:ext cx="1308100" cy="88900"/>
            <a:chOff x="2377" y="2706"/>
            <a:chExt cx="824" cy="56"/>
          </a:xfrm>
        </p:grpSpPr>
        <p:sp>
          <p:nvSpPr>
            <p:cNvPr id="53339" name="Line 8"/>
            <p:cNvSpPr>
              <a:spLocks noChangeShapeType="1"/>
            </p:cNvSpPr>
            <p:nvPr/>
          </p:nvSpPr>
          <p:spPr bwMode="auto">
            <a:xfrm>
              <a:off x="2377" y="2736"/>
              <a:ext cx="796"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340" name="Oval 9"/>
            <p:cNvSpPr>
              <a:spLocks noChangeArrowheads="1"/>
            </p:cNvSpPr>
            <p:nvPr/>
          </p:nvSpPr>
          <p:spPr bwMode="auto">
            <a:xfrm>
              <a:off x="3145" y="2706"/>
              <a:ext cx="56" cy="56"/>
            </a:xfrm>
            <a:prstGeom prst="ellipse">
              <a:avLst/>
            </a:prstGeom>
            <a:solidFill>
              <a:srgbClr val="0000FF"/>
            </a:solidFill>
            <a:ln w="2857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solidFill>
                  <a:srgbClr val="FF0000"/>
                </a:solidFill>
              </a:endParaRPr>
            </a:p>
          </p:txBody>
        </p:sp>
      </p:grpSp>
      <p:sp>
        <p:nvSpPr>
          <p:cNvPr id="53254" name="Rectangle 10"/>
          <p:cNvSpPr>
            <a:spLocks noChangeArrowheads="1"/>
          </p:cNvSpPr>
          <p:nvPr/>
        </p:nvSpPr>
        <p:spPr bwMode="auto">
          <a:xfrm>
            <a:off x="4554538" y="2519364"/>
            <a:ext cx="3930650" cy="1824037"/>
          </a:xfrm>
          <a:prstGeom prst="rect">
            <a:avLst/>
          </a:prstGeom>
          <a:noFill/>
          <a:ln w="666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53255" name="Rectangle 11"/>
          <p:cNvSpPr>
            <a:spLocks noChangeArrowheads="1"/>
          </p:cNvSpPr>
          <p:nvPr/>
        </p:nvSpPr>
        <p:spPr bwMode="auto">
          <a:xfrm>
            <a:off x="4830764" y="2887663"/>
            <a:ext cx="4222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CP</a:t>
            </a:r>
            <a:endParaRPr lang="en-US" altLang="zh-CN" sz="1800" b="0">
              <a:latin typeface="Arial" panose="020B0604020202020204" pitchFamily="34" charset="0"/>
            </a:endParaRPr>
          </a:p>
        </p:txBody>
      </p:sp>
      <p:sp>
        <p:nvSpPr>
          <p:cNvPr id="53256" name="Rectangle 12"/>
          <p:cNvSpPr>
            <a:spLocks noChangeArrowheads="1"/>
          </p:cNvSpPr>
          <p:nvPr/>
        </p:nvSpPr>
        <p:spPr bwMode="auto">
          <a:xfrm>
            <a:off x="5255454" y="3022600"/>
            <a:ext cx="1570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700">
                <a:solidFill>
                  <a:srgbClr val="000000"/>
                </a:solidFill>
                <a:latin typeface="Times New Roman" panose="02020603050405020304" pitchFamily="18" charset="0"/>
              </a:rPr>
              <a:t>A</a:t>
            </a:r>
            <a:endParaRPr lang="en-US" altLang="zh-CN" sz="1800" b="0">
              <a:latin typeface="Arial" panose="020B0604020202020204" pitchFamily="34" charset="0"/>
            </a:endParaRPr>
          </a:p>
        </p:txBody>
      </p:sp>
      <p:sp>
        <p:nvSpPr>
          <p:cNvPr id="53257" name="Rectangle 13"/>
          <p:cNvSpPr>
            <a:spLocks noChangeArrowheads="1"/>
          </p:cNvSpPr>
          <p:nvPr/>
        </p:nvSpPr>
        <p:spPr bwMode="auto">
          <a:xfrm>
            <a:off x="5408614" y="2887663"/>
            <a:ext cx="793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 </a:t>
            </a:r>
            <a:endParaRPr lang="en-US" altLang="zh-CN" sz="1800" b="0">
              <a:latin typeface="Arial" panose="020B0604020202020204" pitchFamily="34" charset="0"/>
            </a:endParaRPr>
          </a:p>
        </p:txBody>
      </p:sp>
      <p:sp>
        <p:nvSpPr>
          <p:cNvPr id="53258" name="Line 14"/>
          <p:cNvSpPr>
            <a:spLocks noChangeShapeType="1"/>
          </p:cNvSpPr>
          <p:nvPr/>
        </p:nvSpPr>
        <p:spPr bwMode="auto">
          <a:xfrm flipV="1">
            <a:off x="5395914" y="2286000"/>
            <a:ext cx="3175" cy="217488"/>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259" name="Rectangle 15"/>
          <p:cNvSpPr>
            <a:spLocks noChangeArrowheads="1"/>
          </p:cNvSpPr>
          <p:nvPr/>
        </p:nvSpPr>
        <p:spPr bwMode="auto">
          <a:xfrm>
            <a:off x="5119688" y="2554288"/>
            <a:ext cx="228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R</a:t>
            </a:r>
            <a:endParaRPr lang="en-US" altLang="zh-CN" sz="1800" b="0">
              <a:latin typeface="Arial" panose="020B0604020202020204" pitchFamily="34" charset="0"/>
            </a:endParaRPr>
          </a:p>
        </p:txBody>
      </p:sp>
      <p:sp>
        <p:nvSpPr>
          <p:cNvPr id="53260" name="Rectangle 16"/>
          <p:cNvSpPr>
            <a:spLocks noChangeArrowheads="1"/>
          </p:cNvSpPr>
          <p:nvPr/>
        </p:nvSpPr>
        <p:spPr bwMode="auto">
          <a:xfrm>
            <a:off x="5344586" y="2690813"/>
            <a:ext cx="1090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700">
                <a:solidFill>
                  <a:srgbClr val="000000"/>
                </a:solidFill>
                <a:latin typeface="Times New Roman" panose="02020603050405020304" pitchFamily="18" charset="0"/>
              </a:rPr>
              <a:t>0</a:t>
            </a:r>
            <a:endParaRPr lang="en-US" altLang="zh-CN" sz="1800" b="0">
              <a:latin typeface="Arial" panose="020B0604020202020204" pitchFamily="34" charset="0"/>
            </a:endParaRPr>
          </a:p>
        </p:txBody>
      </p:sp>
      <p:sp>
        <p:nvSpPr>
          <p:cNvPr id="53261" name="Rectangle 17"/>
          <p:cNvSpPr>
            <a:spLocks noChangeArrowheads="1"/>
          </p:cNvSpPr>
          <p:nvPr/>
        </p:nvSpPr>
        <p:spPr bwMode="auto">
          <a:xfrm>
            <a:off x="5453063" y="2725739"/>
            <a:ext cx="16510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sz="1300">
                <a:solidFill>
                  <a:srgbClr val="000000"/>
                </a:solidFill>
                <a:latin typeface="宋体" panose="02010600030101010101" pitchFamily="2" charset="-122"/>
              </a:rPr>
              <a:t>（</a:t>
            </a:r>
            <a:endParaRPr lang="zh-CN" altLang="en-US" sz="1800" b="0">
              <a:latin typeface="Arial" panose="020B0604020202020204" pitchFamily="34" charset="0"/>
            </a:endParaRPr>
          </a:p>
        </p:txBody>
      </p:sp>
      <p:sp>
        <p:nvSpPr>
          <p:cNvPr id="53262" name="Rectangle 18"/>
          <p:cNvSpPr>
            <a:spLocks noChangeArrowheads="1"/>
          </p:cNvSpPr>
          <p:nvPr/>
        </p:nvSpPr>
        <p:spPr bwMode="auto">
          <a:xfrm>
            <a:off x="5623986" y="2690813"/>
            <a:ext cx="1090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700">
                <a:solidFill>
                  <a:srgbClr val="000000"/>
                </a:solidFill>
                <a:latin typeface="Times New Roman" panose="02020603050405020304" pitchFamily="18" charset="0"/>
              </a:rPr>
              <a:t>1</a:t>
            </a:r>
            <a:endParaRPr lang="en-US" altLang="zh-CN" sz="1800" b="0">
              <a:latin typeface="Arial" panose="020B0604020202020204" pitchFamily="34" charset="0"/>
            </a:endParaRPr>
          </a:p>
        </p:txBody>
      </p:sp>
      <p:sp>
        <p:nvSpPr>
          <p:cNvPr id="53263" name="Rectangle 19"/>
          <p:cNvSpPr>
            <a:spLocks noChangeArrowheads="1"/>
          </p:cNvSpPr>
          <p:nvPr/>
        </p:nvSpPr>
        <p:spPr bwMode="auto">
          <a:xfrm>
            <a:off x="5732463" y="2725739"/>
            <a:ext cx="16510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sz="1300">
                <a:solidFill>
                  <a:srgbClr val="000000"/>
                </a:solidFill>
                <a:latin typeface="宋体" panose="02010600030101010101" pitchFamily="2" charset="-122"/>
              </a:rPr>
              <a:t>）</a:t>
            </a:r>
            <a:endParaRPr lang="zh-CN" altLang="en-US" sz="1800" b="0">
              <a:latin typeface="Arial" panose="020B0604020202020204" pitchFamily="34" charset="0"/>
            </a:endParaRPr>
          </a:p>
        </p:txBody>
      </p:sp>
      <p:sp>
        <p:nvSpPr>
          <p:cNvPr id="53264" name="Rectangle 20"/>
          <p:cNvSpPr>
            <a:spLocks noChangeArrowheads="1"/>
          </p:cNvSpPr>
          <p:nvPr/>
        </p:nvSpPr>
        <p:spPr bwMode="auto">
          <a:xfrm>
            <a:off x="5903914" y="2554288"/>
            <a:ext cx="793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 </a:t>
            </a:r>
            <a:endParaRPr lang="en-US" altLang="zh-CN" sz="1800" b="0">
              <a:latin typeface="Arial" panose="020B0604020202020204" pitchFamily="34" charset="0"/>
            </a:endParaRPr>
          </a:p>
        </p:txBody>
      </p:sp>
      <p:sp>
        <p:nvSpPr>
          <p:cNvPr id="53265" name="Line 21"/>
          <p:cNvSpPr>
            <a:spLocks noChangeShapeType="1"/>
          </p:cNvSpPr>
          <p:nvPr/>
        </p:nvSpPr>
        <p:spPr bwMode="auto">
          <a:xfrm flipV="1">
            <a:off x="6135689" y="2125664"/>
            <a:ext cx="3175" cy="377825"/>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266" name="Line 22"/>
          <p:cNvSpPr>
            <a:spLocks noChangeShapeType="1"/>
          </p:cNvSpPr>
          <p:nvPr/>
        </p:nvSpPr>
        <p:spPr bwMode="auto">
          <a:xfrm flipV="1">
            <a:off x="6878638" y="2125664"/>
            <a:ext cx="0" cy="377825"/>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267" name="Line 23"/>
          <p:cNvSpPr>
            <a:spLocks noChangeShapeType="1"/>
          </p:cNvSpPr>
          <p:nvPr/>
        </p:nvSpPr>
        <p:spPr bwMode="auto">
          <a:xfrm flipV="1">
            <a:off x="7618413" y="2125664"/>
            <a:ext cx="0" cy="377825"/>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268" name="Line 24"/>
          <p:cNvSpPr>
            <a:spLocks noChangeShapeType="1"/>
          </p:cNvSpPr>
          <p:nvPr/>
        </p:nvSpPr>
        <p:spPr bwMode="auto">
          <a:xfrm flipV="1">
            <a:off x="5395914" y="4333876"/>
            <a:ext cx="3175" cy="798513"/>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269" name="Line 25"/>
          <p:cNvSpPr>
            <a:spLocks noChangeShapeType="1"/>
          </p:cNvSpPr>
          <p:nvPr/>
        </p:nvSpPr>
        <p:spPr bwMode="auto">
          <a:xfrm flipV="1">
            <a:off x="6135689" y="4333875"/>
            <a:ext cx="3175" cy="769938"/>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270" name="Line 26"/>
          <p:cNvSpPr>
            <a:spLocks noChangeShapeType="1"/>
          </p:cNvSpPr>
          <p:nvPr/>
        </p:nvSpPr>
        <p:spPr bwMode="auto">
          <a:xfrm flipV="1">
            <a:off x="6878638" y="4319589"/>
            <a:ext cx="0" cy="784225"/>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271" name="Line 27"/>
          <p:cNvSpPr>
            <a:spLocks noChangeShapeType="1"/>
          </p:cNvSpPr>
          <p:nvPr/>
        </p:nvSpPr>
        <p:spPr bwMode="auto">
          <a:xfrm flipV="1">
            <a:off x="7618413" y="4348164"/>
            <a:ext cx="0" cy="769937"/>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272" name="Rectangle 28"/>
          <p:cNvSpPr>
            <a:spLocks noChangeArrowheads="1"/>
          </p:cNvSpPr>
          <p:nvPr/>
        </p:nvSpPr>
        <p:spPr bwMode="auto">
          <a:xfrm>
            <a:off x="5233988" y="3940175"/>
            <a:ext cx="2476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Q</a:t>
            </a:r>
            <a:endParaRPr lang="en-US" altLang="zh-CN" sz="1800" b="0">
              <a:latin typeface="Arial" panose="020B0604020202020204" pitchFamily="34" charset="0"/>
            </a:endParaRPr>
          </a:p>
        </p:txBody>
      </p:sp>
      <p:sp>
        <p:nvSpPr>
          <p:cNvPr id="53273" name="Rectangle 29"/>
          <p:cNvSpPr>
            <a:spLocks noChangeArrowheads="1"/>
          </p:cNvSpPr>
          <p:nvPr/>
        </p:nvSpPr>
        <p:spPr bwMode="auto">
          <a:xfrm>
            <a:off x="5484054" y="4076700"/>
            <a:ext cx="1570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700">
                <a:solidFill>
                  <a:srgbClr val="000000"/>
                </a:solidFill>
                <a:latin typeface="Times New Roman" panose="02020603050405020304" pitchFamily="18" charset="0"/>
              </a:rPr>
              <a:t>A</a:t>
            </a:r>
            <a:endParaRPr lang="en-US" altLang="zh-CN" sz="1800" b="0">
              <a:latin typeface="Arial" panose="020B0604020202020204" pitchFamily="34" charset="0"/>
            </a:endParaRPr>
          </a:p>
        </p:txBody>
      </p:sp>
      <p:sp>
        <p:nvSpPr>
          <p:cNvPr id="53274" name="Rectangle 30"/>
          <p:cNvSpPr>
            <a:spLocks noChangeArrowheads="1"/>
          </p:cNvSpPr>
          <p:nvPr/>
        </p:nvSpPr>
        <p:spPr bwMode="auto">
          <a:xfrm>
            <a:off x="5634039" y="3940175"/>
            <a:ext cx="793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 </a:t>
            </a:r>
            <a:endParaRPr lang="en-US" altLang="zh-CN" sz="1800" b="0">
              <a:latin typeface="Arial" panose="020B0604020202020204" pitchFamily="34" charset="0"/>
            </a:endParaRPr>
          </a:p>
        </p:txBody>
      </p:sp>
      <p:sp>
        <p:nvSpPr>
          <p:cNvPr id="53275" name="Rectangle 31"/>
          <p:cNvSpPr>
            <a:spLocks noChangeArrowheads="1"/>
          </p:cNvSpPr>
          <p:nvPr/>
        </p:nvSpPr>
        <p:spPr bwMode="auto">
          <a:xfrm>
            <a:off x="5964238" y="3940175"/>
            <a:ext cx="2476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Q</a:t>
            </a:r>
            <a:endParaRPr lang="en-US" altLang="zh-CN" sz="1800" b="0">
              <a:latin typeface="Arial" panose="020B0604020202020204" pitchFamily="34" charset="0"/>
            </a:endParaRPr>
          </a:p>
        </p:txBody>
      </p:sp>
      <p:sp>
        <p:nvSpPr>
          <p:cNvPr id="53276" name="Rectangle 32"/>
          <p:cNvSpPr>
            <a:spLocks noChangeArrowheads="1"/>
          </p:cNvSpPr>
          <p:nvPr/>
        </p:nvSpPr>
        <p:spPr bwMode="auto">
          <a:xfrm>
            <a:off x="6207214" y="4076700"/>
            <a:ext cx="1458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700">
                <a:solidFill>
                  <a:srgbClr val="000000"/>
                </a:solidFill>
                <a:latin typeface="Times New Roman" panose="02020603050405020304" pitchFamily="18" charset="0"/>
              </a:rPr>
              <a:t>B</a:t>
            </a:r>
            <a:endParaRPr lang="en-US" altLang="zh-CN" sz="1800" b="0">
              <a:latin typeface="Arial" panose="020B0604020202020204" pitchFamily="34" charset="0"/>
            </a:endParaRPr>
          </a:p>
        </p:txBody>
      </p:sp>
      <p:sp>
        <p:nvSpPr>
          <p:cNvPr id="53277" name="Rectangle 33"/>
          <p:cNvSpPr>
            <a:spLocks noChangeArrowheads="1"/>
          </p:cNvSpPr>
          <p:nvPr/>
        </p:nvSpPr>
        <p:spPr bwMode="auto">
          <a:xfrm>
            <a:off x="6354764" y="3940175"/>
            <a:ext cx="793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 </a:t>
            </a:r>
            <a:endParaRPr lang="en-US" altLang="zh-CN" sz="1800" b="0">
              <a:latin typeface="Arial" panose="020B0604020202020204" pitchFamily="34" charset="0"/>
            </a:endParaRPr>
          </a:p>
        </p:txBody>
      </p:sp>
      <p:sp>
        <p:nvSpPr>
          <p:cNvPr id="53278" name="Rectangle 34"/>
          <p:cNvSpPr>
            <a:spLocks noChangeArrowheads="1"/>
          </p:cNvSpPr>
          <p:nvPr/>
        </p:nvSpPr>
        <p:spPr bwMode="auto">
          <a:xfrm>
            <a:off x="6684963" y="3940175"/>
            <a:ext cx="2476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Q</a:t>
            </a:r>
            <a:endParaRPr lang="en-US" altLang="zh-CN" sz="1800" b="0">
              <a:latin typeface="Arial" panose="020B0604020202020204" pitchFamily="34" charset="0"/>
            </a:endParaRPr>
          </a:p>
        </p:txBody>
      </p:sp>
      <p:sp>
        <p:nvSpPr>
          <p:cNvPr id="53279" name="Rectangle 35"/>
          <p:cNvSpPr>
            <a:spLocks noChangeArrowheads="1"/>
          </p:cNvSpPr>
          <p:nvPr/>
        </p:nvSpPr>
        <p:spPr bwMode="auto">
          <a:xfrm>
            <a:off x="6931854" y="4076700"/>
            <a:ext cx="1570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700">
                <a:solidFill>
                  <a:srgbClr val="000000"/>
                </a:solidFill>
                <a:latin typeface="Times New Roman" panose="02020603050405020304" pitchFamily="18" charset="0"/>
              </a:rPr>
              <a:t>C</a:t>
            </a:r>
            <a:endParaRPr lang="en-US" altLang="zh-CN" sz="1800" b="0">
              <a:latin typeface="Arial" panose="020B0604020202020204" pitchFamily="34" charset="0"/>
            </a:endParaRPr>
          </a:p>
        </p:txBody>
      </p:sp>
      <p:sp>
        <p:nvSpPr>
          <p:cNvPr id="53280" name="Rectangle 36"/>
          <p:cNvSpPr>
            <a:spLocks noChangeArrowheads="1"/>
          </p:cNvSpPr>
          <p:nvPr/>
        </p:nvSpPr>
        <p:spPr bwMode="auto">
          <a:xfrm>
            <a:off x="7085014" y="3940175"/>
            <a:ext cx="793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 </a:t>
            </a:r>
            <a:endParaRPr lang="en-US" altLang="zh-CN" sz="1800" b="0">
              <a:latin typeface="Arial" panose="020B0604020202020204" pitchFamily="34" charset="0"/>
            </a:endParaRPr>
          </a:p>
        </p:txBody>
      </p:sp>
      <p:sp>
        <p:nvSpPr>
          <p:cNvPr id="53281" name="Rectangle 37"/>
          <p:cNvSpPr>
            <a:spLocks noChangeArrowheads="1"/>
          </p:cNvSpPr>
          <p:nvPr/>
        </p:nvSpPr>
        <p:spPr bwMode="auto">
          <a:xfrm>
            <a:off x="7408863" y="3940175"/>
            <a:ext cx="2476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Q</a:t>
            </a:r>
            <a:endParaRPr lang="en-US" altLang="zh-CN" sz="1800" b="0">
              <a:latin typeface="Arial" panose="020B0604020202020204" pitchFamily="34" charset="0"/>
            </a:endParaRPr>
          </a:p>
        </p:txBody>
      </p:sp>
      <p:sp>
        <p:nvSpPr>
          <p:cNvPr id="53282" name="Rectangle 38"/>
          <p:cNvSpPr>
            <a:spLocks noChangeArrowheads="1"/>
          </p:cNvSpPr>
          <p:nvPr/>
        </p:nvSpPr>
        <p:spPr bwMode="auto">
          <a:xfrm>
            <a:off x="7655754" y="4076700"/>
            <a:ext cx="1570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700">
                <a:solidFill>
                  <a:srgbClr val="000000"/>
                </a:solidFill>
                <a:latin typeface="Times New Roman" panose="02020603050405020304" pitchFamily="18" charset="0"/>
              </a:rPr>
              <a:t>D</a:t>
            </a:r>
            <a:endParaRPr lang="en-US" altLang="zh-CN" sz="1800" b="0">
              <a:latin typeface="Arial" panose="020B0604020202020204" pitchFamily="34" charset="0"/>
            </a:endParaRPr>
          </a:p>
        </p:txBody>
      </p:sp>
      <p:sp>
        <p:nvSpPr>
          <p:cNvPr id="53283" name="Rectangle 39"/>
          <p:cNvSpPr>
            <a:spLocks noChangeArrowheads="1"/>
          </p:cNvSpPr>
          <p:nvPr/>
        </p:nvSpPr>
        <p:spPr bwMode="auto">
          <a:xfrm>
            <a:off x="5929313" y="3306763"/>
            <a:ext cx="3175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chemeClr val="hlink"/>
                </a:solidFill>
                <a:latin typeface="Times New Roman" panose="02020603050405020304" pitchFamily="18" charset="0"/>
              </a:rPr>
              <a:t>74</a:t>
            </a:r>
            <a:endParaRPr lang="en-US" altLang="zh-CN" sz="1800" b="0">
              <a:solidFill>
                <a:schemeClr val="hlink"/>
              </a:solidFill>
              <a:latin typeface="Arial" panose="020B0604020202020204" pitchFamily="34" charset="0"/>
            </a:endParaRPr>
          </a:p>
        </p:txBody>
      </p:sp>
      <p:sp>
        <p:nvSpPr>
          <p:cNvPr id="53284" name="Rectangle 40"/>
          <p:cNvSpPr>
            <a:spLocks noChangeArrowheads="1"/>
          </p:cNvSpPr>
          <p:nvPr/>
        </p:nvSpPr>
        <p:spPr bwMode="auto">
          <a:xfrm>
            <a:off x="6249988" y="3306763"/>
            <a:ext cx="863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chemeClr val="hlink"/>
                </a:solidFill>
                <a:latin typeface="Times New Roman" panose="02020603050405020304" pitchFamily="18" charset="0"/>
              </a:rPr>
              <a:t>LS290</a:t>
            </a:r>
            <a:endParaRPr lang="en-US" altLang="zh-CN" sz="1800" b="0">
              <a:solidFill>
                <a:schemeClr val="hlink"/>
              </a:solidFill>
              <a:latin typeface="Arial" panose="020B0604020202020204" pitchFamily="34" charset="0"/>
            </a:endParaRPr>
          </a:p>
        </p:txBody>
      </p:sp>
      <p:sp>
        <p:nvSpPr>
          <p:cNvPr id="53285" name="Line 41"/>
          <p:cNvSpPr>
            <a:spLocks noChangeShapeType="1"/>
          </p:cNvSpPr>
          <p:nvPr/>
        </p:nvSpPr>
        <p:spPr bwMode="auto">
          <a:xfrm>
            <a:off x="4144963" y="3052764"/>
            <a:ext cx="400050" cy="1587"/>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286" name="Freeform 42"/>
          <p:cNvSpPr>
            <a:spLocks/>
          </p:cNvSpPr>
          <p:nvPr/>
        </p:nvSpPr>
        <p:spPr bwMode="auto">
          <a:xfrm>
            <a:off x="4367213" y="2962276"/>
            <a:ext cx="177800" cy="176213"/>
          </a:xfrm>
          <a:custGeom>
            <a:avLst/>
            <a:gdLst>
              <a:gd name="T0" fmla="*/ 2147483647 w 112"/>
              <a:gd name="T1" fmla="*/ 0 h 111"/>
              <a:gd name="T2" fmla="*/ 2147483647 w 112"/>
              <a:gd name="T3" fmla="*/ 0 h 111"/>
              <a:gd name="T4" fmla="*/ 2147483647 w 112"/>
              <a:gd name="T5" fmla="*/ 2147483647 h 111"/>
              <a:gd name="T6" fmla="*/ 2147483647 w 112"/>
              <a:gd name="T7" fmla="*/ 2147483647 h 111"/>
              <a:gd name="T8" fmla="*/ 2147483647 w 112"/>
              <a:gd name="T9" fmla="*/ 2147483647 h 111"/>
              <a:gd name="T10" fmla="*/ 2147483647 w 112"/>
              <a:gd name="T11" fmla="*/ 2147483647 h 111"/>
              <a:gd name="T12" fmla="*/ 2147483647 w 112"/>
              <a:gd name="T13" fmla="*/ 2147483647 h 111"/>
              <a:gd name="T14" fmla="*/ 0 w 112"/>
              <a:gd name="T15" fmla="*/ 2147483647 h 111"/>
              <a:gd name="T16" fmla="*/ 0 w 112"/>
              <a:gd name="T17" fmla="*/ 2147483647 h 111"/>
              <a:gd name="T18" fmla="*/ 0 w 112"/>
              <a:gd name="T19" fmla="*/ 2147483647 h 111"/>
              <a:gd name="T20" fmla="*/ 2147483647 w 112"/>
              <a:gd name="T21" fmla="*/ 2147483647 h 111"/>
              <a:gd name="T22" fmla="*/ 2147483647 w 112"/>
              <a:gd name="T23" fmla="*/ 2147483647 h 111"/>
              <a:gd name="T24" fmla="*/ 2147483647 w 112"/>
              <a:gd name="T25" fmla="*/ 2147483647 h 111"/>
              <a:gd name="T26" fmla="*/ 2147483647 w 112"/>
              <a:gd name="T27" fmla="*/ 2147483647 h 111"/>
              <a:gd name="T28" fmla="*/ 2147483647 w 112"/>
              <a:gd name="T29" fmla="*/ 2147483647 h 111"/>
              <a:gd name="T30" fmla="*/ 2147483647 w 112"/>
              <a:gd name="T31" fmla="*/ 2147483647 h 111"/>
              <a:gd name="T32" fmla="*/ 2147483647 w 112"/>
              <a:gd name="T33" fmla="*/ 2147483647 h 111"/>
              <a:gd name="T34" fmla="*/ 2147483647 w 112"/>
              <a:gd name="T35" fmla="*/ 2147483647 h 111"/>
              <a:gd name="T36" fmla="*/ 2147483647 w 112"/>
              <a:gd name="T37" fmla="*/ 2147483647 h 111"/>
              <a:gd name="T38" fmla="*/ 2147483647 w 112"/>
              <a:gd name="T39" fmla="*/ 2147483647 h 111"/>
              <a:gd name="T40" fmla="*/ 2147483647 w 112"/>
              <a:gd name="T41" fmla="*/ 2147483647 h 111"/>
              <a:gd name="T42" fmla="*/ 2147483647 w 112"/>
              <a:gd name="T43" fmla="*/ 2147483647 h 111"/>
              <a:gd name="T44" fmla="*/ 2147483647 w 112"/>
              <a:gd name="T45" fmla="*/ 2147483647 h 111"/>
              <a:gd name="T46" fmla="*/ 2147483647 w 112"/>
              <a:gd name="T47" fmla="*/ 2147483647 h 111"/>
              <a:gd name="T48" fmla="*/ 2147483647 w 112"/>
              <a:gd name="T49" fmla="*/ 2147483647 h 111"/>
              <a:gd name="T50" fmla="*/ 2147483647 w 112"/>
              <a:gd name="T51" fmla="*/ 2147483647 h 111"/>
              <a:gd name="T52" fmla="*/ 2147483647 w 112"/>
              <a:gd name="T53" fmla="*/ 2147483647 h 111"/>
              <a:gd name="T54" fmla="*/ 2147483647 w 112"/>
              <a:gd name="T55" fmla="*/ 2147483647 h 111"/>
              <a:gd name="T56" fmla="*/ 2147483647 w 112"/>
              <a:gd name="T57" fmla="*/ 2147483647 h 111"/>
              <a:gd name="T58" fmla="*/ 2147483647 w 112"/>
              <a:gd name="T59" fmla="*/ 2147483647 h 111"/>
              <a:gd name="T60" fmla="*/ 2147483647 w 112"/>
              <a:gd name="T61" fmla="*/ 2147483647 h 111"/>
              <a:gd name="T62" fmla="*/ 2147483647 w 112"/>
              <a:gd name="T63" fmla="*/ 0 h 111"/>
              <a:gd name="T64" fmla="*/ 2147483647 w 112"/>
              <a:gd name="T65" fmla="*/ 0 h 1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12" h="111">
                <a:moveTo>
                  <a:pt x="58" y="0"/>
                </a:moveTo>
                <a:lnTo>
                  <a:pt x="45" y="0"/>
                </a:lnTo>
                <a:lnTo>
                  <a:pt x="35" y="3"/>
                </a:lnTo>
                <a:lnTo>
                  <a:pt x="26" y="10"/>
                </a:lnTo>
                <a:lnTo>
                  <a:pt x="16" y="16"/>
                </a:lnTo>
                <a:lnTo>
                  <a:pt x="10" y="26"/>
                </a:lnTo>
                <a:lnTo>
                  <a:pt x="3" y="35"/>
                </a:lnTo>
                <a:lnTo>
                  <a:pt x="0" y="45"/>
                </a:lnTo>
                <a:lnTo>
                  <a:pt x="0" y="57"/>
                </a:lnTo>
                <a:lnTo>
                  <a:pt x="0" y="67"/>
                </a:lnTo>
                <a:lnTo>
                  <a:pt x="3" y="77"/>
                </a:lnTo>
                <a:lnTo>
                  <a:pt x="10" y="86"/>
                </a:lnTo>
                <a:lnTo>
                  <a:pt x="16" y="96"/>
                </a:lnTo>
                <a:lnTo>
                  <a:pt x="26" y="102"/>
                </a:lnTo>
                <a:lnTo>
                  <a:pt x="35" y="108"/>
                </a:lnTo>
                <a:lnTo>
                  <a:pt x="45" y="111"/>
                </a:lnTo>
                <a:lnTo>
                  <a:pt x="58" y="111"/>
                </a:lnTo>
                <a:lnTo>
                  <a:pt x="67" y="111"/>
                </a:lnTo>
                <a:lnTo>
                  <a:pt x="77" y="108"/>
                </a:lnTo>
                <a:lnTo>
                  <a:pt x="86" y="102"/>
                </a:lnTo>
                <a:lnTo>
                  <a:pt x="96" y="96"/>
                </a:lnTo>
                <a:lnTo>
                  <a:pt x="102" y="86"/>
                </a:lnTo>
                <a:lnTo>
                  <a:pt x="109" y="77"/>
                </a:lnTo>
                <a:lnTo>
                  <a:pt x="112" y="67"/>
                </a:lnTo>
                <a:lnTo>
                  <a:pt x="112" y="57"/>
                </a:lnTo>
                <a:lnTo>
                  <a:pt x="112" y="45"/>
                </a:lnTo>
                <a:lnTo>
                  <a:pt x="109" y="35"/>
                </a:lnTo>
                <a:lnTo>
                  <a:pt x="102" y="26"/>
                </a:lnTo>
                <a:lnTo>
                  <a:pt x="96" y="16"/>
                </a:lnTo>
                <a:lnTo>
                  <a:pt x="86" y="10"/>
                </a:lnTo>
                <a:lnTo>
                  <a:pt x="77" y="3"/>
                </a:lnTo>
                <a:lnTo>
                  <a:pt x="67" y="0"/>
                </a:lnTo>
                <a:lnTo>
                  <a:pt x="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287" name="Freeform 43"/>
          <p:cNvSpPr>
            <a:spLocks/>
          </p:cNvSpPr>
          <p:nvPr/>
        </p:nvSpPr>
        <p:spPr bwMode="auto">
          <a:xfrm>
            <a:off x="4367213" y="2962276"/>
            <a:ext cx="177800" cy="176213"/>
          </a:xfrm>
          <a:custGeom>
            <a:avLst/>
            <a:gdLst>
              <a:gd name="T0" fmla="*/ 2147483647 w 112"/>
              <a:gd name="T1" fmla="*/ 0 h 111"/>
              <a:gd name="T2" fmla="*/ 2147483647 w 112"/>
              <a:gd name="T3" fmla="*/ 0 h 111"/>
              <a:gd name="T4" fmla="*/ 2147483647 w 112"/>
              <a:gd name="T5" fmla="*/ 2147483647 h 111"/>
              <a:gd name="T6" fmla="*/ 2147483647 w 112"/>
              <a:gd name="T7" fmla="*/ 2147483647 h 111"/>
              <a:gd name="T8" fmla="*/ 2147483647 w 112"/>
              <a:gd name="T9" fmla="*/ 2147483647 h 111"/>
              <a:gd name="T10" fmla="*/ 2147483647 w 112"/>
              <a:gd name="T11" fmla="*/ 2147483647 h 111"/>
              <a:gd name="T12" fmla="*/ 2147483647 w 112"/>
              <a:gd name="T13" fmla="*/ 2147483647 h 111"/>
              <a:gd name="T14" fmla="*/ 0 w 112"/>
              <a:gd name="T15" fmla="*/ 2147483647 h 111"/>
              <a:gd name="T16" fmla="*/ 0 w 112"/>
              <a:gd name="T17" fmla="*/ 2147483647 h 111"/>
              <a:gd name="T18" fmla="*/ 0 w 112"/>
              <a:gd name="T19" fmla="*/ 2147483647 h 111"/>
              <a:gd name="T20" fmla="*/ 2147483647 w 112"/>
              <a:gd name="T21" fmla="*/ 2147483647 h 111"/>
              <a:gd name="T22" fmla="*/ 2147483647 w 112"/>
              <a:gd name="T23" fmla="*/ 2147483647 h 111"/>
              <a:gd name="T24" fmla="*/ 2147483647 w 112"/>
              <a:gd name="T25" fmla="*/ 2147483647 h 111"/>
              <a:gd name="T26" fmla="*/ 2147483647 w 112"/>
              <a:gd name="T27" fmla="*/ 2147483647 h 111"/>
              <a:gd name="T28" fmla="*/ 2147483647 w 112"/>
              <a:gd name="T29" fmla="*/ 2147483647 h 111"/>
              <a:gd name="T30" fmla="*/ 2147483647 w 112"/>
              <a:gd name="T31" fmla="*/ 2147483647 h 111"/>
              <a:gd name="T32" fmla="*/ 2147483647 w 112"/>
              <a:gd name="T33" fmla="*/ 2147483647 h 111"/>
              <a:gd name="T34" fmla="*/ 2147483647 w 112"/>
              <a:gd name="T35" fmla="*/ 2147483647 h 111"/>
              <a:gd name="T36" fmla="*/ 2147483647 w 112"/>
              <a:gd name="T37" fmla="*/ 2147483647 h 111"/>
              <a:gd name="T38" fmla="*/ 2147483647 w 112"/>
              <a:gd name="T39" fmla="*/ 2147483647 h 111"/>
              <a:gd name="T40" fmla="*/ 2147483647 w 112"/>
              <a:gd name="T41" fmla="*/ 2147483647 h 111"/>
              <a:gd name="T42" fmla="*/ 2147483647 w 112"/>
              <a:gd name="T43" fmla="*/ 2147483647 h 111"/>
              <a:gd name="T44" fmla="*/ 2147483647 w 112"/>
              <a:gd name="T45" fmla="*/ 2147483647 h 111"/>
              <a:gd name="T46" fmla="*/ 2147483647 w 112"/>
              <a:gd name="T47" fmla="*/ 2147483647 h 111"/>
              <a:gd name="T48" fmla="*/ 2147483647 w 112"/>
              <a:gd name="T49" fmla="*/ 2147483647 h 111"/>
              <a:gd name="T50" fmla="*/ 2147483647 w 112"/>
              <a:gd name="T51" fmla="*/ 2147483647 h 111"/>
              <a:gd name="T52" fmla="*/ 2147483647 w 112"/>
              <a:gd name="T53" fmla="*/ 2147483647 h 111"/>
              <a:gd name="T54" fmla="*/ 2147483647 w 112"/>
              <a:gd name="T55" fmla="*/ 2147483647 h 111"/>
              <a:gd name="T56" fmla="*/ 2147483647 w 112"/>
              <a:gd name="T57" fmla="*/ 2147483647 h 111"/>
              <a:gd name="T58" fmla="*/ 2147483647 w 112"/>
              <a:gd name="T59" fmla="*/ 2147483647 h 111"/>
              <a:gd name="T60" fmla="*/ 2147483647 w 112"/>
              <a:gd name="T61" fmla="*/ 2147483647 h 111"/>
              <a:gd name="T62" fmla="*/ 2147483647 w 112"/>
              <a:gd name="T63" fmla="*/ 0 h 111"/>
              <a:gd name="T64" fmla="*/ 2147483647 w 112"/>
              <a:gd name="T65" fmla="*/ 0 h 1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12" h="111">
                <a:moveTo>
                  <a:pt x="58" y="0"/>
                </a:moveTo>
                <a:lnTo>
                  <a:pt x="45" y="0"/>
                </a:lnTo>
                <a:lnTo>
                  <a:pt x="35" y="3"/>
                </a:lnTo>
                <a:lnTo>
                  <a:pt x="26" y="10"/>
                </a:lnTo>
                <a:lnTo>
                  <a:pt x="16" y="16"/>
                </a:lnTo>
                <a:lnTo>
                  <a:pt x="10" y="26"/>
                </a:lnTo>
                <a:lnTo>
                  <a:pt x="3" y="35"/>
                </a:lnTo>
                <a:lnTo>
                  <a:pt x="0" y="45"/>
                </a:lnTo>
                <a:lnTo>
                  <a:pt x="0" y="57"/>
                </a:lnTo>
                <a:lnTo>
                  <a:pt x="0" y="67"/>
                </a:lnTo>
                <a:lnTo>
                  <a:pt x="3" y="77"/>
                </a:lnTo>
                <a:lnTo>
                  <a:pt x="10" y="86"/>
                </a:lnTo>
                <a:lnTo>
                  <a:pt x="16" y="96"/>
                </a:lnTo>
                <a:lnTo>
                  <a:pt x="26" y="102"/>
                </a:lnTo>
                <a:lnTo>
                  <a:pt x="35" y="108"/>
                </a:lnTo>
                <a:lnTo>
                  <a:pt x="45" y="111"/>
                </a:lnTo>
                <a:lnTo>
                  <a:pt x="58" y="111"/>
                </a:lnTo>
                <a:lnTo>
                  <a:pt x="67" y="111"/>
                </a:lnTo>
                <a:lnTo>
                  <a:pt x="77" y="108"/>
                </a:lnTo>
                <a:lnTo>
                  <a:pt x="86" y="102"/>
                </a:lnTo>
                <a:lnTo>
                  <a:pt x="96" y="96"/>
                </a:lnTo>
                <a:lnTo>
                  <a:pt x="102" y="86"/>
                </a:lnTo>
                <a:lnTo>
                  <a:pt x="109" y="77"/>
                </a:lnTo>
                <a:lnTo>
                  <a:pt x="112" y="67"/>
                </a:lnTo>
                <a:lnTo>
                  <a:pt x="112" y="57"/>
                </a:lnTo>
                <a:lnTo>
                  <a:pt x="112" y="45"/>
                </a:lnTo>
                <a:lnTo>
                  <a:pt x="109" y="35"/>
                </a:lnTo>
                <a:lnTo>
                  <a:pt x="102" y="26"/>
                </a:lnTo>
                <a:lnTo>
                  <a:pt x="96" y="16"/>
                </a:lnTo>
                <a:lnTo>
                  <a:pt x="86" y="10"/>
                </a:lnTo>
                <a:lnTo>
                  <a:pt x="77" y="3"/>
                </a:lnTo>
                <a:lnTo>
                  <a:pt x="67" y="0"/>
                </a:lnTo>
                <a:lnTo>
                  <a:pt x="58" y="0"/>
                </a:lnTo>
              </a:path>
            </a:pathLst>
          </a:custGeom>
          <a:noFill/>
          <a:ln w="412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288" name="Line 44"/>
          <p:cNvSpPr>
            <a:spLocks noChangeShapeType="1"/>
          </p:cNvSpPr>
          <p:nvPr/>
        </p:nvSpPr>
        <p:spPr bwMode="auto">
          <a:xfrm>
            <a:off x="4144963" y="3814764"/>
            <a:ext cx="400050" cy="1587"/>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289" name="Freeform 45"/>
          <p:cNvSpPr>
            <a:spLocks/>
          </p:cNvSpPr>
          <p:nvPr/>
        </p:nvSpPr>
        <p:spPr bwMode="auto">
          <a:xfrm>
            <a:off x="4367213" y="3724276"/>
            <a:ext cx="177800" cy="180975"/>
          </a:xfrm>
          <a:custGeom>
            <a:avLst/>
            <a:gdLst>
              <a:gd name="T0" fmla="*/ 2147483647 w 112"/>
              <a:gd name="T1" fmla="*/ 0 h 114"/>
              <a:gd name="T2" fmla="*/ 2147483647 w 112"/>
              <a:gd name="T3" fmla="*/ 2147483647 h 114"/>
              <a:gd name="T4" fmla="*/ 2147483647 w 112"/>
              <a:gd name="T5" fmla="*/ 2147483647 h 114"/>
              <a:gd name="T6" fmla="*/ 2147483647 w 112"/>
              <a:gd name="T7" fmla="*/ 2147483647 h 114"/>
              <a:gd name="T8" fmla="*/ 2147483647 w 112"/>
              <a:gd name="T9" fmla="*/ 2147483647 h 114"/>
              <a:gd name="T10" fmla="*/ 2147483647 w 112"/>
              <a:gd name="T11" fmla="*/ 2147483647 h 114"/>
              <a:gd name="T12" fmla="*/ 2147483647 w 112"/>
              <a:gd name="T13" fmla="*/ 2147483647 h 114"/>
              <a:gd name="T14" fmla="*/ 0 w 112"/>
              <a:gd name="T15" fmla="*/ 2147483647 h 114"/>
              <a:gd name="T16" fmla="*/ 0 w 112"/>
              <a:gd name="T17" fmla="*/ 2147483647 h 114"/>
              <a:gd name="T18" fmla="*/ 0 w 112"/>
              <a:gd name="T19" fmla="*/ 2147483647 h 114"/>
              <a:gd name="T20" fmla="*/ 2147483647 w 112"/>
              <a:gd name="T21" fmla="*/ 2147483647 h 114"/>
              <a:gd name="T22" fmla="*/ 2147483647 w 112"/>
              <a:gd name="T23" fmla="*/ 2147483647 h 114"/>
              <a:gd name="T24" fmla="*/ 2147483647 w 112"/>
              <a:gd name="T25" fmla="*/ 2147483647 h 114"/>
              <a:gd name="T26" fmla="*/ 2147483647 w 112"/>
              <a:gd name="T27" fmla="*/ 2147483647 h 114"/>
              <a:gd name="T28" fmla="*/ 2147483647 w 112"/>
              <a:gd name="T29" fmla="*/ 2147483647 h 114"/>
              <a:gd name="T30" fmla="*/ 2147483647 w 112"/>
              <a:gd name="T31" fmla="*/ 2147483647 h 114"/>
              <a:gd name="T32" fmla="*/ 2147483647 w 112"/>
              <a:gd name="T33" fmla="*/ 2147483647 h 114"/>
              <a:gd name="T34" fmla="*/ 2147483647 w 112"/>
              <a:gd name="T35" fmla="*/ 2147483647 h 114"/>
              <a:gd name="T36" fmla="*/ 2147483647 w 112"/>
              <a:gd name="T37" fmla="*/ 2147483647 h 114"/>
              <a:gd name="T38" fmla="*/ 2147483647 w 112"/>
              <a:gd name="T39" fmla="*/ 2147483647 h 114"/>
              <a:gd name="T40" fmla="*/ 2147483647 w 112"/>
              <a:gd name="T41" fmla="*/ 2147483647 h 114"/>
              <a:gd name="T42" fmla="*/ 2147483647 w 112"/>
              <a:gd name="T43" fmla="*/ 2147483647 h 114"/>
              <a:gd name="T44" fmla="*/ 2147483647 w 112"/>
              <a:gd name="T45" fmla="*/ 2147483647 h 114"/>
              <a:gd name="T46" fmla="*/ 2147483647 w 112"/>
              <a:gd name="T47" fmla="*/ 2147483647 h 114"/>
              <a:gd name="T48" fmla="*/ 2147483647 w 112"/>
              <a:gd name="T49" fmla="*/ 2147483647 h 114"/>
              <a:gd name="T50" fmla="*/ 2147483647 w 112"/>
              <a:gd name="T51" fmla="*/ 2147483647 h 114"/>
              <a:gd name="T52" fmla="*/ 2147483647 w 112"/>
              <a:gd name="T53" fmla="*/ 2147483647 h 114"/>
              <a:gd name="T54" fmla="*/ 2147483647 w 112"/>
              <a:gd name="T55" fmla="*/ 2147483647 h 114"/>
              <a:gd name="T56" fmla="*/ 2147483647 w 112"/>
              <a:gd name="T57" fmla="*/ 2147483647 h 114"/>
              <a:gd name="T58" fmla="*/ 2147483647 w 112"/>
              <a:gd name="T59" fmla="*/ 2147483647 h 114"/>
              <a:gd name="T60" fmla="*/ 2147483647 w 112"/>
              <a:gd name="T61" fmla="*/ 2147483647 h 114"/>
              <a:gd name="T62" fmla="*/ 2147483647 w 112"/>
              <a:gd name="T63" fmla="*/ 2147483647 h 114"/>
              <a:gd name="T64" fmla="*/ 2147483647 w 112"/>
              <a:gd name="T65" fmla="*/ 0 h 1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12" h="114">
                <a:moveTo>
                  <a:pt x="58" y="0"/>
                </a:moveTo>
                <a:lnTo>
                  <a:pt x="45" y="3"/>
                </a:lnTo>
                <a:lnTo>
                  <a:pt x="35" y="6"/>
                </a:lnTo>
                <a:lnTo>
                  <a:pt x="26" y="9"/>
                </a:lnTo>
                <a:lnTo>
                  <a:pt x="16" y="16"/>
                </a:lnTo>
                <a:lnTo>
                  <a:pt x="10" y="25"/>
                </a:lnTo>
                <a:lnTo>
                  <a:pt x="3" y="35"/>
                </a:lnTo>
                <a:lnTo>
                  <a:pt x="0" y="44"/>
                </a:lnTo>
                <a:lnTo>
                  <a:pt x="0" y="57"/>
                </a:lnTo>
                <a:lnTo>
                  <a:pt x="0" y="66"/>
                </a:lnTo>
                <a:lnTo>
                  <a:pt x="3" y="79"/>
                </a:lnTo>
                <a:lnTo>
                  <a:pt x="10" y="89"/>
                </a:lnTo>
                <a:lnTo>
                  <a:pt x="16" y="95"/>
                </a:lnTo>
                <a:lnTo>
                  <a:pt x="26" y="104"/>
                </a:lnTo>
                <a:lnTo>
                  <a:pt x="35" y="108"/>
                </a:lnTo>
                <a:lnTo>
                  <a:pt x="45" y="111"/>
                </a:lnTo>
                <a:lnTo>
                  <a:pt x="58" y="114"/>
                </a:lnTo>
                <a:lnTo>
                  <a:pt x="67" y="111"/>
                </a:lnTo>
                <a:lnTo>
                  <a:pt x="77" y="108"/>
                </a:lnTo>
                <a:lnTo>
                  <a:pt x="86" y="104"/>
                </a:lnTo>
                <a:lnTo>
                  <a:pt x="96" y="95"/>
                </a:lnTo>
                <a:lnTo>
                  <a:pt x="102" y="89"/>
                </a:lnTo>
                <a:lnTo>
                  <a:pt x="109" y="79"/>
                </a:lnTo>
                <a:lnTo>
                  <a:pt x="112" y="66"/>
                </a:lnTo>
                <a:lnTo>
                  <a:pt x="112" y="57"/>
                </a:lnTo>
                <a:lnTo>
                  <a:pt x="112" y="44"/>
                </a:lnTo>
                <a:lnTo>
                  <a:pt x="109" y="35"/>
                </a:lnTo>
                <a:lnTo>
                  <a:pt x="102" y="25"/>
                </a:lnTo>
                <a:lnTo>
                  <a:pt x="96" y="16"/>
                </a:lnTo>
                <a:lnTo>
                  <a:pt x="86" y="9"/>
                </a:lnTo>
                <a:lnTo>
                  <a:pt x="77" y="6"/>
                </a:lnTo>
                <a:lnTo>
                  <a:pt x="67" y="3"/>
                </a:lnTo>
                <a:lnTo>
                  <a:pt x="5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290" name="Freeform 46"/>
          <p:cNvSpPr>
            <a:spLocks/>
          </p:cNvSpPr>
          <p:nvPr/>
        </p:nvSpPr>
        <p:spPr bwMode="auto">
          <a:xfrm>
            <a:off x="4367213" y="3724276"/>
            <a:ext cx="177800" cy="180975"/>
          </a:xfrm>
          <a:custGeom>
            <a:avLst/>
            <a:gdLst>
              <a:gd name="T0" fmla="*/ 2147483647 w 112"/>
              <a:gd name="T1" fmla="*/ 0 h 114"/>
              <a:gd name="T2" fmla="*/ 2147483647 w 112"/>
              <a:gd name="T3" fmla="*/ 2147483647 h 114"/>
              <a:gd name="T4" fmla="*/ 2147483647 w 112"/>
              <a:gd name="T5" fmla="*/ 2147483647 h 114"/>
              <a:gd name="T6" fmla="*/ 2147483647 w 112"/>
              <a:gd name="T7" fmla="*/ 2147483647 h 114"/>
              <a:gd name="T8" fmla="*/ 2147483647 w 112"/>
              <a:gd name="T9" fmla="*/ 2147483647 h 114"/>
              <a:gd name="T10" fmla="*/ 2147483647 w 112"/>
              <a:gd name="T11" fmla="*/ 2147483647 h 114"/>
              <a:gd name="T12" fmla="*/ 2147483647 w 112"/>
              <a:gd name="T13" fmla="*/ 2147483647 h 114"/>
              <a:gd name="T14" fmla="*/ 0 w 112"/>
              <a:gd name="T15" fmla="*/ 2147483647 h 114"/>
              <a:gd name="T16" fmla="*/ 0 w 112"/>
              <a:gd name="T17" fmla="*/ 2147483647 h 114"/>
              <a:gd name="T18" fmla="*/ 0 w 112"/>
              <a:gd name="T19" fmla="*/ 2147483647 h 114"/>
              <a:gd name="T20" fmla="*/ 2147483647 w 112"/>
              <a:gd name="T21" fmla="*/ 2147483647 h 114"/>
              <a:gd name="T22" fmla="*/ 2147483647 w 112"/>
              <a:gd name="T23" fmla="*/ 2147483647 h 114"/>
              <a:gd name="T24" fmla="*/ 2147483647 w 112"/>
              <a:gd name="T25" fmla="*/ 2147483647 h 114"/>
              <a:gd name="T26" fmla="*/ 2147483647 w 112"/>
              <a:gd name="T27" fmla="*/ 2147483647 h 114"/>
              <a:gd name="T28" fmla="*/ 2147483647 w 112"/>
              <a:gd name="T29" fmla="*/ 2147483647 h 114"/>
              <a:gd name="T30" fmla="*/ 2147483647 w 112"/>
              <a:gd name="T31" fmla="*/ 2147483647 h 114"/>
              <a:gd name="T32" fmla="*/ 2147483647 w 112"/>
              <a:gd name="T33" fmla="*/ 2147483647 h 114"/>
              <a:gd name="T34" fmla="*/ 2147483647 w 112"/>
              <a:gd name="T35" fmla="*/ 2147483647 h 114"/>
              <a:gd name="T36" fmla="*/ 2147483647 w 112"/>
              <a:gd name="T37" fmla="*/ 2147483647 h 114"/>
              <a:gd name="T38" fmla="*/ 2147483647 w 112"/>
              <a:gd name="T39" fmla="*/ 2147483647 h 114"/>
              <a:gd name="T40" fmla="*/ 2147483647 w 112"/>
              <a:gd name="T41" fmla="*/ 2147483647 h 114"/>
              <a:gd name="T42" fmla="*/ 2147483647 w 112"/>
              <a:gd name="T43" fmla="*/ 2147483647 h 114"/>
              <a:gd name="T44" fmla="*/ 2147483647 w 112"/>
              <a:gd name="T45" fmla="*/ 2147483647 h 114"/>
              <a:gd name="T46" fmla="*/ 2147483647 w 112"/>
              <a:gd name="T47" fmla="*/ 2147483647 h 114"/>
              <a:gd name="T48" fmla="*/ 2147483647 w 112"/>
              <a:gd name="T49" fmla="*/ 2147483647 h 114"/>
              <a:gd name="T50" fmla="*/ 2147483647 w 112"/>
              <a:gd name="T51" fmla="*/ 2147483647 h 114"/>
              <a:gd name="T52" fmla="*/ 2147483647 w 112"/>
              <a:gd name="T53" fmla="*/ 2147483647 h 114"/>
              <a:gd name="T54" fmla="*/ 2147483647 w 112"/>
              <a:gd name="T55" fmla="*/ 2147483647 h 114"/>
              <a:gd name="T56" fmla="*/ 2147483647 w 112"/>
              <a:gd name="T57" fmla="*/ 2147483647 h 114"/>
              <a:gd name="T58" fmla="*/ 2147483647 w 112"/>
              <a:gd name="T59" fmla="*/ 2147483647 h 114"/>
              <a:gd name="T60" fmla="*/ 2147483647 w 112"/>
              <a:gd name="T61" fmla="*/ 2147483647 h 114"/>
              <a:gd name="T62" fmla="*/ 2147483647 w 112"/>
              <a:gd name="T63" fmla="*/ 2147483647 h 114"/>
              <a:gd name="T64" fmla="*/ 2147483647 w 112"/>
              <a:gd name="T65" fmla="*/ 0 h 1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12" h="114">
                <a:moveTo>
                  <a:pt x="58" y="0"/>
                </a:moveTo>
                <a:lnTo>
                  <a:pt x="45" y="3"/>
                </a:lnTo>
                <a:lnTo>
                  <a:pt x="35" y="6"/>
                </a:lnTo>
                <a:lnTo>
                  <a:pt x="26" y="9"/>
                </a:lnTo>
                <a:lnTo>
                  <a:pt x="16" y="16"/>
                </a:lnTo>
                <a:lnTo>
                  <a:pt x="10" y="25"/>
                </a:lnTo>
                <a:lnTo>
                  <a:pt x="3" y="35"/>
                </a:lnTo>
                <a:lnTo>
                  <a:pt x="0" y="44"/>
                </a:lnTo>
                <a:lnTo>
                  <a:pt x="0" y="57"/>
                </a:lnTo>
                <a:lnTo>
                  <a:pt x="0" y="66"/>
                </a:lnTo>
                <a:lnTo>
                  <a:pt x="3" y="79"/>
                </a:lnTo>
                <a:lnTo>
                  <a:pt x="10" y="89"/>
                </a:lnTo>
                <a:lnTo>
                  <a:pt x="16" y="95"/>
                </a:lnTo>
                <a:lnTo>
                  <a:pt x="26" y="104"/>
                </a:lnTo>
                <a:lnTo>
                  <a:pt x="35" y="108"/>
                </a:lnTo>
                <a:lnTo>
                  <a:pt x="45" y="111"/>
                </a:lnTo>
                <a:lnTo>
                  <a:pt x="58" y="114"/>
                </a:lnTo>
                <a:lnTo>
                  <a:pt x="67" y="111"/>
                </a:lnTo>
                <a:lnTo>
                  <a:pt x="77" y="108"/>
                </a:lnTo>
                <a:lnTo>
                  <a:pt x="86" y="104"/>
                </a:lnTo>
                <a:lnTo>
                  <a:pt x="96" y="95"/>
                </a:lnTo>
                <a:lnTo>
                  <a:pt x="102" y="89"/>
                </a:lnTo>
                <a:lnTo>
                  <a:pt x="109" y="79"/>
                </a:lnTo>
                <a:lnTo>
                  <a:pt x="112" y="66"/>
                </a:lnTo>
                <a:lnTo>
                  <a:pt x="112" y="57"/>
                </a:lnTo>
                <a:lnTo>
                  <a:pt x="112" y="44"/>
                </a:lnTo>
                <a:lnTo>
                  <a:pt x="109" y="35"/>
                </a:lnTo>
                <a:lnTo>
                  <a:pt x="102" y="25"/>
                </a:lnTo>
                <a:lnTo>
                  <a:pt x="96" y="16"/>
                </a:lnTo>
                <a:lnTo>
                  <a:pt x="86" y="9"/>
                </a:lnTo>
                <a:lnTo>
                  <a:pt x="77" y="6"/>
                </a:lnTo>
                <a:lnTo>
                  <a:pt x="67" y="3"/>
                </a:lnTo>
                <a:lnTo>
                  <a:pt x="58" y="0"/>
                </a:lnTo>
              </a:path>
            </a:pathLst>
          </a:custGeom>
          <a:noFill/>
          <a:ln w="412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291" name="Rectangle 47"/>
          <p:cNvSpPr>
            <a:spLocks noChangeArrowheads="1"/>
          </p:cNvSpPr>
          <p:nvPr/>
        </p:nvSpPr>
        <p:spPr bwMode="auto">
          <a:xfrm>
            <a:off x="4833939" y="3643313"/>
            <a:ext cx="4222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CP</a:t>
            </a:r>
            <a:endParaRPr lang="en-US" altLang="zh-CN" sz="1800" b="0">
              <a:latin typeface="Arial" panose="020B0604020202020204" pitchFamily="34" charset="0"/>
            </a:endParaRPr>
          </a:p>
        </p:txBody>
      </p:sp>
      <p:sp>
        <p:nvSpPr>
          <p:cNvPr id="53292" name="Rectangle 48"/>
          <p:cNvSpPr>
            <a:spLocks noChangeArrowheads="1"/>
          </p:cNvSpPr>
          <p:nvPr/>
        </p:nvSpPr>
        <p:spPr bwMode="auto">
          <a:xfrm>
            <a:off x="5254714" y="3778250"/>
            <a:ext cx="14587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700">
                <a:solidFill>
                  <a:srgbClr val="000000"/>
                </a:solidFill>
                <a:latin typeface="Times New Roman" panose="02020603050405020304" pitchFamily="18" charset="0"/>
              </a:rPr>
              <a:t>B</a:t>
            </a:r>
            <a:endParaRPr lang="en-US" altLang="zh-CN" sz="1800" b="0">
              <a:latin typeface="Arial" panose="020B0604020202020204" pitchFamily="34" charset="0"/>
            </a:endParaRPr>
          </a:p>
        </p:txBody>
      </p:sp>
      <p:sp>
        <p:nvSpPr>
          <p:cNvPr id="53293" name="Rectangle 49"/>
          <p:cNvSpPr>
            <a:spLocks noChangeArrowheads="1"/>
          </p:cNvSpPr>
          <p:nvPr/>
        </p:nvSpPr>
        <p:spPr bwMode="auto">
          <a:xfrm>
            <a:off x="5402264" y="3643313"/>
            <a:ext cx="793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 </a:t>
            </a:r>
            <a:endParaRPr lang="en-US" altLang="zh-CN" sz="1800" b="0">
              <a:latin typeface="Arial" panose="020B0604020202020204" pitchFamily="34" charset="0"/>
            </a:endParaRPr>
          </a:p>
        </p:txBody>
      </p:sp>
      <p:sp>
        <p:nvSpPr>
          <p:cNvPr id="53294" name="Rectangle 50"/>
          <p:cNvSpPr>
            <a:spLocks noChangeArrowheads="1"/>
          </p:cNvSpPr>
          <p:nvPr/>
        </p:nvSpPr>
        <p:spPr bwMode="auto">
          <a:xfrm>
            <a:off x="5859463" y="2554288"/>
            <a:ext cx="228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R</a:t>
            </a:r>
            <a:endParaRPr lang="en-US" altLang="zh-CN" sz="1800" b="0">
              <a:latin typeface="Arial" panose="020B0604020202020204" pitchFamily="34" charset="0"/>
            </a:endParaRPr>
          </a:p>
        </p:txBody>
      </p:sp>
      <p:sp>
        <p:nvSpPr>
          <p:cNvPr id="53295" name="Rectangle 51"/>
          <p:cNvSpPr>
            <a:spLocks noChangeArrowheads="1"/>
          </p:cNvSpPr>
          <p:nvPr/>
        </p:nvSpPr>
        <p:spPr bwMode="auto">
          <a:xfrm>
            <a:off x="6087536" y="2690813"/>
            <a:ext cx="1090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700">
                <a:solidFill>
                  <a:srgbClr val="000000"/>
                </a:solidFill>
                <a:latin typeface="Times New Roman" panose="02020603050405020304" pitchFamily="18" charset="0"/>
              </a:rPr>
              <a:t>0</a:t>
            </a:r>
            <a:endParaRPr lang="en-US" altLang="zh-CN" sz="1800" b="0">
              <a:latin typeface="Arial" panose="020B0604020202020204" pitchFamily="34" charset="0"/>
            </a:endParaRPr>
          </a:p>
        </p:txBody>
      </p:sp>
      <p:sp>
        <p:nvSpPr>
          <p:cNvPr id="53296" name="Rectangle 52"/>
          <p:cNvSpPr>
            <a:spLocks noChangeArrowheads="1"/>
          </p:cNvSpPr>
          <p:nvPr/>
        </p:nvSpPr>
        <p:spPr bwMode="auto">
          <a:xfrm>
            <a:off x="6192838" y="2725739"/>
            <a:ext cx="16510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sz="1300">
                <a:solidFill>
                  <a:srgbClr val="000000"/>
                </a:solidFill>
                <a:latin typeface="宋体" panose="02010600030101010101" pitchFamily="2" charset="-122"/>
              </a:rPr>
              <a:t>（</a:t>
            </a:r>
            <a:endParaRPr lang="zh-CN" altLang="en-US" sz="1800" b="0">
              <a:latin typeface="Arial" panose="020B0604020202020204" pitchFamily="34" charset="0"/>
            </a:endParaRPr>
          </a:p>
        </p:txBody>
      </p:sp>
      <p:sp>
        <p:nvSpPr>
          <p:cNvPr id="53297" name="Rectangle 53"/>
          <p:cNvSpPr>
            <a:spLocks noChangeArrowheads="1"/>
          </p:cNvSpPr>
          <p:nvPr/>
        </p:nvSpPr>
        <p:spPr bwMode="auto">
          <a:xfrm>
            <a:off x="6363761" y="2690813"/>
            <a:ext cx="1090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700">
                <a:solidFill>
                  <a:srgbClr val="000000"/>
                </a:solidFill>
                <a:latin typeface="Times New Roman" panose="02020603050405020304" pitchFamily="18" charset="0"/>
              </a:rPr>
              <a:t>2</a:t>
            </a:r>
            <a:endParaRPr lang="en-US" altLang="zh-CN" sz="1800" b="0">
              <a:latin typeface="Arial" panose="020B0604020202020204" pitchFamily="34" charset="0"/>
            </a:endParaRPr>
          </a:p>
        </p:txBody>
      </p:sp>
      <p:sp>
        <p:nvSpPr>
          <p:cNvPr id="53298" name="Rectangle 54"/>
          <p:cNvSpPr>
            <a:spLocks noChangeArrowheads="1"/>
          </p:cNvSpPr>
          <p:nvPr/>
        </p:nvSpPr>
        <p:spPr bwMode="auto">
          <a:xfrm>
            <a:off x="6472238" y="2725739"/>
            <a:ext cx="165100"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sz="1300">
                <a:solidFill>
                  <a:srgbClr val="000000"/>
                </a:solidFill>
                <a:latin typeface="宋体" panose="02010600030101010101" pitchFamily="2" charset="-122"/>
              </a:rPr>
              <a:t>）</a:t>
            </a:r>
            <a:endParaRPr lang="zh-CN" altLang="en-US" sz="1800" b="0">
              <a:latin typeface="Arial" panose="020B0604020202020204" pitchFamily="34" charset="0"/>
            </a:endParaRPr>
          </a:p>
        </p:txBody>
      </p:sp>
      <p:sp>
        <p:nvSpPr>
          <p:cNvPr id="53299" name="Rectangle 55"/>
          <p:cNvSpPr>
            <a:spLocks noChangeArrowheads="1"/>
          </p:cNvSpPr>
          <p:nvPr/>
        </p:nvSpPr>
        <p:spPr bwMode="auto">
          <a:xfrm>
            <a:off x="6618289" y="2554288"/>
            <a:ext cx="793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 </a:t>
            </a:r>
            <a:endParaRPr lang="en-US" altLang="zh-CN" sz="1800" b="0">
              <a:latin typeface="Arial" panose="020B0604020202020204" pitchFamily="34" charset="0"/>
            </a:endParaRPr>
          </a:p>
        </p:txBody>
      </p:sp>
      <p:sp>
        <p:nvSpPr>
          <p:cNvPr id="53300" name="Rectangle 56"/>
          <p:cNvSpPr>
            <a:spLocks noChangeArrowheads="1"/>
          </p:cNvSpPr>
          <p:nvPr/>
        </p:nvSpPr>
        <p:spPr bwMode="auto">
          <a:xfrm>
            <a:off x="6678614" y="2595563"/>
            <a:ext cx="179387"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S</a:t>
            </a:r>
            <a:endParaRPr lang="en-US" altLang="zh-CN" sz="1800" b="0">
              <a:latin typeface="Arial" panose="020B0604020202020204" pitchFamily="34" charset="0"/>
            </a:endParaRPr>
          </a:p>
        </p:txBody>
      </p:sp>
      <p:sp>
        <p:nvSpPr>
          <p:cNvPr id="53301" name="Rectangle 57"/>
          <p:cNvSpPr>
            <a:spLocks noChangeArrowheads="1"/>
          </p:cNvSpPr>
          <p:nvPr/>
        </p:nvSpPr>
        <p:spPr bwMode="auto">
          <a:xfrm>
            <a:off x="6906686" y="2730500"/>
            <a:ext cx="1090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700">
                <a:solidFill>
                  <a:srgbClr val="000000"/>
                </a:solidFill>
                <a:latin typeface="Times New Roman" panose="02020603050405020304" pitchFamily="18" charset="0"/>
              </a:rPr>
              <a:t>9</a:t>
            </a:r>
            <a:endParaRPr lang="en-US" altLang="zh-CN" sz="1800" b="0">
              <a:latin typeface="Arial" panose="020B0604020202020204" pitchFamily="34" charset="0"/>
            </a:endParaRPr>
          </a:p>
        </p:txBody>
      </p:sp>
      <p:sp>
        <p:nvSpPr>
          <p:cNvPr id="53302" name="Rectangle 58"/>
          <p:cNvSpPr>
            <a:spLocks noChangeArrowheads="1"/>
          </p:cNvSpPr>
          <p:nvPr/>
        </p:nvSpPr>
        <p:spPr bwMode="auto">
          <a:xfrm>
            <a:off x="7015163" y="2765425"/>
            <a:ext cx="16510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sz="1300">
                <a:solidFill>
                  <a:srgbClr val="000000"/>
                </a:solidFill>
                <a:latin typeface="宋体" panose="02010600030101010101" pitchFamily="2" charset="-122"/>
              </a:rPr>
              <a:t>（</a:t>
            </a:r>
            <a:endParaRPr lang="zh-CN" altLang="en-US" sz="1800" b="0">
              <a:latin typeface="Arial" panose="020B0604020202020204" pitchFamily="34" charset="0"/>
            </a:endParaRPr>
          </a:p>
        </p:txBody>
      </p:sp>
      <p:sp>
        <p:nvSpPr>
          <p:cNvPr id="53303" name="Rectangle 59"/>
          <p:cNvSpPr>
            <a:spLocks noChangeArrowheads="1"/>
          </p:cNvSpPr>
          <p:nvPr/>
        </p:nvSpPr>
        <p:spPr bwMode="auto">
          <a:xfrm>
            <a:off x="7186086" y="2730500"/>
            <a:ext cx="1090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700">
                <a:solidFill>
                  <a:srgbClr val="000000"/>
                </a:solidFill>
                <a:latin typeface="Times New Roman" panose="02020603050405020304" pitchFamily="18" charset="0"/>
              </a:rPr>
              <a:t>1</a:t>
            </a:r>
            <a:endParaRPr lang="en-US" altLang="zh-CN" sz="1800" b="0">
              <a:latin typeface="Arial" panose="020B0604020202020204" pitchFamily="34" charset="0"/>
            </a:endParaRPr>
          </a:p>
        </p:txBody>
      </p:sp>
      <p:sp>
        <p:nvSpPr>
          <p:cNvPr id="53304" name="Rectangle 60"/>
          <p:cNvSpPr>
            <a:spLocks noChangeArrowheads="1"/>
          </p:cNvSpPr>
          <p:nvPr/>
        </p:nvSpPr>
        <p:spPr bwMode="auto">
          <a:xfrm>
            <a:off x="7291388" y="2765425"/>
            <a:ext cx="16510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sz="1300">
                <a:solidFill>
                  <a:srgbClr val="000000"/>
                </a:solidFill>
                <a:latin typeface="宋体" panose="02010600030101010101" pitchFamily="2" charset="-122"/>
              </a:rPr>
              <a:t>）</a:t>
            </a:r>
            <a:endParaRPr lang="zh-CN" altLang="en-US" sz="1800" b="0">
              <a:latin typeface="Arial" panose="020B0604020202020204" pitchFamily="34" charset="0"/>
            </a:endParaRPr>
          </a:p>
        </p:txBody>
      </p:sp>
      <p:sp>
        <p:nvSpPr>
          <p:cNvPr id="53305" name="Rectangle 61"/>
          <p:cNvSpPr>
            <a:spLocks noChangeArrowheads="1"/>
          </p:cNvSpPr>
          <p:nvPr/>
        </p:nvSpPr>
        <p:spPr bwMode="auto">
          <a:xfrm>
            <a:off x="7466014" y="2595563"/>
            <a:ext cx="793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 </a:t>
            </a:r>
            <a:endParaRPr lang="en-US" altLang="zh-CN" sz="1800" b="0">
              <a:latin typeface="Arial" panose="020B0604020202020204" pitchFamily="34" charset="0"/>
            </a:endParaRPr>
          </a:p>
        </p:txBody>
      </p:sp>
      <p:sp>
        <p:nvSpPr>
          <p:cNvPr id="53306" name="Rectangle 62"/>
          <p:cNvSpPr>
            <a:spLocks noChangeArrowheads="1"/>
          </p:cNvSpPr>
          <p:nvPr/>
        </p:nvSpPr>
        <p:spPr bwMode="auto">
          <a:xfrm>
            <a:off x="7424738" y="2595563"/>
            <a:ext cx="177800"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S</a:t>
            </a:r>
            <a:endParaRPr lang="en-US" altLang="zh-CN" sz="1800" b="0">
              <a:latin typeface="Arial" panose="020B0604020202020204" pitchFamily="34" charset="0"/>
            </a:endParaRPr>
          </a:p>
        </p:txBody>
      </p:sp>
      <p:sp>
        <p:nvSpPr>
          <p:cNvPr id="53307" name="Rectangle 63"/>
          <p:cNvSpPr>
            <a:spLocks noChangeArrowheads="1"/>
          </p:cNvSpPr>
          <p:nvPr/>
        </p:nvSpPr>
        <p:spPr bwMode="auto">
          <a:xfrm>
            <a:off x="7652811" y="2730500"/>
            <a:ext cx="1090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700">
                <a:solidFill>
                  <a:srgbClr val="000000"/>
                </a:solidFill>
                <a:latin typeface="Times New Roman" panose="02020603050405020304" pitchFamily="18" charset="0"/>
              </a:rPr>
              <a:t>9</a:t>
            </a:r>
            <a:endParaRPr lang="en-US" altLang="zh-CN" sz="1800" b="0">
              <a:latin typeface="Arial" panose="020B0604020202020204" pitchFamily="34" charset="0"/>
            </a:endParaRPr>
          </a:p>
        </p:txBody>
      </p:sp>
      <p:sp>
        <p:nvSpPr>
          <p:cNvPr id="53308" name="Rectangle 64"/>
          <p:cNvSpPr>
            <a:spLocks noChangeArrowheads="1"/>
          </p:cNvSpPr>
          <p:nvPr/>
        </p:nvSpPr>
        <p:spPr bwMode="auto">
          <a:xfrm>
            <a:off x="7758113" y="2765425"/>
            <a:ext cx="16510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sz="1300">
                <a:solidFill>
                  <a:srgbClr val="000000"/>
                </a:solidFill>
                <a:latin typeface="宋体" panose="02010600030101010101" pitchFamily="2" charset="-122"/>
              </a:rPr>
              <a:t>（</a:t>
            </a:r>
            <a:endParaRPr lang="zh-CN" altLang="en-US" sz="1800" b="0">
              <a:latin typeface="Arial" panose="020B0604020202020204" pitchFamily="34" charset="0"/>
            </a:endParaRPr>
          </a:p>
        </p:txBody>
      </p:sp>
      <p:sp>
        <p:nvSpPr>
          <p:cNvPr id="53309" name="Rectangle 65"/>
          <p:cNvSpPr>
            <a:spLocks noChangeArrowheads="1"/>
          </p:cNvSpPr>
          <p:nvPr/>
        </p:nvSpPr>
        <p:spPr bwMode="auto">
          <a:xfrm>
            <a:off x="7932211" y="2730500"/>
            <a:ext cx="10900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700">
                <a:solidFill>
                  <a:srgbClr val="000000"/>
                </a:solidFill>
                <a:latin typeface="Times New Roman" panose="02020603050405020304" pitchFamily="18" charset="0"/>
              </a:rPr>
              <a:t>2</a:t>
            </a:r>
            <a:endParaRPr lang="en-US" altLang="zh-CN" sz="1800" b="0">
              <a:latin typeface="Arial" panose="020B0604020202020204" pitchFamily="34" charset="0"/>
            </a:endParaRPr>
          </a:p>
        </p:txBody>
      </p:sp>
      <p:sp>
        <p:nvSpPr>
          <p:cNvPr id="53310" name="Rectangle 66"/>
          <p:cNvSpPr>
            <a:spLocks noChangeArrowheads="1"/>
          </p:cNvSpPr>
          <p:nvPr/>
        </p:nvSpPr>
        <p:spPr bwMode="auto">
          <a:xfrm>
            <a:off x="8037513" y="2765425"/>
            <a:ext cx="165100"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sz="1300">
                <a:solidFill>
                  <a:srgbClr val="000000"/>
                </a:solidFill>
                <a:latin typeface="宋体" panose="02010600030101010101" pitchFamily="2" charset="-122"/>
              </a:rPr>
              <a:t>）</a:t>
            </a:r>
            <a:endParaRPr lang="zh-CN" altLang="en-US" sz="1800" b="0">
              <a:latin typeface="Arial" panose="020B0604020202020204" pitchFamily="34" charset="0"/>
            </a:endParaRPr>
          </a:p>
        </p:txBody>
      </p:sp>
      <p:sp>
        <p:nvSpPr>
          <p:cNvPr id="53311" name="Rectangle 67"/>
          <p:cNvSpPr>
            <a:spLocks noChangeArrowheads="1"/>
          </p:cNvSpPr>
          <p:nvPr/>
        </p:nvSpPr>
        <p:spPr bwMode="auto">
          <a:xfrm>
            <a:off x="8208964" y="2595563"/>
            <a:ext cx="793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00"/>
                </a:solidFill>
                <a:latin typeface="Times New Roman" panose="02020603050405020304" pitchFamily="18" charset="0"/>
              </a:rPr>
              <a:t> </a:t>
            </a:r>
            <a:endParaRPr lang="en-US" altLang="zh-CN" sz="1800" b="0">
              <a:latin typeface="Arial" panose="020B0604020202020204" pitchFamily="34" charset="0"/>
            </a:endParaRPr>
          </a:p>
        </p:txBody>
      </p:sp>
      <p:sp>
        <p:nvSpPr>
          <p:cNvPr id="53312" name="Rectangle 68"/>
          <p:cNvSpPr>
            <a:spLocks noChangeArrowheads="1"/>
          </p:cNvSpPr>
          <p:nvPr/>
        </p:nvSpPr>
        <p:spPr bwMode="auto">
          <a:xfrm>
            <a:off x="4497901" y="2792414"/>
            <a:ext cx="3863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a:solidFill>
                  <a:srgbClr val="000000"/>
                </a:solidFill>
                <a:latin typeface="宋体" panose="02010600030101010101" pitchFamily="2" charset="-122"/>
              </a:rPr>
              <a:t>＞</a:t>
            </a:r>
            <a:endParaRPr lang="zh-CN" altLang="en-US" sz="1800" b="0">
              <a:latin typeface="Arial" panose="020B0604020202020204" pitchFamily="34" charset="0"/>
            </a:endParaRPr>
          </a:p>
        </p:txBody>
      </p:sp>
      <p:sp>
        <p:nvSpPr>
          <p:cNvPr id="53313" name="Rectangle 69"/>
          <p:cNvSpPr>
            <a:spLocks noChangeArrowheads="1"/>
          </p:cNvSpPr>
          <p:nvPr/>
        </p:nvSpPr>
        <p:spPr bwMode="auto">
          <a:xfrm>
            <a:off x="4497901" y="3556001"/>
            <a:ext cx="3863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a:solidFill>
                  <a:srgbClr val="000000"/>
                </a:solidFill>
                <a:latin typeface="宋体" panose="02010600030101010101" pitchFamily="2" charset="-122"/>
              </a:rPr>
              <a:t>＞</a:t>
            </a:r>
            <a:endParaRPr lang="zh-CN" altLang="en-US" sz="1800" b="0">
              <a:latin typeface="Arial" panose="020B0604020202020204" pitchFamily="34" charset="0"/>
            </a:endParaRPr>
          </a:p>
        </p:txBody>
      </p:sp>
      <p:sp>
        <p:nvSpPr>
          <p:cNvPr id="53314" name="Rectangle 70"/>
          <p:cNvSpPr>
            <a:spLocks noChangeArrowheads="1"/>
          </p:cNvSpPr>
          <p:nvPr/>
        </p:nvSpPr>
        <p:spPr bwMode="auto">
          <a:xfrm>
            <a:off x="4884738" y="3587750"/>
            <a:ext cx="95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a:solidFill>
                  <a:srgbClr val="000000"/>
                </a:solidFill>
                <a:latin typeface="Times New Roman" panose="02020603050405020304" pitchFamily="18" charset="0"/>
              </a:rPr>
              <a:t> </a:t>
            </a:r>
            <a:endParaRPr lang="en-US" altLang="zh-CN" sz="1800" b="0">
              <a:latin typeface="Arial" panose="020B0604020202020204" pitchFamily="34" charset="0"/>
            </a:endParaRPr>
          </a:p>
        </p:txBody>
      </p:sp>
      <p:sp>
        <p:nvSpPr>
          <p:cNvPr id="71" name="Rectangle 71"/>
          <p:cNvSpPr>
            <a:spLocks noChangeArrowheads="1"/>
          </p:cNvSpPr>
          <p:nvPr/>
        </p:nvSpPr>
        <p:spPr bwMode="auto">
          <a:xfrm>
            <a:off x="5170488" y="5162551"/>
            <a:ext cx="14732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kumimoji="1" lang="zh-CN" altLang="en-US" sz="2400">
                <a:solidFill>
                  <a:srgbClr val="FF0066"/>
                </a:solidFill>
                <a:latin typeface="Arial" panose="020B0604020202020204" pitchFamily="34" charset="0"/>
              </a:rPr>
              <a:t>（</a:t>
            </a:r>
            <a:r>
              <a:rPr kumimoji="1" lang="en-US" altLang="zh-CN" sz="2400">
                <a:solidFill>
                  <a:srgbClr val="FF0066"/>
                </a:solidFill>
                <a:latin typeface="Arial" panose="020B0604020202020204" pitchFamily="34" charset="0"/>
              </a:rPr>
              <a:t>0110</a:t>
            </a:r>
            <a:r>
              <a:rPr kumimoji="1" lang="zh-CN" altLang="en-US" sz="2400">
                <a:solidFill>
                  <a:srgbClr val="FF0066"/>
                </a:solidFill>
                <a:latin typeface="Arial" panose="020B0604020202020204" pitchFamily="34" charset="0"/>
              </a:rPr>
              <a:t>）</a:t>
            </a:r>
          </a:p>
        </p:txBody>
      </p:sp>
      <p:sp>
        <p:nvSpPr>
          <p:cNvPr id="72" name="Line 72"/>
          <p:cNvSpPr>
            <a:spLocks noChangeShapeType="1"/>
          </p:cNvSpPr>
          <p:nvPr/>
        </p:nvSpPr>
        <p:spPr bwMode="auto">
          <a:xfrm>
            <a:off x="3665538" y="4756150"/>
            <a:ext cx="2425700"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 name="Oval 73"/>
          <p:cNvSpPr>
            <a:spLocks noChangeArrowheads="1"/>
          </p:cNvSpPr>
          <p:nvPr/>
        </p:nvSpPr>
        <p:spPr bwMode="auto">
          <a:xfrm>
            <a:off x="6081714" y="4700589"/>
            <a:ext cx="111125" cy="103187"/>
          </a:xfrm>
          <a:prstGeom prst="ellipse">
            <a:avLst/>
          </a:prstGeom>
          <a:solidFill>
            <a:srgbClr val="0000FF"/>
          </a:solidFill>
          <a:ln w="2857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74" name="Line 74"/>
          <p:cNvSpPr>
            <a:spLocks noChangeShapeType="1"/>
          </p:cNvSpPr>
          <p:nvPr/>
        </p:nvSpPr>
        <p:spPr bwMode="auto">
          <a:xfrm>
            <a:off x="3665538" y="2319339"/>
            <a:ext cx="0" cy="2452687"/>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 name="Line 75"/>
          <p:cNvSpPr>
            <a:spLocks noChangeShapeType="1"/>
          </p:cNvSpPr>
          <p:nvPr/>
        </p:nvSpPr>
        <p:spPr bwMode="auto">
          <a:xfrm>
            <a:off x="3649664" y="2308225"/>
            <a:ext cx="1743075"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 name="Oval 76"/>
          <p:cNvSpPr>
            <a:spLocks noChangeArrowheads="1"/>
          </p:cNvSpPr>
          <p:nvPr/>
        </p:nvSpPr>
        <p:spPr bwMode="auto">
          <a:xfrm>
            <a:off x="5348288" y="2260600"/>
            <a:ext cx="88900" cy="88900"/>
          </a:xfrm>
          <a:prstGeom prst="ellipse">
            <a:avLst/>
          </a:prstGeom>
          <a:solidFill>
            <a:srgbClr val="0000FF"/>
          </a:solidFill>
          <a:ln w="2857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77" name="Line 77"/>
          <p:cNvSpPr>
            <a:spLocks noChangeShapeType="1"/>
          </p:cNvSpPr>
          <p:nvPr/>
        </p:nvSpPr>
        <p:spPr bwMode="auto">
          <a:xfrm>
            <a:off x="3363913" y="4972050"/>
            <a:ext cx="3473450"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 name="Oval 78"/>
          <p:cNvSpPr>
            <a:spLocks noChangeArrowheads="1"/>
          </p:cNvSpPr>
          <p:nvPr/>
        </p:nvSpPr>
        <p:spPr bwMode="auto">
          <a:xfrm>
            <a:off x="6824664" y="4916489"/>
            <a:ext cx="111125" cy="103187"/>
          </a:xfrm>
          <a:prstGeom prst="ellipse">
            <a:avLst/>
          </a:prstGeom>
          <a:solidFill>
            <a:srgbClr val="0000FF"/>
          </a:solidFill>
          <a:ln w="2857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79" name="Line 79"/>
          <p:cNvSpPr>
            <a:spLocks noChangeShapeType="1"/>
          </p:cNvSpPr>
          <p:nvPr/>
        </p:nvSpPr>
        <p:spPr bwMode="auto">
          <a:xfrm>
            <a:off x="3373438" y="2114550"/>
            <a:ext cx="0" cy="2859088"/>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0" name="Line 80"/>
          <p:cNvSpPr>
            <a:spLocks noChangeShapeType="1"/>
          </p:cNvSpPr>
          <p:nvPr/>
        </p:nvSpPr>
        <p:spPr bwMode="auto">
          <a:xfrm flipV="1">
            <a:off x="3370264" y="2117725"/>
            <a:ext cx="2746375"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 name="Oval 81"/>
          <p:cNvSpPr>
            <a:spLocks noChangeArrowheads="1"/>
          </p:cNvSpPr>
          <p:nvPr/>
        </p:nvSpPr>
        <p:spPr bwMode="auto">
          <a:xfrm>
            <a:off x="6091238" y="2076450"/>
            <a:ext cx="88900" cy="88900"/>
          </a:xfrm>
          <a:prstGeom prst="ellipse">
            <a:avLst/>
          </a:prstGeom>
          <a:solidFill>
            <a:srgbClr val="0000FF"/>
          </a:solidFill>
          <a:ln w="2857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grpSp>
        <p:nvGrpSpPr>
          <p:cNvPr id="82" name="Group 82"/>
          <p:cNvGrpSpPr>
            <a:grpSpLocks/>
          </p:cNvGrpSpPr>
          <p:nvPr/>
        </p:nvGrpSpPr>
        <p:grpSpPr bwMode="auto">
          <a:xfrm>
            <a:off x="6875464" y="2124075"/>
            <a:ext cx="1260475" cy="217488"/>
            <a:chOff x="4215" y="1028"/>
            <a:chExt cx="795" cy="137"/>
          </a:xfrm>
        </p:grpSpPr>
        <p:sp>
          <p:nvSpPr>
            <p:cNvPr id="53336" name="Line 83"/>
            <p:cNvSpPr>
              <a:spLocks noChangeShapeType="1"/>
            </p:cNvSpPr>
            <p:nvPr/>
          </p:nvSpPr>
          <p:spPr bwMode="auto">
            <a:xfrm>
              <a:off x="4215" y="1033"/>
              <a:ext cx="740"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337" name="Line 84"/>
            <p:cNvSpPr>
              <a:spLocks noChangeShapeType="1"/>
            </p:cNvSpPr>
            <p:nvPr/>
          </p:nvSpPr>
          <p:spPr bwMode="auto">
            <a:xfrm flipV="1">
              <a:off x="4946" y="1028"/>
              <a:ext cx="1" cy="137"/>
            </a:xfrm>
            <a:prstGeom prst="line">
              <a:avLst/>
            </a:prstGeom>
            <a:noFill/>
            <a:ln w="301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338" name="Line 85"/>
            <p:cNvSpPr>
              <a:spLocks noChangeShapeType="1"/>
            </p:cNvSpPr>
            <p:nvPr/>
          </p:nvSpPr>
          <p:spPr bwMode="auto">
            <a:xfrm>
              <a:off x="4873" y="1161"/>
              <a:ext cx="13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3" name="组合 92"/>
          <p:cNvGrpSpPr>
            <a:grpSpLocks/>
          </p:cNvGrpSpPr>
          <p:nvPr/>
        </p:nvGrpSpPr>
        <p:grpSpPr bwMode="auto">
          <a:xfrm>
            <a:off x="2571751" y="2836863"/>
            <a:ext cx="1781175" cy="381000"/>
            <a:chOff x="2548731" y="1979306"/>
            <a:chExt cx="1781175" cy="381000"/>
          </a:xfrm>
        </p:grpSpPr>
        <p:sp>
          <p:nvSpPr>
            <p:cNvPr id="53334" name="Line 86"/>
            <p:cNvSpPr>
              <a:spLocks noChangeShapeType="1"/>
            </p:cNvSpPr>
            <p:nvPr/>
          </p:nvSpPr>
          <p:spPr bwMode="auto">
            <a:xfrm>
              <a:off x="3024981" y="2201094"/>
              <a:ext cx="1304925" cy="0"/>
            </a:xfrm>
            <a:prstGeom prst="line">
              <a:avLst/>
            </a:prstGeom>
            <a:noFill/>
            <a:ln w="38100">
              <a:solidFill>
                <a:srgbClr val="00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335" name="Rectangle 87"/>
            <p:cNvSpPr>
              <a:spLocks noChangeArrowheads="1"/>
            </p:cNvSpPr>
            <p:nvPr/>
          </p:nvSpPr>
          <p:spPr bwMode="auto">
            <a:xfrm>
              <a:off x="2548731" y="1979306"/>
              <a:ext cx="4048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i="1">
                  <a:solidFill>
                    <a:srgbClr val="009900"/>
                  </a:solidFill>
                  <a:latin typeface="Times New Roman" panose="02020603050405020304" pitchFamily="18" charset="0"/>
                </a:rPr>
                <a:t>CP</a:t>
              </a:r>
              <a:endParaRPr lang="en-US" altLang="zh-CN" sz="1800" b="0" i="1">
                <a:solidFill>
                  <a:srgbClr val="009900"/>
                </a:solidFill>
                <a:latin typeface="Arial" panose="020B0604020202020204" pitchFamily="34" charset="0"/>
              </a:endParaRPr>
            </a:p>
          </p:txBody>
        </p:sp>
      </p:grpSp>
      <p:sp>
        <p:nvSpPr>
          <p:cNvPr id="53332" name="Rectangle 3"/>
          <p:cNvSpPr>
            <a:spLocks noChangeArrowheads="1"/>
          </p:cNvSpPr>
          <p:nvPr/>
        </p:nvSpPr>
        <p:spPr bwMode="auto">
          <a:xfrm>
            <a:off x="161926" y="1989138"/>
            <a:ext cx="2589213" cy="83185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zh-CN" altLang="en-US" sz="2400">
                <a:latin typeface="Times New Roman" panose="02020603050405020304" pitchFamily="18" charset="0"/>
                <a:ea typeface="黑体" panose="02010609060101010101" pitchFamily="49" charset="-122"/>
              </a:rPr>
              <a:t>用</a:t>
            </a:r>
            <a:r>
              <a:rPr lang="en-US" altLang="zh-CN" sz="2400">
                <a:latin typeface="Times New Roman" panose="02020603050405020304" pitchFamily="18" charset="0"/>
                <a:ea typeface="黑体" panose="02010609060101010101" pitchFamily="49" charset="-122"/>
              </a:rPr>
              <a:t>1</a:t>
            </a:r>
            <a:r>
              <a:rPr lang="zh-CN" altLang="en-US" sz="2400">
                <a:latin typeface="Times New Roman" panose="02020603050405020304" pitchFamily="18" charset="0"/>
                <a:ea typeface="黑体" panose="02010609060101010101" pitchFamily="49" charset="-122"/>
              </a:rPr>
              <a:t>片</a:t>
            </a:r>
            <a:r>
              <a:rPr lang="en-US" altLang="zh-CN" sz="2400">
                <a:latin typeface="Times New Roman" panose="02020603050405020304" pitchFamily="18" charset="0"/>
                <a:ea typeface="黑体" panose="02010609060101010101" pitchFamily="49" charset="-122"/>
              </a:rPr>
              <a:t>74LS290</a:t>
            </a:r>
            <a:r>
              <a:rPr lang="zh-CN" altLang="en-US" sz="2400">
                <a:latin typeface="Times New Roman" panose="02020603050405020304" pitchFamily="18" charset="0"/>
                <a:ea typeface="黑体" panose="02010609060101010101" pitchFamily="49" charset="-122"/>
              </a:rPr>
              <a:t>接成六进制计数器</a:t>
            </a:r>
            <a:endParaRPr lang="zh-CN" altLang="en-US" sz="1800" b="0">
              <a:latin typeface="Arial" panose="020B0604020202020204" pitchFamily="34" charset="0"/>
            </a:endParaRPr>
          </a:p>
        </p:txBody>
      </p:sp>
      <p:sp>
        <p:nvSpPr>
          <p:cNvPr id="94" name="Rectangle 88">
            <a:hlinkClick r:id="rId2" action="ppaction://hlinkfile"/>
          </p:cNvPr>
          <p:cNvSpPr>
            <a:spLocks noChangeArrowheads="1"/>
          </p:cNvSpPr>
          <p:nvPr/>
        </p:nvSpPr>
        <p:spPr bwMode="auto">
          <a:xfrm>
            <a:off x="604838" y="4070351"/>
            <a:ext cx="1416050" cy="461963"/>
          </a:xfrm>
          <a:prstGeom prst="rect">
            <a:avLst/>
          </a:prstGeom>
          <a:solidFill>
            <a:schemeClr val="bg2">
              <a:alpha val="0"/>
            </a:schemeClr>
          </a:solidFill>
          <a:ln w="19050">
            <a:solidFill>
              <a:srgbClr val="FF0000">
                <a:alpha val="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sz="2400">
                <a:solidFill>
                  <a:srgbClr val="00CC00"/>
                </a:solidFill>
                <a:latin typeface="Times New Roman" panose="02020603050405020304" pitchFamily="18" charset="0"/>
                <a:ea typeface="华文彩云" panose="02010800040101010101" pitchFamily="2" charset="-122"/>
                <a:cs typeface="Times New Roman" panose="02020603050405020304" pitchFamily="18" charset="0"/>
              </a:rPr>
              <a:t>实验验证</a:t>
            </a:r>
          </a:p>
        </p:txBody>
      </p:sp>
      <p:sp>
        <p:nvSpPr>
          <p:cNvPr id="95" name="矩形 6"/>
          <p:cNvSpPr>
            <a:spLocks noChangeArrowheads="1"/>
          </p:cNvSpPr>
          <p:nvPr/>
        </p:nvSpPr>
        <p:spPr bwMode="auto">
          <a:xfrm>
            <a:off x="30164" y="122239"/>
            <a:ext cx="18557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600">
                <a:solidFill>
                  <a:srgbClr val="FF0066"/>
                </a:solidFill>
                <a:latin typeface="Times New Roman" panose="02020603050405020304" pitchFamily="18" charset="0"/>
                <a:ea typeface="楷体_GB2312" pitchFamily="49" charset="-122"/>
                <a:cs typeface="Times New Roman" panose="02020603050405020304" pitchFamily="18" charset="0"/>
              </a:rPr>
              <a:t>6.5.2</a:t>
            </a:r>
            <a:r>
              <a:rPr lang="zh-CN" altLang="en-US" sz="2600">
                <a:solidFill>
                  <a:srgbClr val="FF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96" name="Rectangle 3"/>
          <p:cNvSpPr>
            <a:spLocks noChangeArrowheads="1"/>
          </p:cNvSpPr>
          <p:nvPr/>
        </p:nvSpPr>
        <p:spPr bwMode="auto">
          <a:xfrm>
            <a:off x="1584324" y="121836"/>
            <a:ext cx="3203575"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2.</a:t>
            </a:r>
            <a:r>
              <a:rPr lang="zh-CN" altLang="en-US"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其它模数计数器</a:t>
            </a:r>
            <a:endParaRPr lang="zh-CN" altLang="en-US" sz="2500" dirty="0">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sp>
        <p:nvSpPr>
          <p:cNvPr id="97" name="Rectangle 3"/>
          <p:cNvSpPr>
            <a:spLocks noChangeArrowheads="1"/>
          </p:cNvSpPr>
          <p:nvPr/>
        </p:nvSpPr>
        <p:spPr bwMode="auto">
          <a:xfrm>
            <a:off x="4794251" y="123975"/>
            <a:ext cx="38925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en-US" altLang="zh-CN" dirty="0" smtClean="0">
                <a:latin typeface="仿宋" panose="02010609060101010101" pitchFamily="49" charset="-122"/>
                <a:ea typeface="仿宋" panose="02010609060101010101" pitchFamily="49" charset="-122"/>
                <a:cs typeface="Times New Roman" panose="02020603050405020304" pitchFamily="18" charset="0"/>
              </a:rPr>
              <a:t>(4)</a:t>
            </a:r>
            <a:r>
              <a:rPr lang="zh-CN" altLang="en-US" dirty="0" smtClean="0">
                <a:latin typeface="仿宋" panose="02010609060101010101" pitchFamily="49" charset="-122"/>
                <a:ea typeface="仿宋" panose="02010609060101010101" pitchFamily="49" charset="-122"/>
                <a:cs typeface="Times New Roman" panose="02020603050405020304" pitchFamily="18" charset="0"/>
              </a:rPr>
              <a:t>异步十进制集成计数器</a:t>
            </a:r>
            <a:endParaRPr lang="zh-CN" altLang="en-US" dirty="0">
              <a:latin typeface="仿宋" panose="02010609060101010101" pitchFamily="49" charset="-122"/>
              <a:ea typeface="仿宋"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31064915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Bottom)">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diamond(in)">
                                      <p:cBhvr>
                                        <p:cTn id="12" dur="500"/>
                                        <p:tgtEl>
                                          <p:spTgt spid="7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2"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right)">
                                      <p:cBhvr>
                                        <p:cTn id="17" dur="500"/>
                                        <p:tgtEl>
                                          <p:spTgt spid="7"/>
                                        </p:tgtEl>
                                      </p:cBhvr>
                                    </p:animEffect>
                                  </p:childTnLst>
                                </p:cTn>
                              </p:par>
                            </p:childTnLst>
                          </p:cTn>
                        </p:par>
                        <p:par>
                          <p:cTn id="18" fill="hold" nodeType="afterGroup">
                            <p:stCondLst>
                              <p:cond delay="500"/>
                            </p:stCondLst>
                            <p:childTnLst>
                              <p:par>
                                <p:cTn id="19" presetID="22" presetClass="entr" presetSubtype="4"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down)">
                                      <p:cBhvr>
                                        <p:cTn id="21" dur="500"/>
                                        <p:tgtEl>
                                          <p:spTgt spid="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93"/>
                                        </p:tgtEl>
                                        <p:attrNameLst>
                                          <p:attrName>style.visibility</p:attrName>
                                        </p:attrNameLst>
                                      </p:cBhvr>
                                      <p:to>
                                        <p:strVal val="visible"/>
                                      </p:to>
                                    </p:set>
                                    <p:animEffect transition="in" filter="wipe(left)">
                                      <p:cBhvr>
                                        <p:cTn id="26" dur="500"/>
                                        <p:tgtEl>
                                          <p:spTgt spid="9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2" fill="hold" grpId="0" nodeType="click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wipe(right)">
                                      <p:cBhvr>
                                        <p:cTn id="31" dur="500"/>
                                        <p:tgtEl>
                                          <p:spTgt spid="72"/>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wipe(right)">
                                      <p:cBhvr>
                                        <p:cTn id="34" dur="500"/>
                                        <p:tgtEl>
                                          <p:spTgt spid="73"/>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77"/>
                                        </p:tgtEl>
                                        <p:attrNameLst>
                                          <p:attrName>style.visibility</p:attrName>
                                        </p:attrNameLst>
                                      </p:cBhvr>
                                      <p:to>
                                        <p:strVal val="visible"/>
                                      </p:to>
                                    </p:set>
                                    <p:animEffect transition="in" filter="wipe(right)">
                                      <p:cBhvr>
                                        <p:cTn id="37" dur="500"/>
                                        <p:tgtEl>
                                          <p:spTgt spid="77"/>
                                        </p:tgtEl>
                                      </p:cBhvr>
                                    </p:animEffect>
                                  </p:childTnLst>
                                </p:cTn>
                              </p:par>
                              <p:par>
                                <p:cTn id="38" presetID="22" presetClass="entr" presetSubtype="2" fill="hold" grpId="0" nodeType="withEffect">
                                  <p:stCondLst>
                                    <p:cond delay="0"/>
                                  </p:stCondLst>
                                  <p:childTnLst>
                                    <p:set>
                                      <p:cBhvr>
                                        <p:cTn id="39" dur="1" fill="hold">
                                          <p:stCondLst>
                                            <p:cond delay="0"/>
                                          </p:stCondLst>
                                        </p:cTn>
                                        <p:tgtEl>
                                          <p:spTgt spid="78"/>
                                        </p:tgtEl>
                                        <p:attrNameLst>
                                          <p:attrName>style.visibility</p:attrName>
                                        </p:attrNameLst>
                                      </p:cBhvr>
                                      <p:to>
                                        <p:strVal val="visible"/>
                                      </p:to>
                                    </p:set>
                                    <p:animEffect transition="in" filter="wipe(right)">
                                      <p:cBhvr>
                                        <p:cTn id="40" dur="500"/>
                                        <p:tgtEl>
                                          <p:spTgt spid="78"/>
                                        </p:tgtEl>
                                      </p:cBhvr>
                                    </p:animEffect>
                                  </p:childTnLst>
                                </p:cTn>
                              </p:par>
                            </p:childTnLst>
                          </p:cTn>
                        </p:par>
                        <p:par>
                          <p:cTn id="41" fill="hold" nodeType="afterGroup">
                            <p:stCondLst>
                              <p:cond delay="500"/>
                            </p:stCondLst>
                            <p:childTnLst>
                              <p:par>
                                <p:cTn id="42" presetID="22" presetClass="entr" presetSubtype="4" fill="hold" grpId="0" nodeType="afterEffect">
                                  <p:stCondLst>
                                    <p:cond delay="0"/>
                                  </p:stCondLst>
                                  <p:childTnLst>
                                    <p:set>
                                      <p:cBhvr>
                                        <p:cTn id="43" dur="1" fill="hold">
                                          <p:stCondLst>
                                            <p:cond delay="0"/>
                                          </p:stCondLst>
                                        </p:cTn>
                                        <p:tgtEl>
                                          <p:spTgt spid="74"/>
                                        </p:tgtEl>
                                        <p:attrNameLst>
                                          <p:attrName>style.visibility</p:attrName>
                                        </p:attrNameLst>
                                      </p:cBhvr>
                                      <p:to>
                                        <p:strVal val="visible"/>
                                      </p:to>
                                    </p:set>
                                    <p:animEffect transition="in" filter="wipe(down)">
                                      <p:cBhvr>
                                        <p:cTn id="44" dur="500"/>
                                        <p:tgtEl>
                                          <p:spTgt spid="74"/>
                                        </p:tgtEl>
                                      </p:cBhvr>
                                    </p:animEffect>
                                  </p:childTnLst>
                                </p:cTn>
                              </p:par>
                            </p:childTnLst>
                          </p:cTn>
                        </p:par>
                        <p:par>
                          <p:cTn id="45" fill="hold" nodeType="afterGroup">
                            <p:stCondLst>
                              <p:cond delay="1000"/>
                            </p:stCondLst>
                            <p:childTnLst>
                              <p:par>
                                <p:cTn id="46" presetID="22" presetClass="entr" presetSubtype="4" fill="hold" grpId="0" nodeType="afterEffect">
                                  <p:stCondLst>
                                    <p:cond delay="0"/>
                                  </p:stCondLst>
                                  <p:childTnLst>
                                    <p:set>
                                      <p:cBhvr>
                                        <p:cTn id="47" dur="1" fill="hold">
                                          <p:stCondLst>
                                            <p:cond delay="0"/>
                                          </p:stCondLst>
                                        </p:cTn>
                                        <p:tgtEl>
                                          <p:spTgt spid="79"/>
                                        </p:tgtEl>
                                        <p:attrNameLst>
                                          <p:attrName>style.visibility</p:attrName>
                                        </p:attrNameLst>
                                      </p:cBhvr>
                                      <p:to>
                                        <p:strVal val="visible"/>
                                      </p:to>
                                    </p:set>
                                    <p:animEffect transition="in" filter="wipe(down)">
                                      <p:cBhvr>
                                        <p:cTn id="48" dur="500"/>
                                        <p:tgtEl>
                                          <p:spTgt spid="79"/>
                                        </p:tgtEl>
                                      </p:cBhvr>
                                    </p:animEffect>
                                  </p:childTnLst>
                                </p:cTn>
                              </p:par>
                            </p:childTnLst>
                          </p:cTn>
                        </p:par>
                        <p:par>
                          <p:cTn id="49" fill="hold" nodeType="afterGroup">
                            <p:stCondLst>
                              <p:cond delay="1500"/>
                            </p:stCondLst>
                            <p:childTnLst>
                              <p:par>
                                <p:cTn id="50" presetID="22" presetClass="entr" presetSubtype="8" fill="hold" grpId="0" nodeType="after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wipe(left)">
                                      <p:cBhvr>
                                        <p:cTn id="52" dur="500"/>
                                        <p:tgtEl>
                                          <p:spTgt spid="75"/>
                                        </p:tgtEl>
                                      </p:cBhvr>
                                    </p:animEffect>
                                  </p:childTnLst>
                                </p:cTn>
                              </p:par>
                            </p:childTnLst>
                          </p:cTn>
                        </p:par>
                        <p:par>
                          <p:cTn id="53" fill="hold" nodeType="afterGroup">
                            <p:stCondLst>
                              <p:cond delay="2000"/>
                            </p:stCondLst>
                            <p:childTnLst>
                              <p:par>
                                <p:cTn id="54" presetID="22" presetClass="entr" presetSubtype="8" fill="hold" grpId="0" nodeType="afterEffect">
                                  <p:stCondLst>
                                    <p:cond delay="0"/>
                                  </p:stCondLst>
                                  <p:childTnLst>
                                    <p:set>
                                      <p:cBhvr>
                                        <p:cTn id="55" dur="1" fill="hold">
                                          <p:stCondLst>
                                            <p:cond delay="0"/>
                                          </p:stCondLst>
                                        </p:cTn>
                                        <p:tgtEl>
                                          <p:spTgt spid="80"/>
                                        </p:tgtEl>
                                        <p:attrNameLst>
                                          <p:attrName>style.visibility</p:attrName>
                                        </p:attrNameLst>
                                      </p:cBhvr>
                                      <p:to>
                                        <p:strVal val="visible"/>
                                      </p:to>
                                    </p:set>
                                    <p:animEffect transition="in" filter="wipe(left)">
                                      <p:cBhvr>
                                        <p:cTn id="56" dur="500"/>
                                        <p:tgtEl>
                                          <p:spTgt spid="80"/>
                                        </p:tgtEl>
                                      </p:cBhvr>
                                    </p:animEffect>
                                  </p:childTnLst>
                                </p:cTn>
                              </p:par>
                            </p:childTnLst>
                          </p:cTn>
                        </p:par>
                        <p:par>
                          <p:cTn id="57" fill="hold" nodeType="afterGroup">
                            <p:stCondLst>
                              <p:cond delay="2500"/>
                            </p:stCondLst>
                            <p:childTnLst>
                              <p:par>
                                <p:cTn id="58" presetID="22" presetClass="entr" presetSubtype="8" fill="hold" grpId="0" nodeType="afterEffect">
                                  <p:stCondLst>
                                    <p:cond delay="0"/>
                                  </p:stCondLst>
                                  <p:childTnLst>
                                    <p:set>
                                      <p:cBhvr>
                                        <p:cTn id="59" dur="1" fill="hold">
                                          <p:stCondLst>
                                            <p:cond delay="0"/>
                                          </p:stCondLst>
                                        </p:cTn>
                                        <p:tgtEl>
                                          <p:spTgt spid="76"/>
                                        </p:tgtEl>
                                        <p:attrNameLst>
                                          <p:attrName>style.visibility</p:attrName>
                                        </p:attrNameLst>
                                      </p:cBhvr>
                                      <p:to>
                                        <p:strVal val="visible"/>
                                      </p:to>
                                    </p:set>
                                    <p:animEffect transition="in" filter="wipe(left)">
                                      <p:cBhvr>
                                        <p:cTn id="60" dur="500"/>
                                        <p:tgtEl>
                                          <p:spTgt spid="76"/>
                                        </p:tgtEl>
                                      </p:cBhvr>
                                    </p:animEffect>
                                  </p:childTnLst>
                                </p:cTn>
                              </p:par>
                            </p:childTnLst>
                          </p:cTn>
                        </p:par>
                        <p:par>
                          <p:cTn id="61" fill="hold" nodeType="afterGroup">
                            <p:stCondLst>
                              <p:cond delay="3000"/>
                            </p:stCondLst>
                            <p:childTnLst>
                              <p:par>
                                <p:cTn id="62" presetID="22" presetClass="entr" presetSubtype="8" fill="hold" grpId="0" nodeType="afterEffect">
                                  <p:stCondLst>
                                    <p:cond delay="0"/>
                                  </p:stCondLst>
                                  <p:childTnLst>
                                    <p:set>
                                      <p:cBhvr>
                                        <p:cTn id="63" dur="1" fill="hold">
                                          <p:stCondLst>
                                            <p:cond delay="0"/>
                                          </p:stCondLst>
                                        </p:cTn>
                                        <p:tgtEl>
                                          <p:spTgt spid="81"/>
                                        </p:tgtEl>
                                        <p:attrNameLst>
                                          <p:attrName>style.visibility</p:attrName>
                                        </p:attrNameLst>
                                      </p:cBhvr>
                                      <p:to>
                                        <p:strVal val="visible"/>
                                      </p:to>
                                    </p:set>
                                    <p:animEffect transition="in" filter="wipe(left)">
                                      <p:cBhvr>
                                        <p:cTn id="64" dur="500"/>
                                        <p:tgtEl>
                                          <p:spTgt spid="81"/>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nodeType="clickEffect">
                                  <p:stCondLst>
                                    <p:cond delay="0"/>
                                  </p:stCondLst>
                                  <p:childTnLst>
                                    <p:set>
                                      <p:cBhvr>
                                        <p:cTn id="68" dur="1" fill="hold">
                                          <p:stCondLst>
                                            <p:cond delay="0"/>
                                          </p:stCondLst>
                                        </p:cTn>
                                        <p:tgtEl>
                                          <p:spTgt spid="82"/>
                                        </p:tgtEl>
                                        <p:attrNameLst>
                                          <p:attrName>style.visibility</p:attrName>
                                        </p:attrNameLst>
                                      </p:cBhvr>
                                      <p:to>
                                        <p:strVal val="visible"/>
                                      </p:to>
                                    </p:set>
                                    <p:animEffect transition="in" filter="wipe(left)">
                                      <p:cBhvr>
                                        <p:cTn id="69" dur="500"/>
                                        <p:tgtEl>
                                          <p:spTgt spid="82"/>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5"/>
                                        </p:tgtEl>
                                        <p:attrNameLst>
                                          <p:attrName>style.visibility</p:attrName>
                                        </p:attrNameLst>
                                      </p:cBhvr>
                                      <p:to>
                                        <p:strVal val="visible"/>
                                      </p:to>
                                    </p:set>
                                  </p:childTnLst>
                                </p:cTn>
                              </p:par>
                            </p:childTnLst>
                          </p:cTn>
                        </p:par>
                        <p:par>
                          <p:cTn id="74" fill="hold" nodeType="afterGroup">
                            <p:stCondLst>
                              <p:cond delay="0"/>
                            </p:stCondLst>
                            <p:childTnLst>
                              <p:par>
                                <p:cTn id="75" presetID="12" presetClass="entr" presetSubtype="4" fill="hold" grpId="0" nodeType="afterEffect">
                                  <p:stCondLst>
                                    <p:cond delay="0"/>
                                  </p:stCondLst>
                                  <p:childTnLst>
                                    <p:set>
                                      <p:cBhvr>
                                        <p:cTn id="76" dur="1" fill="hold">
                                          <p:stCondLst>
                                            <p:cond delay="0"/>
                                          </p:stCondLst>
                                        </p:cTn>
                                        <p:tgtEl>
                                          <p:spTgt spid="94"/>
                                        </p:tgtEl>
                                        <p:attrNameLst>
                                          <p:attrName>style.visibility</p:attrName>
                                        </p:attrNameLst>
                                      </p:cBhvr>
                                      <p:to>
                                        <p:strVal val="visible"/>
                                      </p:to>
                                    </p:set>
                                    <p:animEffect transition="in" filter="slide(fromBottom)">
                                      <p:cBhvr>
                                        <p:cTn id="77"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71" grpId="0"/>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94"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a:grpSpLocks/>
          </p:cNvGrpSpPr>
          <p:nvPr/>
        </p:nvGrpSpPr>
        <p:grpSpPr bwMode="auto">
          <a:xfrm>
            <a:off x="4967289" y="1970089"/>
            <a:ext cx="2820987" cy="1882775"/>
            <a:chOff x="2569" y="1306"/>
            <a:chExt cx="1788" cy="1209"/>
          </a:xfrm>
        </p:grpSpPr>
        <p:sp>
          <p:nvSpPr>
            <p:cNvPr id="54496" name="Line 5"/>
            <p:cNvSpPr>
              <a:spLocks noChangeShapeType="1"/>
            </p:cNvSpPr>
            <p:nvPr/>
          </p:nvSpPr>
          <p:spPr bwMode="auto">
            <a:xfrm flipV="1">
              <a:off x="2573" y="1317"/>
              <a:ext cx="0" cy="196"/>
            </a:xfrm>
            <a:prstGeom prst="line">
              <a:avLst/>
            </a:prstGeom>
            <a:noFill/>
            <a:ln w="38100">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97" name="Line 6"/>
            <p:cNvSpPr>
              <a:spLocks noChangeShapeType="1"/>
            </p:cNvSpPr>
            <p:nvPr/>
          </p:nvSpPr>
          <p:spPr bwMode="auto">
            <a:xfrm flipV="1">
              <a:off x="4357" y="1316"/>
              <a:ext cx="0" cy="205"/>
            </a:xfrm>
            <a:prstGeom prst="line">
              <a:avLst/>
            </a:prstGeom>
            <a:noFill/>
            <a:ln w="38100">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98" name="Line 7"/>
            <p:cNvSpPr>
              <a:spLocks noChangeShapeType="1"/>
            </p:cNvSpPr>
            <p:nvPr/>
          </p:nvSpPr>
          <p:spPr bwMode="auto">
            <a:xfrm>
              <a:off x="2569" y="1329"/>
              <a:ext cx="1788" cy="0"/>
            </a:xfrm>
            <a:prstGeom prst="line">
              <a:avLst/>
            </a:prstGeom>
            <a:noFill/>
            <a:ln w="38100">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99" name="Oval 8"/>
            <p:cNvSpPr>
              <a:spLocks noChangeArrowheads="1"/>
            </p:cNvSpPr>
            <p:nvPr/>
          </p:nvSpPr>
          <p:spPr bwMode="auto">
            <a:xfrm>
              <a:off x="3050" y="1306"/>
              <a:ext cx="35" cy="37"/>
            </a:xfrm>
            <a:prstGeom prst="ellipse">
              <a:avLst/>
            </a:prstGeom>
            <a:solidFill>
              <a:srgbClr val="FF66FF"/>
            </a:solidFill>
            <a:ln w="76200">
              <a:solidFill>
                <a:srgbClr val="800000"/>
              </a:solidFill>
              <a:round/>
              <a:headEnd/>
              <a:tailEnd/>
            </a:ln>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54500" name="Line 9"/>
            <p:cNvSpPr>
              <a:spLocks noChangeShapeType="1"/>
            </p:cNvSpPr>
            <p:nvPr/>
          </p:nvSpPr>
          <p:spPr bwMode="auto">
            <a:xfrm>
              <a:off x="3067" y="1320"/>
              <a:ext cx="0" cy="1188"/>
            </a:xfrm>
            <a:prstGeom prst="line">
              <a:avLst/>
            </a:prstGeom>
            <a:noFill/>
            <a:ln w="38100">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01" name="Line 10"/>
            <p:cNvSpPr>
              <a:spLocks noChangeShapeType="1"/>
            </p:cNvSpPr>
            <p:nvPr/>
          </p:nvSpPr>
          <p:spPr bwMode="auto">
            <a:xfrm>
              <a:off x="3067" y="2487"/>
              <a:ext cx="1000" cy="0"/>
            </a:xfrm>
            <a:prstGeom prst="line">
              <a:avLst/>
            </a:prstGeom>
            <a:noFill/>
            <a:ln w="38100">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502" name="Oval 11"/>
            <p:cNvSpPr>
              <a:spLocks noChangeArrowheads="1"/>
            </p:cNvSpPr>
            <p:nvPr/>
          </p:nvSpPr>
          <p:spPr bwMode="auto">
            <a:xfrm>
              <a:off x="4054" y="2480"/>
              <a:ext cx="37" cy="35"/>
            </a:xfrm>
            <a:prstGeom prst="ellipse">
              <a:avLst/>
            </a:prstGeom>
            <a:solidFill>
              <a:srgbClr val="FF66FF"/>
            </a:solidFill>
            <a:ln w="76200">
              <a:solidFill>
                <a:srgbClr val="800000"/>
              </a:solidFill>
              <a:round/>
              <a:headEnd/>
              <a:tailEnd/>
            </a:ln>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grpSp>
      <p:grpSp>
        <p:nvGrpSpPr>
          <p:cNvPr id="12" name="Group 12"/>
          <p:cNvGrpSpPr>
            <a:grpSpLocks/>
          </p:cNvGrpSpPr>
          <p:nvPr/>
        </p:nvGrpSpPr>
        <p:grpSpPr bwMode="auto">
          <a:xfrm>
            <a:off x="4448175" y="1763713"/>
            <a:ext cx="3786188" cy="2087562"/>
            <a:chOff x="2242" y="1107"/>
            <a:chExt cx="2385" cy="1407"/>
          </a:xfrm>
        </p:grpSpPr>
        <p:grpSp>
          <p:nvGrpSpPr>
            <p:cNvPr id="54488" name="Group 13"/>
            <p:cNvGrpSpPr>
              <a:grpSpLocks/>
            </p:cNvGrpSpPr>
            <p:nvPr/>
          </p:nvGrpSpPr>
          <p:grpSpPr bwMode="auto">
            <a:xfrm>
              <a:off x="2242" y="1110"/>
              <a:ext cx="2385" cy="1404"/>
              <a:chOff x="2242" y="1110"/>
              <a:chExt cx="2385" cy="1404"/>
            </a:xfrm>
          </p:grpSpPr>
          <p:sp>
            <p:nvSpPr>
              <p:cNvPr id="54490" name="Line 14"/>
              <p:cNvSpPr>
                <a:spLocks noChangeShapeType="1"/>
              </p:cNvSpPr>
              <p:nvPr/>
            </p:nvSpPr>
            <p:spPr bwMode="auto">
              <a:xfrm flipV="1">
                <a:off x="2291" y="1117"/>
                <a:ext cx="0" cy="427"/>
              </a:xfrm>
              <a:prstGeom prst="line">
                <a:avLst/>
              </a:prstGeom>
              <a:noFill/>
              <a:ln w="38100">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91" name="Oval 15"/>
              <p:cNvSpPr>
                <a:spLocks noChangeArrowheads="1"/>
              </p:cNvSpPr>
              <p:nvPr/>
            </p:nvSpPr>
            <p:spPr bwMode="auto">
              <a:xfrm>
                <a:off x="2242" y="2474"/>
                <a:ext cx="46" cy="37"/>
              </a:xfrm>
              <a:prstGeom prst="ellipse">
                <a:avLst/>
              </a:prstGeom>
              <a:solidFill>
                <a:srgbClr val="CCCC00"/>
              </a:solidFill>
              <a:ln w="76200">
                <a:solidFill>
                  <a:srgbClr val="800000"/>
                </a:solidFill>
                <a:round/>
                <a:headEnd/>
                <a:tailEnd/>
              </a:ln>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54492" name="Line 16"/>
              <p:cNvSpPr>
                <a:spLocks noChangeShapeType="1"/>
              </p:cNvSpPr>
              <p:nvPr/>
            </p:nvSpPr>
            <p:spPr bwMode="auto">
              <a:xfrm flipV="1">
                <a:off x="4617" y="1115"/>
                <a:ext cx="0" cy="410"/>
              </a:xfrm>
              <a:prstGeom prst="line">
                <a:avLst/>
              </a:prstGeom>
              <a:noFill/>
              <a:ln w="38100">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93" name="Line 17"/>
              <p:cNvSpPr>
                <a:spLocks noChangeShapeType="1"/>
              </p:cNvSpPr>
              <p:nvPr/>
            </p:nvSpPr>
            <p:spPr bwMode="auto">
              <a:xfrm>
                <a:off x="2285" y="1130"/>
                <a:ext cx="2342" cy="0"/>
              </a:xfrm>
              <a:prstGeom prst="line">
                <a:avLst/>
              </a:prstGeom>
              <a:noFill/>
              <a:ln w="38100">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94" name="Line 18"/>
              <p:cNvSpPr>
                <a:spLocks noChangeShapeType="1"/>
              </p:cNvSpPr>
              <p:nvPr/>
            </p:nvSpPr>
            <p:spPr bwMode="auto">
              <a:xfrm>
                <a:off x="2270" y="2499"/>
                <a:ext cx="653" cy="0"/>
              </a:xfrm>
              <a:prstGeom prst="line">
                <a:avLst/>
              </a:prstGeom>
              <a:noFill/>
              <a:ln w="38100">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95" name="Line 19"/>
              <p:cNvSpPr>
                <a:spLocks noChangeShapeType="1"/>
              </p:cNvSpPr>
              <p:nvPr/>
            </p:nvSpPr>
            <p:spPr bwMode="auto">
              <a:xfrm flipV="1">
                <a:off x="2927" y="1110"/>
                <a:ext cx="0" cy="1404"/>
              </a:xfrm>
              <a:prstGeom prst="line">
                <a:avLst/>
              </a:prstGeom>
              <a:noFill/>
              <a:ln w="38100">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489" name="Oval 20"/>
            <p:cNvSpPr>
              <a:spLocks noChangeArrowheads="1"/>
            </p:cNvSpPr>
            <p:nvPr/>
          </p:nvSpPr>
          <p:spPr bwMode="auto">
            <a:xfrm>
              <a:off x="2913" y="1107"/>
              <a:ext cx="46" cy="35"/>
            </a:xfrm>
            <a:prstGeom prst="ellipse">
              <a:avLst/>
            </a:prstGeom>
            <a:solidFill>
              <a:srgbClr val="CCCC00"/>
            </a:solidFill>
            <a:ln w="76200">
              <a:solidFill>
                <a:srgbClr val="800000"/>
              </a:solidFill>
              <a:round/>
              <a:headEnd/>
              <a:tailEnd/>
            </a:ln>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grpSp>
      <p:sp>
        <p:nvSpPr>
          <p:cNvPr id="54276" name="AutoShape 34"/>
          <p:cNvSpPr>
            <a:spLocks noChangeAspect="1" noChangeArrowheads="1" noTextEdit="1"/>
          </p:cNvSpPr>
          <p:nvPr/>
        </p:nvSpPr>
        <p:spPr bwMode="auto">
          <a:xfrm>
            <a:off x="1997075" y="2100264"/>
            <a:ext cx="6415088"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4277" name="Rectangle 35"/>
          <p:cNvSpPr>
            <a:spLocks noChangeArrowheads="1"/>
          </p:cNvSpPr>
          <p:nvPr/>
        </p:nvSpPr>
        <p:spPr bwMode="auto">
          <a:xfrm>
            <a:off x="1996781" y="2143125"/>
            <a:ext cx="6091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900" b="0">
                <a:solidFill>
                  <a:srgbClr val="000000"/>
                </a:solidFill>
                <a:latin typeface="Times New Roman" panose="02020603050405020304" pitchFamily="18" charset="0"/>
              </a:rPr>
              <a:t> </a:t>
            </a:r>
            <a:endParaRPr lang="en-US" altLang="zh-CN" sz="1800" b="0">
              <a:latin typeface="Arial" panose="020B0604020202020204" pitchFamily="34" charset="0"/>
            </a:endParaRPr>
          </a:p>
        </p:txBody>
      </p:sp>
      <p:sp>
        <p:nvSpPr>
          <p:cNvPr id="54278" name="Rectangle 36"/>
          <p:cNvSpPr>
            <a:spLocks noChangeArrowheads="1"/>
          </p:cNvSpPr>
          <p:nvPr/>
        </p:nvSpPr>
        <p:spPr bwMode="auto">
          <a:xfrm>
            <a:off x="2860676" y="2466976"/>
            <a:ext cx="2335213" cy="1039813"/>
          </a:xfrm>
          <a:prstGeom prst="rect">
            <a:avLst/>
          </a:prstGeom>
          <a:solidFill>
            <a:srgbClr val="FFFFFF"/>
          </a:solidFill>
          <a:ln w="74613">
            <a:solidFill>
              <a:srgbClr val="0000FF"/>
            </a:solidFill>
            <a:miter lim="800000"/>
            <a:headEnd/>
            <a:tailEnd/>
          </a:ln>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54279" name="Line 37"/>
          <p:cNvSpPr>
            <a:spLocks noChangeShapeType="1"/>
          </p:cNvSpPr>
          <p:nvPr/>
        </p:nvSpPr>
        <p:spPr bwMode="auto">
          <a:xfrm>
            <a:off x="6900864" y="2184400"/>
            <a:ext cx="1587" cy="4460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80" name="Line 38"/>
          <p:cNvSpPr>
            <a:spLocks noChangeShapeType="1"/>
          </p:cNvSpPr>
          <p:nvPr/>
        </p:nvSpPr>
        <p:spPr bwMode="auto">
          <a:xfrm flipV="1">
            <a:off x="3989389" y="3527426"/>
            <a:ext cx="1587" cy="49371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81" name="Line 39"/>
          <p:cNvSpPr>
            <a:spLocks noChangeShapeType="1"/>
          </p:cNvSpPr>
          <p:nvPr/>
        </p:nvSpPr>
        <p:spPr bwMode="auto">
          <a:xfrm flipV="1">
            <a:off x="3495675" y="3530601"/>
            <a:ext cx="1588" cy="49212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82" name="Line 40"/>
          <p:cNvSpPr>
            <a:spLocks noChangeShapeType="1"/>
          </p:cNvSpPr>
          <p:nvPr/>
        </p:nvSpPr>
        <p:spPr bwMode="auto">
          <a:xfrm flipV="1">
            <a:off x="4483100" y="3519488"/>
            <a:ext cx="1588" cy="49530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83" name="Line 41"/>
          <p:cNvSpPr>
            <a:spLocks noChangeShapeType="1"/>
          </p:cNvSpPr>
          <p:nvPr/>
        </p:nvSpPr>
        <p:spPr bwMode="auto">
          <a:xfrm flipV="1">
            <a:off x="5013325" y="3530601"/>
            <a:ext cx="1588" cy="49212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84" name="Line 42"/>
          <p:cNvSpPr>
            <a:spLocks noChangeShapeType="1"/>
          </p:cNvSpPr>
          <p:nvPr/>
        </p:nvSpPr>
        <p:spPr bwMode="auto">
          <a:xfrm flipV="1">
            <a:off x="3622675" y="2130426"/>
            <a:ext cx="1588" cy="33496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85" name="Line 43"/>
          <p:cNvSpPr>
            <a:spLocks noChangeShapeType="1"/>
          </p:cNvSpPr>
          <p:nvPr/>
        </p:nvSpPr>
        <p:spPr bwMode="auto">
          <a:xfrm>
            <a:off x="2592389" y="2760664"/>
            <a:ext cx="187325" cy="15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86" name="Line 44"/>
          <p:cNvSpPr>
            <a:spLocks noChangeShapeType="1"/>
          </p:cNvSpPr>
          <p:nvPr/>
        </p:nvSpPr>
        <p:spPr bwMode="auto">
          <a:xfrm flipV="1">
            <a:off x="3411539" y="2122488"/>
            <a:ext cx="1587" cy="14446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287" name="Rectangle 45"/>
          <p:cNvSpPr>
            <a:spLocks noChangeArrowheads="1"/>
          </p:cNvSpPr>
          <p:nvPr/>
        </p:nvSpPr>
        <p:spPr bwMode="auto">
          <a:xfrm>
            <a:off x="3362325" y="3243264"/>
            <a:ext cx="254000"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54288" name="Rectangle 46"/>
          <p:cNvSpPr>
            <a:spLocks noChangeArrowheads="1"/>
          </p:cNvSpPr>
          <p:nvPr/>
        </p:nvSpPr>
        <p:spPr bwMode="auto">
          <a:xfrm>
            <a:off x="3368001" y="3251200"/>
            <a:ext cx="1394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400">
                <a:solidFill>
                  <a:srgbClr val="000000"/>
                </a:solidFill>
                <a:latin typeface="Times New Roman" panose="02020603050405020304" pitchFamily="18" charset="0"/>
              </a:rPr>
              <a:t>Q</a:t>
            </a:r>
            <a:endParaRPr lang="en-US" altLang="zh-CN" sz="1800" b="0">
              <a:latin typeface="Arial" panose="020B0604020202020204" pitchFamily="34" charset="0"/>
            </a:endParaRPr>
          </a:p>
        </p:txBody>
      </p:sp>
      <p:sp>
        <p:nvSpPr>
          <p:cNvPr id="54289" name="Rectangle 47"/>
          <p:cNvSpPr>
            <a:spLocks noChangeArrowheads="1"/>
          </p:cNvSpPr>
          <p:nvPr/>
        </p:nvSpPr>
        <p:spPr bwMode="auto">
          <a:xfrm>
            <a:off x="3515910" y="3324226"/>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900">
                <a:solidFill>
                  <a:srgbClr val="000000"/>
                </a:solidFill>
                <a:latin typeface="Times New Roman" panose="02020603050405020304" pitchFamily="18" charset="0"/>
              </a:rPr>
              <a:t>A</a:t>
            </a:r>
            <a:endParaRPr lang="en-US" altLang="zh-CN" sz="1800" b="0">
              <a:latin typeface="Arial" panose="020B0604020202020204" pitchFamily="34" charset="0"/>
            </a:endParaRPr>
          </a:p>
        </p:txBody>
      </p:sp>
      <p:sp>
        <p:nvSpPr>
          <p:cNvPr id="54290" name="Rectangle 48"/>
          <p:cNvSpPr>
            <a:spLocks noChangeArrowheads="1"/>
          </p:cNvSpPr>
          <p:nvPr/>
        </p:nvSpPr>
        <p:spPr bwMode="auto">
          <a:xfrm>
            <a:off x="3606583" y="3251200"/>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400">
                <a:solidFill>
                  <a:srgbClr val="000000"/>
                </a:solidFill>
                <a:latin typeface="Times New Roman" panose="02020603050405020304" pitchFamily="18" charset="0"/>
              </a:rPr>
              <a:t> </a:t>
            </a:r>
            <a:endParaRPr lang="en-US" altLang="zh-CN" sz="1800" b="0">
              <a:latin typeface="Arial" panose="020B0604020202020204" pitchFamily="34" charset="0"/>
            </a:endParaRPr>
          </a:p>
        </p:txBody>
      </p:sp>
      <p:sp>
        <p:nvSpPr>
          <p:cNvPr id="54291" name="Rectangle 49"/>
          <p:cNvSpPr>
            <a:spLocks noChangeArrowheads="1"/>
          </p:cNvSpPr>
          <p:nvPr/>
        </p:nvSpPr>
        <p:spPr bwMode="auto">
          <a:xfrm>
            <a:off x="3865563" y="3251200"/>
            <a:ext cx="247650"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54292" name="Rectangle 50"/>
          <p:cNvSpPr>
            <a:spLocks noChangeArrowheads="1"/>
          </p:cNvSpPr>
          <p:nvPr/>
        </p:nvSpPr>
        <p:spPr bwMode="auto">
          <a:xfrm>
            <a:off x="3871238" y="3259138"/>
            <a:ext cx="1394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400">
                <a:solidFill>
                  <a:srgbClr val="000000"/>
                </a:solidFill>
                <a:latin typeface="Times New Roman" panose="02020603050405020304" pitchFamily="18" charset="0"/>
              </a:rPr>
              <a:t>Q</a:t>
            </a:r>
            <a:endParaRPr lang="en-US" altLang="zh-CN" sz="1800" b="0">
              <a:latin typeface="Arial" panose="020B0604020202020204" pitchFamily="34" charset="0"/>
            </a:endParaRPr>
          </a:p>
        </p:txBody>
      </p:sp>
      <p:sp>
        <p:nvSpPr>
          <p:cNvPr id="54293" name="Rectangle 51"/>
          <p:cNvSpPr>
            <a:spLocks noChangeArrowheads="1"/>
          </p:cNvSpPr>
          <p:nvPr/>
        </p:nvSpPr>
        <p:spPr bwMode="auto">
          <a:xfrm>
            <a:off x="4019178" y="3332164"/>
            <a:ext cx="7694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900">
                <a:solidFill>
                  <a:srgbClr val="000000"/>
                </a:solidFill>
                <a:latin typeface="Times New Roman" panose="02020603050405020304" pitchFamily="18" charset="0"/>
              </a:rPr>
              <a:t>B</a:t>
            </a:r>
            <a:endParaRPr lang="en-US" altLang="zh-CN" sz="1800" b="0">
              <a:latin typeface="Arial" panose="020B0604020202020204" pitchFamily="34" charset="0"/>
            </a:endParaRPr>
          </a:p>
        </p:txBody>
      </p:sp>
      <p:sp>
        <p:nvSpPr>
          <p:cNvPr id="54294" name="Rectangle 52"/>
          <p:cNvSpPr>
            <a:spLocks noChangeArrowheads="1"/>
          </p:cNvSpPr>
          <p:nvPr/>
        </p:nvSpPr>
        <p:spPr bwMode="auto">
          <a:xfrm>
            <a:off x="4106646" y="3259138"/>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400">
                <a:solidFill>
                  <a:srgbClr val="000000"/>
                </a:solidFill>
                <a:latin typeface="Times New Roman" panose="02020603050405020304" pitchFamily="18" charset="0"/>
              </a:rPr>
              <a:t> </a:t>
            </a:r>
            <a:endParaRPr lang="en-US" altLang="zh-CN" sz="1800" b="0">
              <a:latin typeface="Arial" panose="020B0604020202020204" pitchFamily="34" charset="0"/>
            </a:endParaRPr>
          </a:p>
        </p:txBody>
      </p:sp>
      <p:sp>
        <p:nvSpPr>
          <p:cNvPr id="54295" name="Rectangle 53"/>
          <p:cNvSpPr>
            <a:spLocks noChangeArrowheads="1"/>
          </p:cNvSpPr>
          <p:nvPr/>
        </p:nvSpPr>
        <p:spPr bwMode="auto">
          <a:xfrm>
            <a:off x="4341813" y="3271838"/>
            <a:ext cx="252412"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54296" name="Rectangle 54"/>
          <p:cNvSpPr>
            <a:spLocks noChangeArrowheads="1"/>
          </p:cNvSpPr>
          <p:nvPr/>
        </p:nvSpPr>
        <p:spPr bwMode="auto">
          <a:xfrm>
            <a:off x="4347488" y="3281363"/>
            <a:ext cx="1394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400">
                <a:solidFill>
                  <a:srgbClr val="000000"/>
                </a:solidFill>
                <a:latin typeface="Times New Roman" panose="02020603050405020304" pitchFamily="18" charset="0"/>
              </a:rPr>
              <a:t>Q</a:t>
            </a:r>
            <a:endParaRPr lang="en-US" altLang="zh-CN" sz="1800" b="0">
              <a:latin typeface="Arial" panose="020B0604020202020204" pitchFamily="34" charset="0"/>
            </a:endParaRPr>
          </a:p>
        </p:txBody>
      </p:sp>
      <p:sp>
        <p:nvSpPr>
          <p:cNvPr id="54297" name="Rectangle 55"/>
          <p:cNvSpPr>
            <a:spLocks noChangeArrowheads="1"/>
          </p:cNvSpPr>
          <p:nvPr/>
        </p:nvSpPr>
        <p:spPr bwMode="auto">
          <a:xfrm>
            <a:off x="4493810" y="3354389"/>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900">
                <a:solidFill>
                  <a:srgbClr val="000000"/>
                </a:solidFill>
                <a:latin typeface="Times New Roman" panose="02020603050405020304" pitchFamily="18" charset="0"/>
              </a:rPr>
              <a:t>C</a:t>
            </a:r>
            <a:endParaRPr lang="en-US" altLang="zh-CN" sz="1800" b="0">
              <a:latin typeface="Arial" panose="020B0604020202020204" pitchFamily="34" charset="0"/>
            </a:endParaRPr>
          </a:p>
        </p:txBody>
      </p:sp>
      <p:sp>
        <p:nvSpPr>
          <p:cNvPr id="54298" name="Rectangle 56"/>
          <p:cNvSpPr>
            <a:spLocks noChangeArrowheads="1"/>
          </p:cNvSpPr>
          <p:nvPr/>
        </p:nvSpPr>
        <p:spPr bwMode="auto">
          <a:xfrm>
            <a:off x="4584483" y="3281363"/>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400">
                <a:solidFill>
                  <a:srgbClr val="000000"/>
                </a:solidFill>
                <a:latin typeface="Times New Roman" panose="02020603050405020304" pitchFamily="18" charset="0"/>
              </a:rPr>
              <a:t> </a:t>
            </a:r>
            <a:endParaRPr lang="en-US" altLang="zh-CN" sz="1800" b="0">
              <a:latin typeface="Arial" panose="020B0604020202020204" pitchFamily="34" charset="0"/>
            </a:endParaRPr>
          </a:p>
        </p:txBody>
      </p:sp>
      <p:sp>
        <p:nvSpPr>
          <p:cNvPr id="54299" name="Rectangle 57"/>
          <p:cNvSpPr>
            <a:spLocks noChangeArrowheads="1"/>
          </p:cNvSpPr>
          <p:nvPr/>
        </p:nvSpPr>
        <p:spPr bwMode="auto">
          <a:xfrm>
            <a:off x="4868864" y="3271838"/>
            <a:ext cx="2492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54300" name="Rectangle 58"/>
          <p:cNvSpPr>
            <a:spLocks noChangeArrowheads="1"/>
          </p:cNvSpPr>
          <p:nvPr/>
        </p:nvSpPr>
        <p:spPr bwMode="auto">
          <a:xfrm>
            <a:off x="4871363" y="3281363"/>
            <a:ext cx="1394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400">
                <a:solidFill>
                  <a:srgbClr val="000000"/>
                </a:solidFill>
                <a:latin typeface="Times New Roman" panose="02020603050405020304" pitchFamily="18" charset="0"/>
              </a:rPr>
              <a:t>Q</a:t>
            </a:r>
            <a:endParaRPr lang="en-US" altLang="zh-CN" sz="1800" b="0">
              <a:latin typeface="Arial" panose="020B0604020202020204" pitchFamily="34" charset="0"/>
            </a:endParaRPr>
          </a:p>
        </p:txBody>
      </p:sp>
      <p:sp>
        <p:nvSpPr>
          <p:cNvPr id="54301" name="Rectangle 59"/>
          <p:cNvSpPr>
            <a:spLocks noChangeArrowheads="1"/>
          </p:cNvSpPr>
          <p:nvPr/>
        </p:nvSpPr>
        <p:spPr bwMode="auto">
          <a:xfrm>
            <a:off x="5017685" y="3354389"/>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900">
                <a:solidFill>
                  <a:srgbClr val="000000"/>
                </a:solidFill>
                <a:latin typeface="Times New Roman" panose="02020603050405020304" pitchFamily="18" charset="0"/>
              </a:rPr>
              <a:t>D</a:t>
            </a:r>
            <a:endParaRPr lang="en-US" altLang="zh-CN" sz="1800" b="0">
              <a:latin typeface="Arial" panose="020B0604020202020204" pitchFamily="34" charset="0"/>
            </a:endParaRPr>
          </a:p>
        </p:txBody>
      </p:sp>
      <p:sp>
        <p:nvSpPr>
          <p:cNvPr id="54302" name="Rectangle 60"/>
          <p:cNvSpPr>
            <a:spLocks noChangeArrowheads="1"/>
          </p:cNvSpPr>
          <p:nvPr/>
        </p:nvSpPr>
        <p:spPr bwMode="auto">
          <a:xfrm>
            <a:off x="5108358" y="3281363"/>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400">
                <a:solidFill>
                  <a:srgbClr val="000000"/>
                </a:solidFill>
                <a:latin typeface="Times New Roman" panose="02020603050405020304" pitchFamily="18" charset="0"/>
              </a:rPr>
              <a:t> </a:t>
            </a:r>
            <a:endParaRPr lang="en-US" altLang="zh-CN" sz="1800" b="0">
              <a:latin typeface="Arial" panose="020B0604020202020204" pitchFamily="34" charset="0"/>
            </a:endParaRPr>
          </a:p>
        </p:txBody>
      </p:sp>
      <p:sp>
        <p:nvSpPr>
          <p:cNvPr id="54303" name="Rectangle 61"/>
          <p:cNvSpPr>
            <a:spLocks noChangeArrowheads="1"/>
          </p:cNvSpPr>
          <p:nvPr/>
        </p:nvSpPr>
        <p:spPr bwMode="auto">
          <a:xfrm>
            <a:off x="3536950" y="2855913"/>
            <a:ext cx="137318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54304" name="Rectangle 62"/>
          <p:cNvSpPr>
            <a:spLocks noChangeArrowheads="1"/>
          </p:cNvSpPr>
          <p:nvPr/>
        </p:nvSpPr>
        <p:spPr bwMode="auto">
          <a:xfrm>
            <a:off x="3572285" y="2859088"/>
            <a:ext cx="24365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900">
                <a:solidFill>
                  <a:srgbClr val="000000"/>
                </a:solidFill>
                <a:latin typeface="Times New Roman" panose="02020603050405020304" pitchFamily="18" charset="0"/>
              </a:rPr>
              <a:t>74</a:t>
            </a:r>
            <a:endParaRPr lang="en-US" altLang="zh-CN" sz="1800" b="0">
              <a:latin typeface="Arial" panose="020B0604020202020204" pitchFamily="34" charset="0"/>
            </a:endParaRPr>
          </a:p>
        </p:txBody>
      </p:sp>
      <p:sp>
        <p:nvSpPr>
          <p:cNvPr id="54305" name="Rectangle 63"/>
          <p:cNvSpPr>
            <a:spLocks noChangeArrowheads="1"/>
          </p:cNvSpPr>
          <p:nvPr/>
        </p:nvSpPr>
        <p:spPr bwMode="auto">
          <a:xfrm>
            <a:off x="3834972" y="2859088"/>
            <a:ext cx="745397"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900">
                <a:solidFill>
                  <a:srgbClr val="000000"/>
                </a:solidFill>
                <a:latin typeface="Times New Roman" panose="02020603050405020304" pitchFamily="18" charset="0"/>
              </a:rPr>
              <a:t>LS290(</a:t>
            </a:r>
            <a:endParaRPr lang="en-US" altLang="zh-CN" sz="1800" b="0">
              <a:latin typeface="Arial" panose="020B0604020202020204" pitchFamily="34" charset="0"/>
            </a:endParaRPr>
          </a:p>
        </p:txBody>
      </p:sp>
      <p:sp>
        <p:nvSpPr>
          <p:cNvPr id="54306" name="Rectangle 64"/>
          <p:cNvSpPr>
            <a:spLocks noChangeArrowheads="1"/>
          </p:cNvSpPr>
          <p:nvPr/>
        </p:nvSpPr>
        <p:spPr bwMode="auto">
          <a:xfrm>
            <a:off x="4647611" y="2859088"/>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900">
                <a:solidFill>
                  <a:srgbClr val="000000"/>
                </a:solidFill>
                <a:latin typeface="Times New Roman" panose="02020603050405020304" pitchFamily="18" charset="0"/>
              </a:rPr>
              <a:t>1</a:t>
            </a:r>
            <a:endParaRPr lang="en-US" altLang="zh-CN" sz="1800" b="0">
              <a:latin typeface="Arial" panose="020B0604020202020204" pitchFamily="34" charset="0"/>
            </a:endParaRPr>
          </a:p>
        </p:txBody>
      </p:sp>
      <p:sp>
        <p:nvSpPr>
          <p:cNvPr id="54307" name="Rectangle 65"/>
          <p:cNvSpPr>
            <a:spLocks noChangeArrowheads="1"/>
          </p:cNvSpPr>
          <p:nvPr/>
        </p:nvSpPr>
        <p:spPr bwMode="auto">
          <a:xfrm>
            <a:off x="4781155" y="2859088"/>
            <a:ext cx="8175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900">
                <a:solidFill>
                  <a:srgbClr val="000000"/>
                </a:solidFill>
                <a:latin typeface="Times New Roman" panose="02020603050405020304" pitchFamily="18" charset="0"/>
              </a:rPr>
              <a:t>)</a:t>
            </a:r>
            <a:endParaRPr lang="en-US" altLang="zh-CN" sz="1800" b="0">
              <a:latin typeface="Arial" panose="020B0604020202020204" pitchFamily="34" charset="0"/>
            </a:endParaRPr>
          </a:p>
        </p:txBody>
      </p:sp>
      <p:sp>
        <p:nvSpPr>
          <p:cNvPr id="54308" name="Rectangle 66"/>
          <p:cNvSpPr>
            <a:spLocks noChangeArrowheads="1"/>
          </p:cNvSpPr>
          <p:nvPr/>
        </p:nvSpPr>
        <p:spPr bwMode="auto">
          <a:xfrm>
            <a:off x="4868569" y="2859088"/>
            <a:ext cx="6091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900">
                <a:solidFill>
                  <a:srgbClr val="000000"/>
                </a:solidFill>
                <a:latin typeface="Times New Roman" panose="02020603050405020304" pitchFamily="18" charset="0"/>
              </a:rPr>
              <a:t> </a:t>
            </a:r>
            <a:endParaRPr lang="en-US" altLang="zh-CN" sz="1800" b="0">
              <a:latin typeface="Arial" panose="020B0604020202020204" pitchFamily="34" charset="0"/>
            </a:endParaRPr>
          </a:p>
        </p:txBody>
      </p:sp>
      <p:sp>
        <p:nvSpPr>
          <p:cNvPr id="54309" name="Rectangle 67"/>
          <p:cNvSpPr>
            <a:spLocks noChangeArrowheads="1"/>
          </p:cNvSpPr>
          <p:nvPr/>
        </p:nvSpPr>
        <p:spPr bwMode="auto">
          <a:xfrm>
            <a:off x="1990725" y="2911476"/>
            <a:ext cx="40005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54310" name="Rectangle 68"/>
          <p:cNvSpPr>
            <a:spLocks noChangeArrowheads="1"/>
          </p:cNvSpPr>
          <p:nvPr/>
        </p:nvSpPr>
        <p:spPr bwMode="auto">
          <a:xfrm>
            <a:off x="2144727" y="2919413"/>
            <a:ext cx="32541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900">
                <a:solidFill>
                  <a:srgbClr val="000000"/>
                </a:solidFill>
                <a:latin typeface="Times New Roman" panose="02020603050405020304" pitchFamily="18" charset="0"/>
              </a:rPr>
              <a:t>CP</a:t>
            </a:r>
            <a:endParaRPr lang="en-US" altLang="zh-CN" sz="1800" b="0">
              <a:latin typeface="Arial" panose="020B0604020202020204" pitchFamily="34" charset="0"/>
            </a:endParaRPr>
          </a:p>
        </p:txBody>
      </p:sp>
      <p:sp>
        <p:nvSpPr>
          <p:cNvPr id="54311" name="Rectangle 69"/>
          <p:cNvSpPr>
            <a:spLocks noChangeArrowheads="1"/>
          </p:cNvSpPr>
          <p:nvPr/>
        </p:nvSpPr>
        <p:spPr bwMode="auto">
          <a:xfrm>
            <a:off x="2501606" y="2919413"/>
            <a:ext cx="6091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900">
                <a:solidFill>
                  <a:srgbClr val="000000"/>
                </a:solidFill>
                <a:latin typeface="Times New Roman" panose="02020603050405020304" pitchFamily="18" charset="0"/>
              </a:rPr>
              <a:t> </a:t>
            </a:r>
            <a:endParaRPr lang="en-US" altLang="zh-CN" sz="1800" b="0">
              <a:latin typeface="Arial" panose="020B0604020202020204" pitchFamily="34" charset="0"/>
            </a:endParaRPr>
          </a:p>
        </p:txBody>
      </p:sp>
      <p:sp>
        <p:nvSpPr>
          <p:cNvPr id="54312" name="Line 70"/>
          <p:cNvSpPr>
            <a:spLocks noChangeShapeType="1"/>
          </p:cNvSpPr>
          <p:nvPr/>
        </p:nvSpPr>
        <p:spPr bwMode="auto">
          <a:xfrm>
            <a:off x="7162800" y="3278189"/>
            <a:ext cx="285750" cy="15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13" name="Oval 71"/>
          <p:cNvSpPr>
            <a:spLocks noChangeArrowheads="1"/>
          </p:cNvSpPr>
          <p:nvPr/>
        </p:nvSpPr>
        <p:spPr bwMode="auto">
          <a:xfrm>
            <a:off x="7162801" y="3236914"/>
            <a:ext cx="80963" cy="73025"/>
          </a:xfrm>
          <a:prstGeom prst="ellipse">
            <a:avLst/>
          </a:prstGeom>
          <a:solidFill>
            <a:srgbClr val="FFFFFF"/>
          </a:solidFill>
          <a:ln w="23813">
            <a:solidFill>
              <a:srgbClr val="000000"/>
            </a:solidFill>
            <a:round/>
            <a:headEnd/>
            <a:tailEnd/>
          </a:ln>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54314" name="Line 72"/>
          <p:cNvSpPr>
            <a:spLocks noChangeShapeType="1"/>
          </p:cNvSpPr>
          <p:nvPr/>
        </p:nvSpPr>
        <p:spPr bwMode="auto">
          <a:xfrm>
            <a:off x="7162800" y="2587625"/>
            <a:ext cx="293688" cy="15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15" name="Rectangle 73"/>
          <p:cNvSpPr>
            <a:spLocks noChangeArrowheads="1"/>
          </p:cNvSpPr>
          <p:nvPr/>
        </p:nvSpPr>
        <p:spPr bwMode="auto">
          <a:xfrm>
            <a:off x="7445376" y="3195639"/>
            <a:ext cx="17462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54316" name="Rectangle 74"/>
          <p:cNvSpPr>
            <a:spLocks noChangeArrowheads="1"/>
          </p:cNvSpPr>
          <p:nvPr/>
        </p:nvSpPr>
        <p:spPr bwMode="auto">
          <a:xfrm>
            <a:off x="7472363" y="3195639"/>
            <a:ext cx="101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600">
                <a:solidFill>
                  <a:srgbClr val="000000"/>
                </a:solidFill>
                <a:latin typeface="Times New Roman" panose="02020603050405020304" pitchFamily="18" charset="0"/>
              </a:rPr>
              <a:t>1</a:t>
            </a:r>
            <a:endParaRPr lang="en-US" altLang="zh-CN" sz="1800" b="0">
              <a:latin typeface="Arial" panose="020B0604020202020204" pitchFamily="34" charset="0"/>
            </a:endParaRPr>
          </a:p>
        </p:txBody>
      </p:sp>
      <p:sp>
        <p:nvSpPr>
          <p:cNvPr id="54317" name="Rectangle 75"/>
          <p:cNvSpPr>
            <a:spLocks noChangeArrowheads="1"/>
          </p:cNvSpPr>
          <p:nvPr/>
        </p:nvSpPr>
        <p:spPr bwMode="auto">
          <a:xfrm>
            <a:off x="7586663" y="3195639"/>
            <a:ext cx="50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600">
                <a:solidFill>
                  <a:srgbClr val="000000"/>
                </a:solidFill>
                <a:latin typeface="Times New Roman" panose="02020603050405020304" pitchFamily="18" charset="0"/>
              </a:rPr>
              <a:t> </a:t>
            </a:r>
            <a:endParaRPr lang="en-US" altLang="zh-CN" sz="1800" b="0">
              <a:latin typeface="Arial" panose="020B0604020202020204" pitchFamily="34" charset="0"/>
            </a:endParaRPr>
          </a:p>
        </p:txBody>
      </p:sp>
      <p:sp>
        <p:nvSpPr>
          <p:cNvPr id="54318" name="Rectangle 76"/>
          <p:cNvSpPr>
            <a:spLocks noChangeArrowheads="1"/>
          </p:cNvSpPr>
          <p:nvPr/>
        </p:nvSpPr>
        <p:spPr bwMode="auto">
          <a:xfrm>
            <a:off x="3287714" y="2257425"/>
            <a:ext cx="255587" cy="333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54319" name="Rectangle 77"/>
          <p:cNvSpPr>
            <a:spLocks noChangeArrowheads="1"/>
          </p:cNvSpPr>
          <p:nvPr/>
        </p:nvSpPr>
        <p:spPr bwMode="auto">
          <a:xfrm>
            <a:off x="3071814" y="2654301"/>
            <a:ext cx="34607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54320" name="Rectangle 78"/>
          <p:cNvSpPr>
            <a:spLocks noChangeArrowheads="1"/>
          </p:cNvSpPr>
          <p:nvPr/>
        </p:nvSpPr>
        <p:spPr bwMode="auto">
          <a:xfrm>
            <a:off x="3070658" y="2660650"/>
            <a:ext cx="23884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400">
                <a:solidFill>
                  <a:srgbClr val="000000"/>
                </a:solidFill>
                <a:latin typeface="Times New Roman" panose="02020603050405020304" pitchFamily="18" charset="0"/>
              </a:rPr>
              <a:t>CP</a:t>
            </a:r>
            <a:endParaRPr lang="en-US" altLang="zh-CN" sz="1800" b="0">
              <a:latin typeface="Arial" panose="020B0604020202020204" pitchFamily="34" charset="0"/>
            </a:endParaRPr>
          </a:p>
        </p:txBody>
      </p:sp>
      <p:sp>
        <p:nvSpPr>
          <p:cNvPr id="54321" name="Rectangle 79"/>
          <p:cNvSpPr>
            <a:spLocks noChangeArrowheads="1"/>
          </p:cNvSpPr>
          <p:nvPr/>
        </p:nvSpPr>
        <p:spPr bwMode="auto">
          <a:xfrm>
            <a:off x="3323853" y="2733676"/>
            <a:ext cx="7694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900">
                <a:solidFill>
                  <a:srgbClr val="000000"/>
                </a:solidFill>
                <a:latin typeface="Times New Roman" panose="02020603050405020304" pitchFamily="18" charset="0"/>
              </a:rPr>
              <a:t>B</a:t>
            </a:r>
            <a:endParaRPr lang="en-US" altLang="zh-CN" sz="1800" b="0">
              <a:latin typeface="Arial" panose="020B0604020202020204" pitchFamily="34" charset="0"/>
            </a:endParaRPr>
          </a:p>
        </p:txBody>
      </p:sp>
      <p:sp>
        <p:nvSpPr>
          <p:cNvPr id="54322" name="Rectangle 80"/>
          <p:cNvSpPr>
            <a:spLocks noChangeArrowheads="1"/>
          </p:cNvSpPr>
          <p:nvPr/>
        </p:nvSpPr>
        <p:spPr bwMode="auto">
          <a:xfrm>
            <a:off x="3411321" y="2660650"/>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400">
                <a:solidFill>
                  <a:srgbClr val="000000"/>
                </a:solidFill>
                <a:latin typeface="Times New Roman" panose="02020603050405020304" pitchFamily="18" charset="0"/>
              </a:rPr>
              <a:t> </a:t>
            </a:r>
            <a:endParaRPr lang="en-US" altLang="zh-CN" sz="1800" b="0">
              <a:latin typeface="Arial" panose="020B0604020202020204" pitchFamily="34" charset="0"/>
            </a:endParaRPr>
          </a:p>
        </p:txBody>
      </p:sp>
      <p:sp>
        <p:nvSpPr>
          <p:cNvPr id="54323" name="Oval 81"/>
          <p:cNvSpPr>
            <a:spLocks noChangeArrowheads="1"/>
          </p:cNvSpPr>
          <p:nvPr/>
        </p:nvSpPr>
        <p:spPr bwMode="auto">
          <a:xfrm>
            <a:off x="2736850" y="2714626"/>
            <a:ext cx="107950" cy="98425"/>
          </a:xfrm>
          <a:prstGeom prst="ellipse">
            <a:avLst/>
          </a:prstGeom>
          <a:solidFill>
            <a:srgbClr val="FFFFFF"/>
          </a:solidFill>
          <a:ln w="36513">
            <a:solidFill>
              <a:srgbClr val="0000FF"/>
            </a:solidFill>
            <a:round/>
            <a:headEnd/>
            <a:tailEnd/>
          </a:ln>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54324" name="Oval 82"/>
          <p:cNvSpPr>
            <a:spLocks noChangeArrowheads="1"/>
          </p:cNvSpPr>
          <p:nvPr/>
        </p:nvSpPr>
        <p:spPr bwMode="auto">
          <a:xfrm>
            <a:off x="3589339" y="2097089"/>
            <a:ext cx="65087" cy="60325"/>
          </a:xfrm>
          <a:prstGeom prst="ellipse">
            <a:avLst/>
          </a:prstGeom>
          <a:solidFill>
            <a:srgbClr val="000000"/>
          </a:solidFill>
          <a:ln w="23813">
            <a:solidFill>
              <a:srgbClr val="000000"/>
            </a:solidFill>
            <a:round/>
            <a:headEnd/>
            <a:tailEnd/>
          </a:ln>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54325" name="Line 83"/>
          <p:cNvSpPr>
            <a:spLocks noChangeShapeType="1"/>
          </p:cNvSpPr>
          <p:nvPr/>
        </p:nvSpPr>
        <p:spPr bwMode="auto">
          <a:xfrm>
            <a:off x="3405188" y="2122489"/>
            <a:ext cx="658812" cy="15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26" name="Rectangle 84"/>
          <p:cNvSpPr>
            <a:spLocks noChangeArrowheads="1"/>
          </p:cNvSpPr>
          <p:nvPr/>
        </p:nvSpPr>
        <p:spPr bwMode="auto">
          <a:xfrm>
            <a:off x="3455988" y="2503488"/>
            <a:ext cx="36195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54327" name="Rectangle 85"/>
          <p:cNvSpPr>
            <a:spLocks noChangeArrowheads="1"/>
          </p:cNvSpPr>
          <p:nvPr/>
        </p:nvSpPr>
        <p:spPr bwMode="auto">
          <a:xfrm>
            <a:off x="3462338" y="2508250"/>
            <a:ext cx="100012"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400">
                <a:solidFill>
                  <a:srgbClr val="000000"/>
                </a:solidFill>
                <a:latin typeface="Times New Roman" panose="02020603050405020304" pitchFamily="18" charset="0"/>
              </a:rPr>
              <a:t>S</a:t>
            </a:r>
            <a:endParaRPr lang="en-US" altLang="zh-CN" sz="1800" b="0">
              <a:latin typeface="Arial" panose="020B0604020202020204" pitchFamily="34" charset="0"/>
            </a:endParaRPr>
          </a:p>
        </p:txBody>
      </p:sp>
      <p:sp>
        <p:nvSpPr>
          <p:cNvPr id="54328" name="Rectangle 86"/>
          <p:cNvSpPr>
            <a:spLocks noChangeArrowheads="1"/>
          </p:cNvSpPr>
          <p:nvPr/>
        </p:nvSpPr>
        <p:spPr bwMode="auto">
          <a:xfrm>
            <a:off x="3596345" y="2581276"/>
            <a:ext cx="1923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900">
                <a:solidFill>
                  <a:srgbClr val="000000"/>
                </a:solidFill>
                <a:latin typeface="Times New Roman" panose="02020603050405020304" pitchFamily="18" charset="0"/>
              </a:rPr>
              <a:t>9(1)</a:t>
            </a:r>
            <a:endParaRPr lang="en-US" altLang="zh-CN" sz="1800" b="0">
              <a:latin typeface="Arial" panose="020B0604020202020204" pitchFamily="34" charset="0"/>
            </a:endParaRPr>
          </a:p>
        </p:txBody>
      </p:sp>
      <p:sp>
        <p:nvSpPr>
          <p:cNvPr id="54329" name="Rectangle 87"/>
          <p:cNvSpPr>
            <a:spLocks noChangeArrowheads="1"/>
          </p:cNvSpPr>
          <p:nvPr/>
        </p:nvSpPr>
        <p:spPr bwMode="auto">
          <a:xfrm>
            <a:off x="3808196" y="2508250"/>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400">
                <a:solidFill>
                  <a:srgbClr val="000000"/>
                </a:solidFill>
                <a:latin typeface="Times New Roman" panose="02020603050405020304" pitchFamily="18" charset="0"/>
              </a:rPr>
              <a:t> </a:t>
            </a:r>
            <a:endParaRPr lang="en-US" altLang="zh-CN" sz="1800" b="0">
              <a:latin typeface="Arial" panose="020B0604020202020204" pitchFamily="34" charset="0"/>
            </a:endParaRPr>
          </a:p>
        </p:txBody>
      </p:sp>
      <p:sp>
        <p:nvSpPr>
          <p:cNvPr id="54330" name="Line 88"/>
          <p:cNvSpPr>
            <a:spLocks noChangeShapeType="1"/>
          </p:cNvSpPr>
          <p:nvPr/>
        </p:nvSpPr>
        <p:spPr bwMode="auto">
          <a:xfrm flipV="1">
            <a:off x="4067175" y="2114550"/>
            <a:ext cx="1588" cy="35560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31" name="Rectangle 89"/>
          <p:cNvSpPr>
            <a:spLocks noChangeArrowheads="1"/>
          </p:cNvSpPr>
          <p:nvPr/>
        </p:nvSpPr>
        <p:spPr bwMode="auto">
          <a:xfrm>
            <a:off x="3922713" y="2503488"/>
            <a:ext cx="36195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54332" name="Rectangle 90"/>
          <p:cNvSpPr>
            <a:spLocks noChangeArrowheads="1"/>
          </p:cNvSpPr>
          <p:nvPr/>
        </p:nvSpPr>
        <p:spPr bwMode="auto">
          <a:xfrm>
            <a:off x="3929063" y="2505075"/>
            <a:ext cx="100012"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400">
                <a:solidFill>
                  <a:srgbClr val="000000"/>
                </a:solidFill>
                <a:latin typeface="Times New Roman" panose="02020603050405020304" pitchFamily="18" charset="0"/>
              </a:rPr>
              <a:t>S</a:t>
            </a:r>
            <a:endParaRPr lang="en-US" altLang="zh-CN" sz="1800" b="0">
              <a:latin typeface="Arial" panose="020B0604020202020204" pitchFamily="34" charset="0"/>
            </a:endParaRPr>
          </a:p>
        </p:txBody>
      </p:sp>
      <p:sp>
        <p:nvSpPr>
          <p:cNvPr id="54333" name="Rectangle 91"/>
          <p:cNvSpPr>
            <a:spLocks noChangeArrowheads="1"/>
          </p:cNvSpPr>
          <p:nvPr/>
        </p:nvSpPr>
        <p:spPr bwMode="auto">
          <a:xfrm>
            <a:off x="4063070" y="2579689"/>
            <a:ext cx="1923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900">
                <a:solidFill>
                  <a:srgbClr val="000000"/>
                </a:solidFill>
                <a:latin typeface="Times New Roman" panose="02020603050405020304" pitchFamily="18" charset="0"/>
              </a:rPr>
              <a:t>9(2)</a:t>
            </a:r>
            <a:endParaRPr lang="en-US" altLang="zh-CN" sz="1800" b="0">
              <a:latin typeface="Arial" panose="020B0604020202020204" pitchFamily="34" charset="0"/>
            </a:endParaRPr>
          </a:p>
        </p:txBody>
      </p:sp>
      <p:sp>
        <p:nvSpPr>
          <p:cNvPr id="54334" name="Rectangle 92"/>
          <p:cNvSpPr>
            <a:spLocks noChangeArrowheads="1"/>
          </p:cNvSpPr>
          <p:nvPr/>
        </p:nvSpPr>
        <p:spPr bwMode="auto">
          <a:xfrm>
            <a:off x="4274921" y="2505075"/>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400">
                <a:solidFill>
                  <a:srgbClr val="000000"/>
                </a:solidFill>
                <a:latin typeface="Times New Roman" panose="02020603050405020304" pitchFamily="18" charset="0"/>
              </a:rPr>
              <a:t> </a:t>
            </a:r>
            <a:endParaRPr lang="en-US" altLang="zh-CN" sz="1800" b="0">
              <a:latin typeface="Arial" panose="020B0604020202020204" pitchFamily="34" charset="0"/>
            </a:endParaRPr>
          </a:p>
        </p:txBody>
      </p:sp>
      <p:sp>
        <p:nvSpPr>
          <p:cNvPr id="54335" name="Rectangle 93"/>
          <p:cNvSpPr>
            <a:spLocks noChangeArrowheads="1"/>
          </p:cNvSpPr>
          <p:nvPr/>
        </p:nvSpPr>
        <p:spPr bwMode="auto">
          <a:xfrm>
            <a:off x="4383088" y="2503488"/>
            <a:ext cx="36195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54336" name="Rectangle 94"/>
          <p:cNvSpPr>
            <a:spLocks noChangeArrowheads="1"/>
          </p:cNvSpPr>
          <p:nvPr/>
        </p:nvSpPr>
        <p:spPr bwMode="auto">
          <a:xfrm>
            <a:off x="4388810" y="2508250"/>
            <a:ext cx="12984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400">
                <a:solidFill>
                  <a:srgbClr val="000000"/>
                </a:solidFill>
                <a:latin typeface="Times New Roman" panose="02020603050405020304" pitchFamily="18" charset="0"/>
              </a:rPr>
              <a:t>R</a:t>
            </a:r>
            <a:endParaRPr lang="en-US" altLang="zh-CN" sz="1800" b="0">
              <a:latin typeface="Arial" panose="020B0604020202020204" pitchFamily="34" charset="0"/>
            </a:endParaRPr>
          </a:p>
        </p:txBody>
      </p:sp>
      <p:sp>
        <p:nvSpPr>
          <p:cNvPr id="54337" name="Rectangle 95"/>
          <p:cNvSpPr>
            <a:spLocks noChangeArrowheads="1"/>
          </p:cNvSpPr>
          <p:nvPr/>
        </p:nvSpPr>
        <p:spPr bwMode="auto">
          <a:xfrm>
            <a:off x="4523445" y="2581276"/>
            <a:ext cx="1923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900">
                <a:solidFill>
                  <a:srgbClr val="000000"/>
                </a:solidFill>
                <a:latin typeface="Times New Roman" panose="02020603050405020304" pitchFamily="18" charset="0"/>
              </a:rPr>
              <a:t>0(1)</a:t>
            </a:r>
            <a:endParaRPr lang="en-US" altLang="zh-CN" sz="1800" b="0">
              <a:latin typeface="Arial" panose="020B0604020202020204" pitchFamily="34" charset="0"/>
            </a:endParaRPr>
          </a:p>
        </p:txBody>
      </p:sp>
      <p:sp>
        <p:nvSpPr>
          <p:cNvPr id="54338" name="Rectangle 96"/>
          <p:cNvSpPr>
            <a:spLocks noChangeArrowheads="1"/>
          </p:cNvSpPr>
          <p:nvPr/>
        </p:nvSpPr>
        <p:spPr bwMode="auto">
          <a:xfrm>
            <a:off x="4735296" y="2508250"/>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400">
                <a:solidFill>
                  <a:srgbClr val="000000"/>
                </a:solidFill>
                <a:latin typeface="Times New Roman" panose="02020603050405020304" pitchFamily="18" charset="0"/>
              </a:rPr>
              <a:t> </a:t>
            </a:r>
            <a:endParaRPr lang="en-US" altLang="zh-CN" sz="1800" b="0">
              <a:latin typeface="Arial" panose="020B0604020202020204" pitchFamily="34" charset="0"/>
            </a:endParaRPr>
          </a:p>
        </p:txBody>
      </p:sp>
      <p:sp>
        <p:nvSpPr>
          <p:cNvPr id="54339" name="Rectangle 97"/>
          <p:cNvSpPr>
            <a:spLocks noChangeArrowheads="1"/>
          </p:cNvSpPr>
          <p:nvPr/>
        </p:nvSpPr>
        <p:spPr bwMode="auto">
          <a:xfrm>
            <a:off x="4795839" y="2493964"/>
            <a:ext cx="365125" cy="24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54340" name="Rectangle 98"/>
          <p:cNvSpPr>
            <a:spLocks noChangeArrowheads="1"/>
          </p:cNvSpPr>
          <p:nvPr/>
        </p:nvSpPr>
        <p:spPr bwMode="auto">
          <a:xfrm>
            <a:off x="4801560" y="2497138"/>
            <a:ext cx="12984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400">
                <a:solidFill>
                  <a:srgbClr val="000000"/>
                </a:solidFill>
                <a:latin typeface="Times New Roman" panose="02020603050405020304" pitchFamily="18" charset="0"/>
              </a:rPr>
              <a:t>R</a:t>
            </a:r>
            <a:endParaRPr lang="en-US" altLang="zh-CN" sz="1800" b="0">
              <a:latin typeface="Arial" panose="020B0604020202020204" pitchFamily="34" charset="0"/>
            </a:endParaRPr>
          </a:p>
        </p:txBody>
      </p:sp>
      <p:sp>
        <p:nvSpPr>
          <p:cNvPr id="54341" name="Rectangle 99"/>
          <p:cNvSpPr>
            <a:spLocks noChangeArrowheads="1"/>
          </p:cNvSpPr>
          <p:nvPr/>
        </p:nvSpPr>
        <p:spPr bwMode="auto">
          <a:xfrm>
            <a:off x="4936195" y="2570164"/>
            <a:ext cx="1923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900">
                <a:solidFill>
                  <a:srgbClr val="000000"/>
                </a:solidFill>
                <a:latin typeface="Times New Roman" panose="02020603050405020304" pitchFamily="18" charset="0"/>
              </a:rPr>
              <a:t>0(2)</a:t>
            </a:r>
            <a:endParaRPr lang="en-US" altLang="zh-CN" sz="1800" b="0">
              <a:latin typeface="Arial" panose="020B0604020202020204" pitchFamily="34" charset="0"/>
            </a:endParaRPr>
          </a:p>
        </p:txBody>
      </p:sp>
      <p:sp>
        <p:nvSpPr>
          <p:cNvPr id="54342" name="Rectangle 100"/>
          <p:cNvSpPr>
            <a:spLocks noChangeArrowheads="1"/>
          </p:cNvSpPr>
          <p:nvPr/>
        </p:nvSpPr>
        <p:spPr bwMode="auto">
          <a:xfrm>
            <a:off x="5148046" y="2497138"/>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400">
                <a:solidFill>
                  <a:srgbClr val="000000"/>
                </a:solidFill>
                <a:latin typeface="Times New Roman" panose="02020603050405020304" pitchFamily="18" charset="0"/>
              </a:rPr>
              <a:t> </a:t>
            </a:r>
            <a:endParaRPr lang="en-US" altLang="zh-CN" sz="1800" b="0">
              <a:latin typeface="Arial" panose="020B0604020202020204" pitchFamily="34" charset="0"/>
            </a:endParaRPr>
          </a:p>
        </p:txBody>
      </p:sp>
      <p:sp>
        <p:nvSpPr>
          <p:cNvPr id="54343" name="Rectangle 101"/>
          <p:cNvSpPr>
            <a:spLocks noChangeArrowheads="1"/>
          </p:cNvSpPr>
          <p:nvPr/>
        </p:nvSpPr>
        <p:spPr bwMode="auto">
          <a:xfrm>
            <a:off x="3076575" y="3881439"/>
            <a:ext cx="425450"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54344" name="Rectangle 102"/>
          <p:cNvSpPr>
            <a:spLocks noChangeArrowheads="1"/>
          </p:cNvSpPr>
          <p:nvPr/>
        </p:nvSpPr>
        <p:spPr bwMode="auto">
          <a:xfrm>
            <a:off x="3142336" y="3889375"/>
            <a:ext cx="18915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900">
                <a:solidFill>
                  <a:srgbClr val="000000"/>
                </a:solidFill>
                <a:latin typeface="Times New Roman" panose="02020603050405020304" pitchFamily="18" charset="0"/>
              </a:rPr>
              <a:t>Q</a:t>
            </a:r>
            <a:endParaRPr lang="en-US" altLang="zh-CN" sz="1800" b="0">
              <a:latin typeface="Arial" panose="020B0604020202020204" pitchFamily="34" charset="0"/>
            </a:endParaRPr>
          </a:p>
        </p:txBody>
      </p:sp>
      <p:sp>
        <p:nvSpPr>
          <p:cNvPr id="54345" name="Rectangle 103"/>
          <p:cNvSpPr>
            <a:spLocks noChangeArrowheads="1"/>
          </p:cNvSpPr>
          <p:nvPr/>
        </p:nvSpPr>
        <p:spPr bwMode="auto">
          <a:xfrm>
            <a:off x="3347666" y="3995738"/>
            <a:ext cx="7694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200">
                <a:solidFill>
                  <a:srgbClr val="000000"/>
                </a:solidFill>
                <a:latin typeface="Times New Roman" panose="02020603050405020304" pitchFamily="18" charset="0"/>
              </a:rPr>
              <a:t>0</a:t>
            </a:r>
            <a:endParaRPr lang="en-US" altLang="zh-CN" sz="1800" b="0">
              <a:latin typeface="Arial" panose="020B0604020202020204" pitchFamily="34" charset="0"/>
            </a:endParaRPr>
          </a:p>
        </p:txBody>
      </p:sp>
      <p:sp>
        <p:nvSpPr>
          <p:cNvPr id="54346" name="Rectangle 104"/>
          <p:cNvSpPr>
            <a:spLocks noChangeArrowheads="1"/>
          </p:cNvSpPr>
          <p:nvPr/>
        </p:nvSpPr>
        <p:spPr bwMode="auto">
          <a:xfrm>
            <a:off x="3435056" y="3889375"/>
            <a:ext cx="6091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900">
                <a:solidFill>
                  <a:srgbClr val="000000"/>
                </a:solidFill>
                <a:latin typeface="Times New Roman" panose="02020603050405020304" pitchFamily="18" charset="0"/>
              </a:rPr>
              <a:t> </a:t>
            </a:r>
            <a:endParaRPr lang="en-US" altLang="zh-CN" sz="1800" b="0">
              <a:latin typeface="Arial" panose="020B0604020202020204" pitchFamily="34" charset="0"/>
            </a:endParaRPr>
          </a:p>
        </p:txBody>
      </p:sp>
      <p:sp>
        <p:nvSpPr>
          <p:cNvPr id="54347" name="Rectangle 105"/>
          <p:cNvSpPr>
            <a:spLocks noChangeArrowheads="1"/>
          </p:cNvSpPr>
          <p:nvPr/>
        </p:nvSpPr>
        <p:spPr bwMode="auto">
          <a:xfrm>
            <a:off x="3576638" y="3881439"/>
            <a:ext cx="423862"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54348" name="Rectangle 106"/>
          <p:cNvSpPr>
            <a:spLocks noChangeArrowheads="1"/>
          </p:cNvSpPr>
          <p:nvPr/>
        </p:nvSpPr>
        <p:spPr bwMode="auto">
          <a:xfrm>
            <a:off x="3639224" y="3889375"/>
            <a:ext cx="18915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900">
                <a:solidFill>
                  <a:srgbClr val="000000"/>
                </a:solidFill>
                <a:latin typeface="Times New Roman" panose="02020603050405020304" pitchFamily="18" charset="0"/>
              </a:rPr>
              <a:t>Q</a:t>
            </a:r>
            <a:endParaRPr lang="en-US" altLang="zh-CN" sz="1800" b="0">
              <a:latin typeface="Arial" panose="020B0604020202020204" pitchFamily="34" charset="0"/>
            </a:endParaRPr>
          </a:p>
        </p:txBody>
      </p:sp>
      <p:sp>
        <p:nvSpPr>
          <p:cNvPr id="54349" name="Rectangle 107"/>
          <p:cNvSpPr>
            <a:spLocks noChangeArrowheads="1"/>
          </p:cNvSpPr>
          <p:nvPr/>
        </p:nvSpPr>
        <p:spPr bwMode="auto">
          <a:xfrm>
            <a:off x="3844553" y="3995738"/>
            <a:ext cx="7694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200">
                <a:solidFill>
                  <a:srgbClr val="000000"/>
                </a:solidFill>
                <a:latin typeface="Times New Roman" panose="02020603050405020304" pitchFamily="18" charset="0"/>
              </a:rPr>
              <a:t>1</a:t>
            </a:r>
            <a:endParaRPr lang="en-US" altLang="zh-CN" sz="1800" b="0">
              <a:latin typeface="Arial" panose="020B0604020202020204" pitchFamily="34" charset="0"/>
            </a:endParaRPr>
          </a:p>
        </p:txBody>
      </p:sp>
      <p:sp>
        <p:nvSpPr>
          <p:cNvPr id="54350" name="Rectangle 108"/>
          <p:cNvSpPr>
            <a:spLocks noChangeArrowheads="1"/>
          </p:cNvSpPr>
          <p:nvPr/>
        </p:nvSpPr>
        <p:spPr bwMode="auto">
          <a:xfrm>
            <a:off x="3931944" y="3889375"/>
            <a:ext cx="6091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900">
                <a:solidFill>
                  <a:srgbClr val="000000"/>
                </a:solidFill>
                <a:latin typeface="Times New Roman" panose="02020603050405020304" pitchFamily="18" charset="0"/>
              </a:rPr>
              <a:t> </a:t>
            </a:r>
            <a:endParaRPr lang="en-US" altLang="zh-CN" sz="1800" b="0">
              <a:latin typeface="Arial" panose="020B0604020202020204" pitchFamily="34" charset="0"/>
            </a:endParaRPr>
          </a:p>
        </p:txBody>
      </p:sp>
      <p:sp>
        <p:nvSpPr>
          <p:cNvPr id="54351" name="Rectangle 109"/>
          <p:cNvSpPr>
            <a:spLocks noChangeArrowheads="1"/>
          </p:cNvSpPr>
          <p:nvPr/>
        </p:nvSpPr>
        <p:spPr bwMode="auto">
          <a:xfrm>
            <a:off x="4029075" y="3881439"/>
            <a:ext cx="528638"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54352" name="Rectangle 110"/>
          <p:cNvSpPr>
            <a:spLocks noChangeArrowheads="1"/>
          </p:cNvSpPr>
          <p:nvPr/>
        </p:nvSpPr>
        <p:spPr bwMode="auto">
          <a:xfrm>
            <a:off x="4145636" y="3889375"/>
            <a:ext cx="18915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900">
                <a:solidFill>
                  <a:srgbClr val="000000"/>
                </a:solidFill>
                <a:latin typeface="Times New Roman" panose="02020603050405020304" pitchFamily="18" charset="0"/>
              </a:rPr>
              <a:t>Q</a:t>
            </a:r>
            <a:endParaRPr lang="en-US" altLang="zh-CN" sz="1800" b="0">
              <a:latin typeface="Arial" panose="020B0604020202020204" pitchFamily="34" charset="0"/>
            </a:endParaRPr>
          </a:p>
        </p:txBody>
      </p:sp>
      <p:sp>
        <p:nvSpPr>
          <p:cNvPr id="54353" name="Rectangle 111"/>
          <p:cNvSpPr>
            <a:spLocks noChangeArrowheads="1"/>
          </p:cNvSpPr>
          <p:nvPr/>
        </p:nvSpPr>
        <p:spPr bwMode="auto">
          <a:xfrm>
            <a:off x="4349378" y="3995738"/>
            <a:ext cx="7694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200">
                <a:solidFill>
                  <a:srgbClr val="000000"/>
                </a:solidFill>
                <a:latin typeface="Times New Roman" panose="02020603050405020304" pitchFamily="18" charset="0"/>
              </a:rPr>
              <a:t>2</a:t>
            </a:r>
            <a:endParaRPr lang="en-US" altLang="zh-CN" sz="1800" b="0">
              <a:latin typeface="Arial" panose="020B0604020202020204" pitchFamily="34" charset="0"/>
            </a:endParaRPr>
          </a:p>
        </p:txBody>
      </p:sp>
      <p:sp>
        <p:nvSpPr>
          <p:cNvPr id="54354" name="Rectangle 112"/>
          <p:cNvSpPr>
            <a:spLocks noChangeArrowheads="1"/>
          </p:cNvSpPr>
          <p:nvPr/>
        </p:nvSpPr>
        <p:spPr bwMode="auto">
          <a:xfrm>
            <a:off x="4436769" y="3889375"/>
            <a:ext cx="6091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900">
                <a:solidFill>
                  <a:srgbClr val="000000"/>
                </a:solidFill>
                <a:latin typeface="Times New Roman" panose="02020603050405020304" pitchFamily="18" charset="0"/>
              </a:rPr>
              <a:t> </a:t>
            </a:r>
            <a:endParaRPr lang="en-US" altLang="zh-CN" sz="1800" b="0">
              <a:latin typeface="Arial" panose="020B0604020202020204" pitchFamily="34" charset="0"/>
            </a:endParaRPr>
          </a:p>
        </p:txBody>
      </p:sp>
      <p:sp>
        <p:nvSpPr>
          <p:cNvPr id="54355" name="Rectangle 113"/>
          <p:cNvSpPr>
            <a:spLocks noChangeArrowheads="1"/>
          </p:cNvSpPr>
          <p:nvPr/>
        </p:nvSpPr>
        <p:spPr bwMode="auto">
          <a:xfrm>
            <a:off x="4627564" y="3881439"/>
            <a:ext cx="4841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54356" name="Rectangle 114"/>
          <p:cNvSpPr>
            <a:spLocks noChangeArrowheads="1"/>
          </p:cNvSpPr>
          <p:nvPr/>
        </p:nvSpPr>
        <p:spPr bwMode="auto">
          <a:xfrm>
            <a:off x="4720311" y="3889375"/>
            <a:ext cx="18915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900">
                <a:solidFill>
                  <a:srgbClr val="000000"/>
                </a:solidFill>
                <a:latin typeface="Times New Roman" panose="02020603050405020304" pitchFamily="18" charset="0"/>
              </a:rPr>
              <a:t>Q</a:t>
            </a:r>
            <a:endParaRPr lang="en-US" altLang="zh-CN" sz="1800" b="0">
              <a:latin typeface="Arial" panose="020B0604020202020204" pitchFamily="34" charset="0"/>
            </a:endParaRPr>
          </a:p>
        </p:txBody>
      </p:sp>
      <p:sp>
        <p:nvSpPr>
          <p:cNvPr id="54357" name="Rectangle 115"/>
          <p:cNvSpPr>
            <a:spLocks noChangeArrowheads="1"/>
          </p:cNvSpPr>
          <p:nvPr/>
        </p:nvSpPr>
        <p:spPr bwMode="auto">
          <a:xfrm>
            <a:off x="4925641" y="3995738"/>
            <a:ext cx="7694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200">
                <a:solidFill>
                  <a:srgbClr val="000000"/>
                </a:solidFill>
                <a:latin typeface="Times New Roman" panose="02020603050405020304" pitchFamily="18" charset="0"/>
              </a:rPr>
              <a:t>3</a:t>
            </a:r>
            <a:endParaRPr lang="en-US" altLang="zh-CN" sz="1800" b="0">
              <a:latin typeface="Arial" panose="020B0604020202020204" pitchFamily="34" charset="0"/>
            </a:endParaRPr>
          </a:p>
        </p:txBody>
      </p:sp>
      <p:sp>
        <p:nvSpPr>
          <p:cNvPr id="54358" name="Rectangle 116"/>
          <p:cNvSpPr>
            <a:spLocks noChangeArrowheads="1"/>
          </p:cNvSpPr>
          <p:nvPr/>
        </p:nvSpPr>
        <p:spPr bwMode="auto">
          <a:xfrm>
            <a:off x="5013031" y="3889375"/>
            <a:ext cx="6091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900">
                <a:solidFill>
                  <a:srgbClr val="000000"/>
                </a:solidFill>
                <a:latin typeface="Times New Roman" panose="02020603050405020304" pitchFamily="18" charset="0"/>
              </a:rPr>
              <a:t> </a:t>
            </a:r>
            <a:endParaRPr lang="en-US" altLang="zh-CN" sz="1800" b="0">
              <a:latin typeface="Arial" panose="020B0604020202020204" pitchFamily="34" charset="0"/>
            </a:endParaRPr>
          </a:p>
        </p:txBody>
      </p:sp>
      <p:sp>
        <p:nvSpPr>
          <p:cNvPr id="54359" name="Rectangle 117"/>
          <p:cNvSpPr>
            <a:spLocks noChangeArrowheads="1"/>
          </p:cNvSpPr>
          <p:nvPr/>
        </p:nvSpPr>
        <p:spPr bwMode="auto">
          <a:xfrm>
            <a:off x="3092451" y="3071814"/>
            <a:ext cx="396875"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54360" name="Rectangle 118"/>
          <p:cNvSpPr>
            <a:spLocks noChangeArrowheads="1"/>
          </p:cNvSpPr>
          <p:nvPr/>
        </p:nvSpPr>
        <p:spPr bwMode="auto">
          <a:xfrm>
            <a:off x="3115108" y="3076575"/>
            <a:ext cx="23884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400">
                <a:solidFill>
                  <a:srgbClr val="000000"/>
                </a:solidFill>
                <a:latin typeface="Times New Roman" panose="02020603050405020304" pitchFamily="18" charset="0"/>
              </a:rPr>
              <a:t>CP</a:t>
            </a:r>
            <a:endParaRPr lang="en-US" altLang="zh-CN" sz="1800" b="0">
              <a:latin typeface="Arial" panose="020B0604020202020204" pitchFamily="34" charset="0"/>
            </a:endParaRPr>
          </a:p>
        </p:txBody>
      </p:sp>
      <p:sp>
        <p:nvSpPr>
          <p:cNvPr id="54361" name="Rectangle 119"/>
          <p:cNvSpPr>
            <a:spLocks noChangeArrowheads="1"/>
          </p:cNvSpPr>
          <p:nvPr/>
        </p:nvSpPr>
        <p:spPr bwMode="auto">
          <a:xfrm>
            <a:off x="3368272" y="3149601"/>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900">
                <a:solidFill>
                  <a:srgbClr val="000000"/>
                </a:solidFill>
                <a:latin typeface="Times New Roman" panose="02020603050405020304" pitchFamily="18" charset="0"/>
              </a:rPr>
              <a:t>A</a:t>
            </a:r>
            <a:endParaRPr lang="en-US" altLang="zh-CN" sz="1800" b="0">
              <a:latin typeface="Arial" panose="020B0604020202020204" pitchFamily="34" charset="0"/>
            </a:endParaRPr>
          </a:p>
        </p:txBody>
      </p:sp>
      <p:sp>
        <p:nvSpPr>
          <p:cNvPr id="54362" name="Rectangle 120"/>
          <p:cNvSpPr>
            <a:spLocks noChangeArrowheads="1"/>
          </p:cNvSpPr>
          <p:nvPr/>
        </p:nvSpPr>
        <p:spPr bwMode="auto">
          <a:xfrm>
            <a:off x="3458946" y="3076575"/>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400">
                <a:solidFill>
                  <a:srgbClr val="000000"/>
                </a:solidFill>
                <a:latin typeface="Times New Roman" panose="02020603050405020304" pitchFamily="18" charset="0"/>
              </a:rPr>
              <a:t> </a:t>
            </a:r>
            <a:endParaRPr lang="en-US" altLang="zh-CN" sz="1800" b="0">
              <a:latin typeface="Arial" panose="020B0604020202020204" pitchFamily="34" charset="0"/>
            </a:endParaRPr>
          </a:p>
        </p:txBody>
      </p:sp>
      <p:sp>
        <p:nvSpPr>
          <p:cNvPr id="54363" name="Line 121"/>
          <p:cNvSpPr>
            <a:spLocks noChangeShapeType="1"/>
          </p:cNvSpPr>
          <p:nvPr/>
        </p:nvSpPr>
        <p:spPr bwMode="auto">
          <a:xfrm>
            <a:off x="2228851" y="3187700"/>
            <a:ext cx="479425" cy="15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64" name="Oval 122"/>
          <p:cNvSpPr>
            <a:spLocks noChangeArrowheads="1"/>
          </p:cNvSpPr>
          <p:nvPr/>
        </p:nvSpPr>
        <p:spPr bwMode="auto">
          <a:xfrm>
            <a:off x="2727325" y="3138488"/>
            <a:ext cx="109538" cy="101600"/>
          </a:xfrm>
          <a:prstGeom prst="ellipse">
            <a:avLst/>
          </a:prstGeom>
          <a:solidFill>
            <a:srgbClr val="FFFFFF"/>
          </a:solidFill>
          <a:ln w="36513">
            <a:solidFill>
              <a:srgbClr val="0000FF"/>
            </a:solidFill>
            <a:round/>
            <a:headEnd/>
            <a:tailEnd/>
          </a:ln>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54365" name="Line 123"/>
          <p:cNvSpPr>
            <a:spLocks noChangeShapeType="1"/>
          </p:cNvSpPr>
          <p:nvPr/>
        </p:nvSpPr>
        <p:spPr bwMode="auto">
          <a:xfrm>
            <a:off x="2586039" y="2752726"/>
            <a:ext cx="1587" cy="90646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66" name="Line 124"/>
          <p:cNvSpPr>
            <a:spLocks noChangeShapeType="1"/>
          </p:cNvSpPr>
          <p:nvPr/>
        </p:nvSpPr>
        <p:spPr bwMode="auto">
          <a:xfrm>
            <a:off x="2574926" y="3660775"/>
            <a:ext cx="893763" cy="15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67" name="Oval 125"/>
          <p:cNvSpPr>
            <a:spLocks noChangeArrowheads="1"/>
          </p:cNvSpPr>
          <p:nvPr/>
        </p:nvSpPr>
        <p:spPr bwMode="auto">
          <a:xfrm>
            <a:off x="3441701" y="3629026"/>
            <a:ext cx="68263" cy="60325"/>
          </a:xfrm>
          <a:prstGeom prst="ellipse">
            <a:avLst/>
          </a:prstGeom>
          <a:solidFill>
            <a:srgbClr val="000000"/>
          </a:solidFill>
          <a:ln w="23813">
            <a:solidFill>
              <a:srgbClr val="000000"/>
            </a:solidFill>
            <a:round/>
            <a:headEnd/>
            <a:tailEnd/>
          </a:ln>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54368" name="Line 126"/>
          <p:cNvSpPr>
            <a:spLocks noChangeShapeType="1"/>
          </p:cNvSpPr>
          <p:nvPr/>
        </p:nvSpPr>
        <p:spPr bwMode="auto">
          <a:xfrm>
            <a:off x="5876925" y="2759075"/>
            <a:ext cx="211138" cy="15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69" name="Rectangle 127"/>
          <p:cNvSpPr>
            <a:spLocks noChangeArrowheads="1"/>
          </p:cNvSpPr>
          <p:nvPr/>
        </p:nvSpPr>
        <p:spPr bwMode="auto">
          <a:xfrm>
            <a:off x="6175375" y="2489200"/>
            <a:ext cx="2332038" cy="1041400"/>
          </a:xfrm>
          <a:prstGeom prst="rect">
            <a:avLst/>
          </a:prstGeom>
          <a:solidFill>
            <a:srgbClr val="FFFFFF"/>
          </a:solidFill>
          <a:ln w="74613">
            <a:solidFill>
              <a:srgbClr val="0000FF"/>
            </a:solidFill>
            <a:miter lim="800000"/>
            <a:headEnd/>
            <a:tailEnd/>
          </a:ln>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54370" name="Rectangle 128"/>
          <p:cNvSpPr>
            <a:spLocks noChangeArrowheads="1"/>
          </p:cNvSpPr>
          <p:nvPr/>
        </p:nvSpPr>
        <p:spPr bwMode="auto">
          <a:xfrm>
            <a:off x="6713539" y="3236914"/>
            <a:ext cx="249237"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54371" name="Rectangle 129"/>
          <p:cNvSpPr>
            <a:spLocks noChangeArrowheads="1"/>
          </p:cNvSpPr>
          <p:nvPr/>
        </p:nvSpPr>
        <p:spPr bwMode="auto">
          <a:xfrm>
            <a:off x="6719213" y="3243263"/>
            <a:ext cx="1394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400">
                <a:solidFill>
                  <a:srgbClr val="000000"/>
                </a:solidFill>
                <a:latin typeface="Times New Roman" panose="02020603050405020304" pitchFamily="18" charset="0"/>
              </a:rPr>
              <a:t>Q</a:t>
            </a:r>
            <a:endParaRPr lang="en-US" altLang="zh-CN" sz="1800" b="0">
              <a:latin typeface="Arial" panose="020B0604020202020204" pitchFamily="34" charset="0"/>
            </a:endParaRPr>
          </a:p>
        </p:txBody>
      </p:sp>
      <p:sp>
        <p:nvSpPr>
          <p:cNvPr id="54372" name="Rectangle 130"/>
          <p:cNvSpPr>
            <a:spLocks noChangeArrowheads="1"/>
          </p:cNvSpPr>
          <p:nvPr/>
        </p:nvSpPr>
        <p:spPr bwMode="auto">
          <a:xfrm>
            <a:off x="6867122" y="3316289"/>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900">
                <a:solidFill>
                  <a:srgbClr val="000000"/>
                </a:solidFill>
                <a:latin typeface="Times New Roman" panose="02020603050405020304" pitchFamily="18" charset="0"/>
              </a:rPr>
              <a:t>A</a:t>
            </a:r>
            <a:endParaRPr lang="en-US" altLang="zh-CN" sz="1800" b="0">
              <a:latin typeface="Arial" panose="020B0604020202020204" pitchFamily="34" charset="0"/>
            </a:endParaRPr>
          </a:p>
        </p:txBody>
      </p:sp>
      <p:sp>
        <p:nvSpPr>
          <p:cNvPr id="54373" name="Rectangle 131"/>
          <p:cNvSpPr>
            <a:spLocks noChangeArrowheads="1"/>
          </p:cNvSpPr>
          <p:nvPr/>
        </p:nvSpPr>
        <p:spPr bwMode="auto">
          <a:xfrm>
            <a:off x="6957796" y="3243263"/>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400">
                <a:solidFill>
                  <a:srgbClr val="000000"/>
                </a:solidFill>
                <a:latin typeface="Times New Roman" panose="02020603050405020304" pitchFamily="18" charset="0"/>
              </a:rPr>
              <a:t> </a:t>
            </a:r>
            <a:endParaRPr lang="en-US" altLang="zh-CN" sz="1800" b="0">
              <a:latin typeface="Arial" panose="020B0604020202020204" pitchFamily="34" charset="0"/>
            </a:endParaRPr>
          </a:p>
        </p:txBody>
      </p:sp>
      <p:sp>
        <p:nvSpPr>
          <p:cNvPr id="54374" name="Rectangle 132"/>
          <p:cNvSpPr>
            <a:spLocks noChangeArrowheads="1"/>
          </p:cNvSpPr>
          <p:nvPr/>
        </p:nvSpPr>
        <p:spPr bwMode="auto">
          <a:xfrm>
            <a:off x="7216775" y="3244850"/>
            <a:ext cx="249238" cy="2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54375" name="Rectangle 133"/>
          <p:cNvSpPr>
            <a:spLocks noChangeArrowheads="1"/>
          </p:cNvSpPr>
          <p:nvPr/>
        </p:nvSpPr>
        <p:spPr bwMode="auto">
          <a:xfrm>
            <a:off x="7224038" y="3243263"/>
            <a:ext cx="1394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400">
                <a:solidFill>
                  <a:srgbClr val="000000"/>
                </a:solidFill>
                <a:latin typeface="Times New Roman" panose="02020603050405020304" pitchFamily="18" charset="0"/>
              </a:rPr>
              <a:t>Q</a:t>
            </a:r>
            <a:endParaRPr lang="en-US" altLang="zh-CN" sz="1800" b="0">
              <a:latin typeface="Arial" panose="020B0604020202020204" pitchFamily="34" charset="0"/>
            </a:endParaRPr>
          </a:p>
        </p:txBody>
      </p:sp>
      <p:sp>
        <p:nvSpPr>
          <p:cNvPr id="54376" name="Rectangle 134"/>
          <p:cNvSpPr>
            <a:spLocks noChangeArrowheads="1"/>
          </p:cNvSpPr>
          <p:nvPr/>
        </p:nvSpPr>
        <p:spPr bwMode="auto">
          <a:xfrm>
            <a:off x="7371978" y="3316289"/>
            <a:ext cx="7694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900">
                <a:solidFill>
                  <a:srgbClr val="000000"/>
                </a:solidFill>
                <a:latin typeface="Times New Roman" panose="02020603050405020304" pitchFamily="18" charset="0"/>
              </a:rPr>
              <a:t>B</a:t>
            </a:r>
            <a:endParaRPr lang="en-US" altLang="zh-CN" sz="1800" b="0">
              <a:latin typeface="Arial" panose="020B0604020202020204" pitchFamily="34" charset="0"/>
            </a:endParaRPr>
          </a:p>
        </p:txBody>
      </p:sp>
      <p:sp>
        <p:nvSpPr>
          <p:cNvPr id="54377" name="Rectangle 135"/>
          <p:cNvSpPr>
            <a:spLocks noChangeArrowheads="1"/>
          </p:cNvSpPr>
          <p:nvPr/>
        </p:nvSpPr>
        <p:spPr bwMode="auto">
          <a:xfrm>
            <a:off x="7459446" y="3243263"/>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400">
                <a:solidFill>
                  <a:srgbClr val="000000"/>
                </a:solidFill>
                <a:latin typeface="Times New Roman" panose="02020603050405020304" pitchFamily="18" charset="0"/>
              </a:rPr>
              <a:t> </a:t>
            </a:r>
            <a:endParaRPr lang="en-US" altLang="zh-CN" sz="1800" b="0">
              <a:latin typeface="Arial" panose="020B0604020202020204" pitchFamily="34" charset="0"/>
            </a:endParaRPr>
          </a:p>
        </p:txBody>
      </p:sp>
      <p:sp>
        <p:nvSpPr>
          <p:cNvPr id="54378" name="Rectangle 136"/>
          <p:cNvSpPr>
            <a:spLocks noChangeArrowheads="1"/>
          </p:cNvSpPr>
          <p:nvPr/>
        </p:nvSpPr>
        <p:spPr bwMode="auto">
          <a:xfrm>
            <a:off x="7710488" y="3244850"/>
            <a:ext cx="246062" cy="2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54379" name="Rectangle 137"/>
          <p:cNvSpPr>
            <a:spLocks noChangeArrowheads="1"/>
          </p:cNvSpPr>
          <p:nvPr/>
        </p:nvSpPr>
        <p:spPr bwMode="auto">
          <a:xfrm>
            <a:off x="7712988" y="3243263"/>
            <a:ext cx="1394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400">
                <a:solidFill>
                  <a:srgbClr val="000000"/>
                </a:solidFill>
                <a:latin typeface="Times New Roman" panose="02020603050405020304" pitchFamily="18" charset="0"/>
              </a:rPr>
              <a:t>Q</a:t>
            </a:r>
            <a:endParaRPr lang="en-US" altLang="zh-CN" sz="1800" b="0">
              <a:latin typeface="Arial" panose="020B0604020202020204" pitchFamily="34" charset="0"/>
            </a:endParaRPr>
          </a:p>
        </p:txBody>
      </p:sp>
      <p:sp>
        <p:nvSpPr>
          <p:cNvPr id="54380" name="Rectangle 138"/>
          <p:cNvSpPr>
            <a:spLocks noChangeArrowheads="1"/>
          </p:cNvSpPr>
          <p:nvPr/>
        </p:nvSpPr>
        <p:spPr bwMode="auto">
          <a:xfrm>
            <a:off x="7860897" y="3316289"/>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900">
                <a:solidFill>
                  <a:srgbClr val="000000"/>
                </a:solidFill>
                <a:latin typeface="Times New Roman" panose="02020603050405020304" pitchFamily="18" charset="0"/>
              </a:rPr>
              <a:t>C</a:t>
            </a:r>
            <a:endParaRPr lang="en-US" altLang="zh-CN" sz="1800" b="0">
              <a:latin typeface="Arial" panose="020B0604020202020204" pitchFamily="34" charset="0"/>
            </a:endParaRPr>
          </a:p>
        </p:txBody>
      </p:sp>
      <p:sp>
        <p:nvSpPr>
          <p:cNvPr id="54381" name="Rectangle 139"/>
          <p:cNvSpPr>
            <a:spLocks noChangeArrowheads="1"/>
          </p:cNvSpPr>
          <p:nvPr/>
        </p:nvSpPr>
        <p:spPr bwMode="auto">
          <a:xfrm>
            <a:off x="7949983" y="3243263"/>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400">
                <a:solidFill>
                  <a:srgbClr val="000000"/>
                </a:solidFill>
                <a:latin typeface="Times New Roman" panose="02020603050405020304" pitchFamily="18" charset="0"/>
              </a:rPr>
              <a:t> </a:t>
            </a:r>
            <a:endParaRPr lang="en-US" altLang="zh-CN" sz="1800" b="0">
              <a:latin typeface="Arial" panose="020B0604020202020204" pitchFamily="34" charset="0"/>
            </a:endParaRPr>
          </a:p>
        </p:txBody>
      </p:sp>
      <p:sp>
        <p:nvSpPr>
          <p:cNvPr id="54382" name="Rectangle 140"/>
          <p:cNvSpPr>
            <a:spLocks noChangeArrowheads="1"/>
          </p:cNvSpPr>
          <p:nvPr/>
        </p:nvSpPr>
        <p:spPr bwMode="auto">
          <a:xfrm>
            <a:off x="8161339" y="3244850"/>
            <a:ext cx="250825" cy="2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54383" name="Rectangle 141"/>
          <p:cNvSpPr>
            <a:spLocks noChangeArrowheads="1"/>
          </p:cNvSpPr>
          <p:nvPr/>
        </p:nvSpPr>
        <p:spPr bwMode="auto">
          <a:xfrm>
            <a:off x="8163838" y="3243263"/>
            <a:ext cx="13946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400">
                <a:solidFill>
                  <a:srgbClr val="000000"/>
                </a:solidFill>
                <a:latin typeface="Times New Roman" panose="02020603050405020304" pitchFamily="18" charset="0"/>
              </a:rPr>
              <a:t>Q</a:t>
            </a:r>
            <a:endParaRPr lang="en-US" altLang="zh-CN" sz="1800" b="0">
              <a:latin typeface="Arial" panose="020B0604020202020204" pitchFamily="34" charset="0"/>
            </a:endParaRPr>
          </a:p>
        </p:txBody>
      </p:sp>
      <p:sp>
        <p:nvSpPr>
          <p:cNvPr id="54384" name="Rectangle 142"/>
          <p:cNvSpPr>
            <a:spLocks noChangeArrowheads="1"/>
          </p:cNvSpPr>
          <p:nvPr/>
        </p:nvSpPr>
        <p:spPr bwMode="auto">
          <a:xfrm>
            <a:off x="8311747" y="3316289"/>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900">
                <a:solidFill>
                  <a:srgbClr val="000000"/>
                </a:solidFill>
                <a:latin typeface="Times New Roman" panose="02020603050405020304" pitchFamily="18" charset="0"/>
              </a:rPr>
              <a:t>D</a:t>
            </a:r>
            <a:endParaRPr lang="en-US" altLang="zh-CN" sz="1800" b="0">
              <a:latin typeface="Arial" panose="020B0604020202020204" pitchFamily="34" charset="0"/>
            </a:endParaRPr>
          </a:p>
        </p:txBody>
      </p:sp>
      <p:sp>
        <p:nvSpPr>
          <p:cNvPr id="54385" name="Rectangle 143"/>
          <p:cNvSpPr>
            <a:spLocks noChangeArrowheads="1"/>
          </p:cNvSpPr>
          <p:nvPr/>
        </p:nvSpPr>
        <p:spPr bwMode="auto">
          <a:xfrm>
            <a:off x="8402421" y="3243263"/>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400">
                <a:solidFill>
                  <a:srgbClr val="000000"/>
                </a:solidFill>
                <a:latin typeface="Times New Roman" panose="02020603050405020304" pitchFamily="18" charset="0"/>
              </a:rPr>
              <a:t> </a:t>
            </a:r>
            <a:endParaRPr lang="en-US" altLang="zh-CN" sz="1800" b="0">
              <a:latin typeface="Arial" panose="020B0604020202020204" pitchFamily="34" charset="0"/>
            </a:endParaRPr>
          </a:p>
        </p:txBody>
      </p:sp>
      <p:sp>
        <p:nvSpPr>
          <p:cNvPr id="54386" name="Rectangle 144"/>
          <p:cNvSpPr>
            <a:spLocks noChangeArrowheads="1"/>
          </p:cNvSpPr>
          <p:nvPr/>
        </p:nvSpPr>
        <p:spPr bwMode="auto">
          <a:xfrm>
            <a:off x="6924676" y="2859089"/>
            <a:ext cx="13573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54387" name="Rectangle 145"/>
          <p:cNvSpPr>
            <a:spLocks noChangeArrowheads="1"/>
          </p:cNvSpPr>
          <p:nvPr/>
        </p:nvSpPr>
        <p:spPr bwMode="auto">
          <a:xfrm>
            <a:off x="6953660" y="2862263"/>
            <a:ext cx="24365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900">
                <a:solidFill>
                  <a:srgbClr val="000000"/>
                </a:solidFill>
                <a:latin typeface="Times New Roman" panose="02020603050405020304" pitchFamily="18" charset="0"/>
              </a:rPr>
              <a:t>74</a:t>
            </a:r>
            <a:endParaRPr lang="en-US" altLang="zh-CN" sz="1800" b="0">
              <a:latin typeface="Arial" panose="020B0604020202020204" pitchFamily="34" charset="0"/>
            </a:endParaRPr>
          </a:p>
        </p:txBody>
      </p:sp>
      <p:sp>
        <p:nvSpPr>
          <p:cNvPr id="54388" name="Rectangle 146"/>
          <p:cNvSpPr>
            <a:spLocks noChangeArrowheads="1"/>
          </p:cNvSpPr>
          <p:nvPr/>
        </p:nvSpPr>
        <p:spPr bwMode="auto">
          <a:xfrm>
            <a:off x="7216347" y="2862263"/>
            <a:ext cx="745397"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900">
                <a:solidFill>
                  <a:srgbClr val="000000"/>
                </a:solidFill>
                <a:latin typeface="Times New Roman" panose="02020603050405020304" pitchFamily="18" charset="0"/>
              </a:rPr>
              <a:t>LS290(</a:t>
            </a:r>
            <a:endParaRPr lang="en-US" altLang="zh-CN" sz="1800" b="0">
              <a:latin typeface="Arial" panose="020B0604020202020204" pitchFamily="34" charset="0"/>
            </a:endParaRPr>
          </a:p>
        </p:txBody>
      </p:sp>
      <p:sp>
        <p:nvSpPr>
          <p:cNvPr id="54389" name="Rectangle 147"/>
          <p:cNvSpPr>
            <a:spLocks noChangeArrowheads="1"/>
          </p:cNvSpPr>
          <p:nvPr/>
        </p:nvSpPr>
        <p:spPr bwMode="auto">
          <a:xfrm>
            <a:off x="8028986" y="2862263"/>
            <a:ext cx="12182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900">
                <a:solidFill>
                  <a:srgbClr val="000000"/>
                </a:solidFill>
                <a:latin typeface="Times New Roman" panose="02020603050405020304" pitchFamily="18" charset="0"/>
              </a:rPr>
              <a:t>2</a:t>
            </a:r>
            <a:endParaRPr lang="en-US" altLang="zh-CN" sz="1800" b="0">
              <a:latin typeface="Arial" panose="020B0604020202020204" pitchFamily="34" charset="0"/>
            </a:endParaRPr>
          </a:p>
        </p:txBody>
      </p:sp>
      <p:sp>
        <p:nvSpPr>
          <p:cNvPr id="54390" name="Rectangle 148"/>
          <p:cNvSpPr>
            <a:spLocks noChangeArrowheads="1"/>
          </p:cNvSpPr>
          <p:nvPr/>
        </p:nvSpPr>
        <p:spPr bwMode="auto">
          <a:xfrm>
            <a:off x="8160942" y="2862263"/>
            <a:ext cx="8175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900">
                <a:solidFill>
                  <a:srgbClr val="000000"/>
                </a:solidFill>
                <a:latin typeface="Times New Roman" panose="02020603050405020304" pitchFamily="18" charset="0"/>
              </a:rPr>
              <a:t>)</a:t>
            </a:r>
            <a:endParaRPr lang="en-US" altLang="zh-CN" sz="1800" b="0">
              <a:latin typeface="Arial" panose="020B0604020202020204" pitchFamily="34" charset="0"/>
            </a:endParaRPr>
          </a:p>
        </p:txBody>
      </p:sp>
      <p:sp>
        <p:nvSpPr>
          <p:cNvPr id="54391" name="Rectangle 149"/>
          <p:cNvSpPr>
            <a:spLocks noChangeArrowheads="1"/>
          </p:cNvSpPr>
          <p:nvPr/>
        </p:nvSpPr>
        <p:spPr bwMode="auto">
          <a:xfrm>
            <a:off x="8248356" y="2862263"/>
            <a:ext cx="6091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900">
                <a:solidFill>
                  <a:srgbClr val="000000"/>
                </a:solidFill>
                <a:latin typeface="Times New Roman" panose="02020603050405020304" pitchFamily="18" charset="0"/>
              </a:rPr>
              <a:t> </a:t>
            </a:r>
            <a:endParaRPr lang="en-US" altLang="zh-CN" sz="1800" b="0">
              <a:latin typeface="Arial" panose="020B0604020202020204" pitchFamily="34" charset="0"/>
            </a:endParaRPr>
          </a:p>
        </p:txBody>
      </p:sp>
      <p:sp>
        <p:nvSpPr>
          <p:cNvPr id="54392" name="Line 150"/>
          <p:cNvSpPr>
            <a:spLocks noChangeShapeType="1"/>
          </p:cNvSpPr>
          <p:nvPr/>
        </p:nvSpPr>
        <p:spPr bwMode="auto">
          <a:xfrm flipV="1">
            <a:off x="7351714" y="3527426"/>
            <a:ext cx="1587" cy="49371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93" name="Rectangle 151"/>
          <p:cNvSpPr>
            <a:spLocks noChangeArrowheads="1"/>
          </p:cNvSpPr>
          <p:nvPr/>
        </p:nvSpPr>
        <p:spPr bwMode="auto">
          <a:xfrm>
            <a:off x="6813551" y="2508251"/>
            <a:ext cx="390525"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54394" name="Rectangle 152"/>
          <p:cNvSpPr>
            <a:spLocks noChangeArrowheads="1"/>
          </p:cNvSpPr>
          <p:nvPr/>
        </p:nvSpPr>
        <p:spPr bwMode="auto">
          <a:xfrm>
            <a:off x="6833560" y="2505075"/>
            <a:ext cx="12984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400">
                <a:solidFill>
                  <a:srgbClr val="000000"/>
                </a:solidFill>
                <a:latin typeface="Times New Roman" panose="02020603050405020304" pitchFamily="18" charset="0"/>
              </a:rPr>
              <a:t>R</a:t>
            </a:r>
            <a:endParaRPr lang="en-US" altLang="zh-CN" sz="1800" b="0">
              <a:latin typeface="Arial" panose="020B0604020202020204" pitchFamily="34" charset="0"/>
            </a:endParaRPr>
          </a:p>
        </p:txBody>
      </p:sp>
      <p:sp>
        <p:nvSpPr>
          <p:cNvPr id="54395" name="Rectangle 153"/>
          <p:cNvSpPr>
            <a:spLocks noChangeArrowheads="1"/>
          </p:cNvSpPr>
          <p:nvPr/>
        </p:nvSpPr>
        <p:spPr bwMode="auto">
          <a:xfrm>
            <a:off x="6968195" y="2579689"/>
            <a:ext cx="1923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900">
                <a:solidFill>
                  <a:srgbClr val="000000"/>
                </a:solidFill>
                <a:latin typeface="Times New Roman" panose="02020603050405020304" pitchFamily="18" charset="0"/>
              </a:rPr>
              <a:t>9(1)</a:t>
            </a:r>
            <a:endParaRPr lang="en-US" altLang="zh-CN" sz="1800" b="0">
              <a:latin typeface="Arial" panose="020B0604020202020204" pitchFamily="34" charset="0"/>
            </a:endParaRPr>
          </a:p>
        </p:txBody>
      </p:sp>
      <p:sp>
        <p:nvSpPr>
          <p:cNvPr id="54396" name="Rectangle 154"/>
          <p:cNvSpPr>
            <a:spLocks noChangeArrowheads="1"/>
          </p:cNvSpPr>
          <p:nvPr/>
        </p:nvSpPr>
        <p:spPr bwMode="auto">
          <a:xfrm>
            <a:off x="6960785" y="2774951"/>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900">
                <a:solidFill>
                  <a:srgbClr val="000000"/>
                </a:solidFill>
                <a:latin typeface="Times New Roman" panose="02020603050405020304" pitchFamily="18" charset="0"/>
              </a:rPr>
              <a:t>A</a:t>
            </a:r>
            <a:endParaRPr lang="en-US" altLang="zh-CN" sz="1800" b="0">
              <a:latin typeface="Arial" panose="020B0604020202020204" pitchFamily="34" charset="0"/>
            </a:endParaRPr>
          </a:p>
        </p:txBody>
      </p:sp>
      <p:sp>
        <p:nvSpPr>
          <p:cNvPr id="54397" name="Rectangle 155"/>
          <p:cNvSpPr>
            <a:spLocks noChangeArrowheads="1"/>
          </p:cNvSpPr>
          <p:nvPr/>
        </p:nvSpPr>
        <p:spPr bwMode="auto">
          <a:xfrm>
            <a:off x="7049871" y="2701925"/>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400">
                <a:solidFill>
                  <a:srgbClr val="000000"/>
                </a:solidFill>
                <a:latin typeface="Times New Roman" panose="02020603050405020304" pitchFamily="18" charset="0"/>
              </a:rPr>
              <a:t> </a:t>
            </a:r>
            <a:endParaRPr lang="en-US" altLang="zh-CN" sz="1800" b="0">
              <a:latin typeface="Arial" panose="020B0604020202020204" pitchFamily="34" charset="0"/>
            </a:endParaRPr>
          </a:p>
        </p:txBody>
      </p:sp>
      <p:sp>
        <p:nvSpPr>
          <p:cNvPr id="54398" name="Line 156"/>
          <p:cNvSpPr>
            <a:spLocks noChangeShapeType="1"/>
          </p:cNvSpPr>
          <p:nvPr/>
        </p:nvSpPr>
        <p:spPr bwMode="auto">
          <a:xfrm flipV="1">
            <a:off x="7351714" y="2157414"/>
            <a:ext cx="1587" cy="35083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399" name="Rectangle 157"/>
          <p:cNvSpPr>
            <a:spLocks noChangeArrowheads="1"/>
          </p:cNvSpPr>
          <p:nvPr/>
        </p:nvSpPr>
        <p:spPr bwMode="auto">
          <a:xfrm>
            <a:off x="7234238" y="2508251"/>
            <a:ext cx="392112"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54400" name="Rectangle 158"/>
          <p:cNvSpPr>
            <a:spLocks noChangeArrowheads="1"/>
          </p:cNvSpPr>
          <p:nvPr/>
        </p:nvSpPr>
        <p:spPr bwMode="auto">
          <a:xfrm>
            <a:off x="7254247" y="2505075"/>
            <a:ext cx="12984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400">
                <a:solidFill>
                  <a:srgbClr val="000000"/>
                </a:solidFill>
                <a:latin typeface="Times New Roman" panose="02020603050405020304" pitchFamily="18" charset="0"/>
              </a:rPr>
              <a:t>R</a:t>
            </a:r>
            <a:endParaRPr lang="en-US" altLang="zh-CN" sz="1800" b="0">
              <a:latin typeface="Arial" panose="020B0604020202020204" pitchFamily="34" charset="0"/>
            </a:endParaRPr>
          </a:p>
        </p:txBody>
      </p:sp>
      <p:sp>
        <p:nvSpPr>
          <p:cNvPr id="54401" name="Rectangle 159"/>
          <p:cNvSpPr>
            <a:spLocks noChangeArrowheads="1"/>
          </p:cNvSpPr>
          <p:nvPr/>
        </p:nvSpPr>
        <p:spPr bwMode="auto">
          <a:xfrm>
            <a:off x="7390470" y="2579689"/>
            <a:ext cx="1923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900">
                <a:solidFill>
                  <a:srgbClr val="000000"/>
                </a:solidFill>
                <a:latin typeface="Times New Roman" panose="02020603050405020304" pitchFamily="18" charset="0"/>
              </a:rPr>
              <a:t>9(2)</a:t>
            </a:r>
            <a:endParaRPr lang="en-US" altLang="zh-CN" sz="1800" b="0">
              <a:latin typeface="Arial" panose="020B0604020202020204" pitchFamily="34" charset="0"/>
            </a:endParaRPr>
          </a:p>
        </p:txBody>
      </p:sp>
      <p:sp>
        <p:nvSpPr>
          <p:cNvPr id="54402" name="Rectangle 160"/>
          <p:cNvSpPr>
            <a:spLocks noChangeArrowheads="1"/>
          </p:cNvSpPr>
          <p:nvPr/>
        </p:nvSpPr>
        <p:spPr bwMode="auto">
          <a:xfrm>
            <a:off x="7384678" y="2774951"/>
            <a:ext cx="7694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900">
                <a:solidFill>
                  <a:srgbClr val="000000"/>
                </a:solidFill>
                <a:latin typeface="Times New Roman" panose="02020603050405020304" pitchFamily="18" charset="0"/>
              </a:rPr>
              <a:t>B</a:t>
            </a:r>
            <a:endParaRPr lang="en-US" altLang="zh-CN" sz="1800" b="0">
              <a:latin typeface="Arial" panose="020B0604020202020204" pitchFamily="34" charset="0"/>
            </a:endParaRPr>
          </a:p>
        </p:txBody>
      </p:sp>
      <p:sp>
        <p:nvSpPr>
          <p:cNvPr id="54403" name="Rectangle 161"/>
          <p:cNvSpPr>
            <a:spLocks noChangeArrowheads="1"/>
          </p:cNvSpPr>
          <p:nvPr/>
        </p:nvSpPr>
        <p:spPr bwMode="auto">
          <a:xfrm>
            <a:off x="7472146" y="2701925"/>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400">
                <a:solidFill>
                  <a:srgbClr val="000000"/>
                </a:solidFill>
                <a:latin typeface="Times New Roman" panose="02020603050405020304" pitchFamily="18" charset="0"/>
              </a:rPr>
              <a:t> </a:t>
            </a:r>
            <a:endParaRPr lang="en-US" altLang="zh-CN" sz="1800" b="0">
              <a:latin typeface="Arial" panose="020B0604020202020204" pitchFamily="34" charset="0"/>
            </a:endParaRPr>
          </a:p>
        </p:txBody>
      </p:sp>
      <p:sp>
        <p:nvSpPr>
          <p:cNvPr id="54404" name="Rectangle 162"/>
          <p:cNvSpPr>
            <a:spLocks noChangeArrowheads="1"/>
          </p:cNvSpPr>
          <p:nvPr/>
        </p:nvSpPr>
        <p:spPr bwMode="auto">
          <a:xfrm>
            <a:off x="7646989" y="2508251"/>
            <a:ext cx="390525"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54405" name="Rectangle 163"/>
          <p:cNvSpPr>
            <a:spLocks noChangeArrowheads="1"/>
          </p:cNvSpPr>
          <p:nvPr/>
        </p:nvSpPr>
        <p:spPr bwMode="auto">
          <a:xfrm>
            <a:off x="7670172" y="2505075"/>
            <a:ext cx="12984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400">
                <a:solidFill>
                  <a:srgbClr val="000000"/>
                </a:solidFill>
                <a:latin typeface="Times New Roman" panose="02020603050405020304" pitchFamily="18" charset="0"/>
              </a:rPr>
              <a:t>R</a:t>
            </a:r>
            <a:endParaRPr lang="en-US" altLang="zh-CN" sz="1800" b="0">
              <a:latin typeface="Arial" panose="020B0604020202020204" pitchFamily="34" charset="0"/>
            </a:endParaRPr>
          </a:p>
        </p:txBody>
      </p:sp>
      <p:sp>
        <p:nvSpPr>
          <p:cNvPr id="54406" name="Rectangle 164"/>
          <p:cNvSpPr>
            <a:spLocks noChangeArrowheads="1"/>
          </p:cNvSpPr>
          <p:nvPr/>
        </p:nvSpPr>
        <p:spPr bwMode="auto">
          <a:xfrm>
            <a:off x="7804808" y="2579689"/>
            <a:ext cx="1923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900">
                <a:solidFill>
                  <a:srgbClr val="000000"/>
                </a:solidFill>
                <a:latin typeface="Times New Roman" panose="02020603050405020304" pitchFamily="18" charset="0"/>
              </a:rPr>
              <a:t>0(1)</a:t>
            </a:r>
            <a:endParaRPr lang="en-US" altLang="zh-CN" sz="1800" b="0">
              <a:latin typeface="Arial" panose="020B0604020202020204" pitchFamily="34" charset="0"/>
            </a:endParaRPr>
          </a:p>
        </p:txBody>
      </p:sp>
      <p:sp>
        <p:nvSpPr>
          <p:cNvPr id="54407" name="Rectangle 165"/>
          <p:cNvSpPr>
            <a:spLocks noChangeArrowheads="1"/>
          </p:cNvSpPr>
          <p:nvPr/>
        </p:nvSpPr>
        <p:spPr bwMode="auto">
          <a:xfrm>
            <a:off x="7797397" y="2774951"/>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900">
                <a:solidFill>
                  <a:srgbClr val="000000"/>
                </a:solidFill>
                <a:latin typeface="Times New Roman" panose="02020603050405020304" pitchFamily="18" charset="0"/>
              </a:rPr>
              <a:t>A</a:t>
            </a:r>
            <a:endParaRPr lang="en-US" altLang="zh-CN" sz="1800" b="0">
              <a:latin typeface="Arial" panose="020B0604020202020204" pitchFamily="34" charset="0"/>
            </a:endParaRPr>
          </a:p>
        </p:txBody>
      </p:sp>
      <p:sp>
        <p:nvSpPr>
          <p:cNvPr id="54408" name="Rectangle 166"/>
          <p:cNvSpPr>
            <a:spLocks noChangeArrowheads="1"/>
          </p:cNvSpPr>
          <p:nvPr/>
        </p:nvSpPr>
        <p:spPr bwMode="auto">
          <a:xfrm>
            <a:off x="7888071" y="2701925"/>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400">
                <a:solidFill>
                  <a:srgbClr val="000000"/>
                </a:solidFill>
                <a:latin typeface="Times New Roman" panose="02020603050405020304" pitchFamily="18" charset="0"/>
              </a:rPr>
              <a:t> </a:t>
            </a:r>
            <a:endParaRPr lang="en-US" altLang="zh-CN" sz="1800" b="0">
              <a:latin typeface="Arial" panose="020B0604020202020204" pitchFamily="34" charset="0"/>
            </a:endParaRPr>
          </a:p>
        </p:txBody>
      </p:sp>
      <p:sp>
        <p:nvSpPr>
          <p:cNvPr id="54409" name="Rectangle 167"/>
          <p:cNvSpPr>
            <a:spLocks noChangeArrowheads="1"/>
          </p:cNvSpPr>
          <p:nvPr/>
        </p:nvSpPr>
        <p:spPr bwMode="auto">
          <a:xfrm>
            <a:off x="8047038" y="2511425"/>
            <a:ext cx="392112"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54410" name="Rectangle 168"/>
          <p:cNvSpPr>
            <a:spLocks noChangeArrowheads="1"/>
          </p:cNvSpPr>
          <p:nvPr/>
        </p:nvSpPr>
        <p:spPr bwMode="auto">
          <a:xfrm>
            <a:off x="8067047" y="2516188"/>
            <a:ext cx="12984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400">
                <a:solidFill>
                  <a:srgbClr val="000000"/>
                </a:solidFill>
                <a:latin typeface="Times New Roman" panose="02020603050405020304" pitchFamily="18" charset="0"/>
              </a:rPr>
              <a:t>R</a:t>
            </a:r>
            <a:endParaRPr lang="en-US" altLang="zh-CN" sz="1800" b="0">
              <a:latin typeface="Arial" panose="020B0604020202020204" pitchFamily="34" charset="0"/>
            </a:endParaRPr>
          </a:p>
        </p:txBody>
      </p:sp>
      <p:sp>
        <p:nvSpPr>
          <p:cNvPr id="54411" name="Rectangle 169"/>
          <p:cNvSpPr>
            <a:spLocks noChangeArrowheads="1"/>
          </p:cNvSpPr>
          <p:nvPr/>
        </p:nvSpPr>
        <p:spPr bwMode="auto">
          <a:xfrm>
            <a:off x="8203270" y="2589214"/>
            <a:ext cx="19236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900">
                <a:solidFill>
                  <a:srgbClr val="000000"/>
                </a:solidFill>
                <a:latin typeface="Times New Roman" panose="02020603050405020304" pitchFamily="18" charset="0"/>
              </a:rPr>
              <a:t>0(2)</a:t>
            </a:r>
            <a:endParaRPr lang="en-US" altLang="zh-CN" sz="1800" b="0">
              <a:latin typeface="Arial" panose="020B0604020202020204" pitchFamily="34" charset="0"/>
            </a:endParaRPr>
          </a:p>
        </p:txBody>
      </p:sp>
      <p:sp>
        <p:nvSpPr>
          <p:cNvPr id="54412" name="Rectangle 170"/>
          <p:cNvSpPr>
            <a:spLocks noChangeArrowheads="1"/>
          </p:cNvSpPr>
          <p:nvPr/>
        </p:nvSpPr>
        <p:spPr bwMode="auto">
          <a:xfrm>
            <a:off x="8413533" y="2516188"/>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400">
                <a:solidFill>
                  <a:srgbClr val="000000"/>
                </a:solidFill>
                <a:latin typeface="Times New Roman" panose="02020603050405020304" pitchFamily="18" charset="0"/>
              </a:rPr>
              <a:t> </a:t>
            </a:r>
            <a:endParaRPr lang="en-US" altLang="zh-CN" sz="1800" b="0">
              <a:latin typeface="Arial" panose="020B0604020202020204" pitchFamily="34" charset="0"/>
            </a:endParaRPr>
          </a:p>
        </p:txBody>
      </p:sp>
      <p:sp>
        <p:nvSpPr>
          <p:cNvPr id="54413" name="Line 171"/>
          <p:cNvSpPr>
            <a:spLocks noChangeShapeType="1"/>
          </p:cNvSpPr>
          <p:nvPr/>
        </p:nvSpPr>
        <p:spPr bwMode="auto">
          <a:xfrm flipV="1">
            <a:off x="6834189" y="3527426"/>
            <a:ext cx="1587" cy="49371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14" name="Line 172"/>
          <p:cNvSpPr>
            <a:spLocks noChangeShapeType="1"/>
          </p:cNvSpPr>
          <p:nvPr/>
        </p:nvSpPr>
        <p:spPr bwMode="auto">
          <a:xfrm flipV="1">
            <a:off x="7827964" y="3527426"/>
            <a:ext cx="1587" cy="49371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15" name="Rectangle 173"/>
          <p:cNvSpPr>
            <a:spLocks noChangeArrowheads="1"/>
          </p:cNvSpPr>
          <p:nvPr/>
        </p:nvSpPr>
        <p:spPr bwMode="auto">
          <a:xfrm>
            <a:off x="6346825" y="3870325"/>
            <a:ext cx="528638"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54416" name="Rectangle 174"/>
          <p:cNvSpPr>
            <a:spLocks noChangeArrowheads="1"/>
          </p:cNvSpPr>
          <p:nvPr/>
        </p:nvSpPr>
        <p:spPr bwMode="auto">
          <a:xfrm>
            <a:off x="6463386" y="3878263"/>
            <a:ext cx="18915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900">
                <a:solidFill>
                  <a:srgbClr val="000000"/>
                </a:solidFill>
                <a:latin typeface="Times New Roman" panose="02020603050405020304" pitchFamily="18" charset="0"/>
              </a:rPr>
              <a:t>Q</a:t>
            </a:r>
            <a:endParaRPr lang="en-US" altLang="zh-CN" sz="1800" b="0">
              <a:latin typeface="Arial" panose="020B0604020202020204" pitchFamily="34" charset="0"/>
            </a:endParaRPr>
          </a:p>
        </p:txBody>
      </p:sp>
      <p:sp>
        <p:nvSpPr>
          <p:cNvPr id="54417" name="Rectangle 175"/>
          <p:cNvSpPr>
            <a:spLocks noChangeArrowheads="1"/>
          </p:cNvSpPr>
          <p:nvPr/>
        </p:nvSpPr>
        <p:spPr bwMode="auto">
          <a:xfrm>
            <a:off x="6668716" y="3984625"/>
            <a:ext cx="7694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200">
                <a:solidFill>
                  <a:srgbClr val="000000"/>
                </a:solidFill>
                <a:latin typeface="Times New Roman" panose="02020603050405020304" pitchFamily="18" charset="0"/>
              </a:rPr>
              <a:t>4</a:t>
            </a:r>
            <a:endParaRPr lang="en-US" altLang="zh-CN" sz="1800" b="0">
              <a:latin typeface="Arial" panose="020B0604020202020204" pitchFamily="34" charset="0"/>
            </a:endParaRPr>
          </a:p>
        </p:txBody>
      </p:sp>
      <p:sp>
        <p:nvSpPr>
          <p:cNvPr id="54418" name="Rectangle 176"/>
          <p:cNvSpPr>
            <a:spLocks noChangeArrowheads="1"/>
          </p:cNvSpPr>
          <p:nvPr/>
        </p:nvSpPr>
        <p:spPr bwMode="auto">
          <a:xfrm>
            <a:off x="6756106" y="3878263"/>
            <a:ext cx="6091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900">
                <a:solidFill>
                  <a:srgbClr val="000000"/>
                </a:solidFill>
                <a:latin typeface="Times New Roman" panose="02020603050405020304" pitchFamily="18" charset="0"/>
              </a:rPr>
              <a:t> </a:t>
            </a:r>
            <a:endParaRPr lang="en-US" altLang="zh-CN" sz="1800" b="0">
              <a:latin typeface="Arial" panose="020B0604020202020204" pitchFamily="34" charset="0"/>
            </a:endParaRPr>
          </a:p>
        </p:txBody>
      </p:sp>
      <p:sp>
        <p:nvSpPr>
          <p:cNvPr id="54419" name="Rectangle 177"/>
          <p:cNvSpPr>
            <a:spLocks noChangeArrowheads="1"/>
          </p:cNvSpPr>
          <p:nvPr/>
        </p:nvSpPr>
        <p:spPr bwMode="auto">
          <a:xfrm>
            <a:off x="7029450" y="3884613"/>
            <a:ext cx="312738"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54420" name="Rectangle 178"/>
          <p:cNvSpPr>
            <a:spLocks noChangeArrowheads="1"/>
          </p:cNvSpPr>
          <p:nvPr/>
        </p:nvSpPr>
        <p:spPr bwMode="auto">
          <a:xfrm>
            <a:off x="7038061" y="3887788"/>
            <a:ext cx="18915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900">
                <a:solidFill>
                  <a:srgbClr val="000000"/>
                </a:solidFill>
                <a:latin typeface="Times New Roman" panose="02020603050405020304" pitchFamily="18" charset="0"/>
              </a:rPr>
              <a:t>Q</a:t>
            </a:r>
            <a:endParaRPr lang="en-US" altLang="zh-CN" sz="1800" b="0">
              <a:latin typeface="Arial" panose="020B0604020202020204" pitchFamily="34" charset="0"/>
            </a:endParaRPr>
          </a:p>
        </p:txBody>
      </p:sp>
      <p:sp>
        <p:nvSpPr>
          <p:cNvPr id="54421" name="Rectangle 179"/>
          <p:cNvSpPr>
            <a:spLocks noChangeArrowheads="1"/>
          </p:cNvSpPr>
          <p:nvPr/>
        </p:nvSpPr>
        <p:spPr bwMode="auto">
          <a:xfrm>
            <a:off x="7243391" y="3992563"/>
            <a:ext cx="7694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200">
                <a:solidFill>
                  <a:srgbClr val="000000"/>
                </a:solidFill>
                <a:latin typeface="Times New Roman" panose="02020603050405020304" pitchFamily="18" charset="0"/>
              </a:rPr>
              <a:t>5</a:t>
            </a:r>
            <a:endParaRPr lang="en-US" altLang="zh-CN" sz="1800" b="0">
              <a:latin typeface="Arial" panose="020B0604020202020204" pitchFamily="34" charset="0"/>
            </a:endParaRPr>
          </a:p>
        </p:txBody>
      </p:sp>
      <p:sp>
        <p:nvSpPr>
          <p:cNvPr id="54422" name="Rectangle 180"/>
          <p:cNvSpPr>
            <a:spLocks noChangeArrowheads="1"/>
          </p:cNvSpPr>
          <p:nvPr/>
        </p:nvSpPr>
        <p:spPr bwMode="auto">
          <a:xfrm>
            <a:off x="7330781" y="3887788"/>
            <a:ext cx="6091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900">
                <a:solidFill>
                  <a:srgbClr val="000000"/>
                </a:solidFill>
                <a:latin typeface="Times New Roman" panose="02020603050405020304" pitchFamily="18" charset="0"/>
              </a:rPr>
              <a:t> </a:t>
            </a:r>
            <a:endParaRPr lang="en-US" altLang="zh-CN" sz="1800" b="0">
              <a:latin typeface="Arial" panose="020B0604020202020204" pitchFamily="34" charset="0"/>
            </a:endParaRPr>
          </a:p>
        </p:txBody>
      </p:sp>
      <p:sp>
        <p:nvSpPr>
          <p:cNvPr id="54423" name="Rectangle 181"/>
          <p:cNvSpPr>
            <a:spLocks noChangeArrowheads="1"/>
          </p:cNvSpPr>
          <p:nvPr/>
        </p:nvSpPr>
        <p:spPr bwMode="auto">
          <a:xfrm>
            <a:off x="7451725" y="3881439"/>
            <a:ext cx="387350"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54424" name="Rectangle 182"/>
          <p:cNvSpPr>
            <a:spLocks noChangeArrowheads="1"/>
          </p:cNvSpPr>
          <p:nvPr/>
        </p:nvSpPr>
        <p:spPr bwMode="auto">
          <a:xfrm>
            <a:off x="7495261" y="3884613"/>
            <a:ext cx="18915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900">
                <a:solidFill>
                  <a:srgbClr val="000000"/>
                </a:solidFill>
                <a:latin typeface="Times New Roman" panose="02020603050405020304" pitchFamily="18" charset="0"/>
              </a:rPr>
              <a:t>Q</a:t>
            </a:r>
            <a:endParaRPr lang="en-US" altLang="zh-CN" sz="1800" b="0">
              <a:latin typeface="Arial" panose="020B0604020202020204" pitchFamily="34" charset="0"/>
            </a:endParaRPr>
          </a:p>
        </p:txBody>
      </p:sp>
      <p:sp>
        <p:nvSpPr>
          <p:cNvPr id="54425" name="Rectangle 183"/>
          <p:cNvSpPr>
            <a:spLocks noChangeArrowheads="1"/>
          </p:cNvSpPr>
          <p:nvPr/>
        </p:nvSpPr>
        <p:spPr bwMode="auto">
          <a:xfrm>
            <a:off x="7700591" y="3990975"/>
            <a:ext cx="7694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200">
                <a:solidFill>
                  <a:srgbClr val="000000"/>
                </a:solidFill>
                <a:latin typeface="Times New Roman" panose="02020603050405020304" pitchFamily="18" charset="0"/>
              </a:rPr>
              <a:t>6</a:t>
            </a:r>
            <a:endParaRPr lang="en-US" altLang="zh-CN" sz="1800" b="0">
              <a:latin typeface="Arial" panose="020B0604020202020204" pitchFamily="34" charset="0"/>
            </a:endParaRPr>
          </a:p>
        </p:txBody>
      </p:sp>
      <p:sp>
        <p:nvSpPr>
          <p:cNvPr id="54426" name="Rectangle 184"/>
          <p:cNvSpPr>
            <a:spLocks noChangeArrowheads="1"/>
          </p:cNvSpPr>
          <p:nvPr/>
        </p:nvSpPr>
        <p:spPr bwMode="auto">
          <a:xfrm>
            <a:off x="7787981" y="3884613"/>
            <a:ext cx="6091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900">
                <a:solidFill>
                  <a:srgbClr val="000000"/>
                </a:solidFill>
                <a:latin typeface="Times New Roman" panose="02020603050405020304" pitchFamily="18" charset="0"/>
              </a:rPr>
              <a:t> </a:t>
            </a:r>
            <a:endParaRPr lang="en-US" altLang="zh-CN" sz="1800" b="0">
              <a:latin typeface="Arial" panose="020B0604020202020204" pitchFamily="34" charset="0"/>
            </a:endParaRPr>
          </a:p>
        </p:txBody>
      </p:sp>
      <p:sp>
        <p:nvSpPr>
          <p:cNvPr id="54427" name="Rectangle 185"/>
          <p:cNvSpPr>
            <a:spLocks noChangeArrowheads="1"/>
          </p:cNvSpPr>
          <p:nvPr/>
        </p:nvSpPr>
        <p:spPr bwMode="auto">
          <a:xfrm>
            <a:off x="7939088" y="3881439"/>
            <a:ext cx="328612"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54428" name="Rectangle 186"/>
          <p:cNvSpPr>
            <a:spLocks noChangeArrowheads="1"/>
          </p:cNvSpPr>
          <p:nvPr/>
        </p:nvSpPr>
        <p:spPr bwMode="auto">
          <a:xfrm>
            <a:off x="7952461" y="3884613"/>
            <a:ext cx="18915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900">
                <a:solidFill>
                  <a:srgbClr val="000000"/>
                </a:solidFill>
                <a:latin typeface="Times New Roman" panose="02020603050405020304" pitchFamily="18" charset="0"/>
              </a:rPr>
              <a:t>Q</a:t>
            </a:r>
            <a:endParaRPr lang="en-US" altLang="zh-CN" sz="1800" b="0">
              <a:latin typeface="Arial" panose="020B0604020202020204" pitchFamily="34" charset="0"/>
            </a:endParaRPr>
          </a:p>
        </p:txBody>
      </p:sp>
      <p:sp>
        <p:nvSpPr>
          <p:cNvPr id="54429" name="Rectangle 187"/>
          <p:cNvSpPr>
            <a:spLocks noChangeArrowheads="1"/>
          </p:cNvSpPr>
          <p:nvPr/>
        </p:nvSpPr>
        <p:spPr bwMode="auto">
          <a:xfrm>
            <a:off x="8157791" y="3990975"/>
            <a:ext cx="7694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200">
                <a:solidFill>
                  <a:srgbClr val="000000"/>
                </a:solidFill>
                <a:latin typeface="Times New Roman" panose="02020603050405020304" pitchFamily="18" charset="0"/>
              </a:rPr>
              <a:t>7</a:t>
            </a:r>
            <a:endParaRPr lang="en-US" altLang="zh-CN" sz="1800" b="0">
              <a:latin typeface="Arial" panose="020B0604020202020204" pitchFamily="34" charset="0"/>
            </a:endParaRPr>
          </a:p>
        </p:txBody>
      </p:sp>
      <p:sp>
        <p:nvSpPr>
          <p:cNvPr id="54430" name="Rectangle 188"/>
          <p:cNvSpPr>
            <a:spLocks noChangeArrowheads="1"/>
          </p:cNvSpPr>
          <p:nvPr/>
        </p:nvSpPr>
        <p:spPr bwMode="auto">
          <a:xfrm>
            <a:off x="8245181" y="3884613"/>
            <a:ext cx="6091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900">
                <a:solidFill>
                  <a:srgbClr val="000000"/>
                </a:solidFill>
                <a:latin typeface="Times New Roman" panose="02020603050405020304" pitchFamily="18" charset="0"/>
              </a:rPr>
              <a:t> </a:t>
            </a:r>
            <a:endParaRPr lang="en-US" altLang="zh-CN" sz="1800" b="0">
              <a:latin typeface="Arial" panose="020B0604020202020204" pitchFamily="34" charset="0"/>
            </a:endParaRPr>
          </a:p>
        </p:txBody>
      </p:sp>
      <p:sp>
        <p:nvSpPr>
          <p:cNvPr id="54431" name="Rectangle 189"/>
          <p:cNvSpPr>
            <a:spLocks noChangeArrowheads="1"/>
          </p:cNvSpPr>
          <p:nvPr/>
        </p:nvSpPr>
        <p:spPr bwMode="auto">
          <a:xfrm>
            <a:off x="2763838" y="2630489"/>
            <a:ext cx="406400"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54432" name="Rectangle 190"/>
          <p:cNvSpPr>
            <a:spLocks noChangeArrowheads="1"/>
          </p:cNvSpPr>
          <p:nvPr/>
        </p:nvSpPr>
        <p:spPr bwMode="auto">
          <a:xfrm>
            <a:off x="2851150" y="2657476"/>
            <a:ext cx="2047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sz="1600">
                <a:solidFill>
                  <a:srgbClr val="0000FF"/>
                </a:solidFill>
                <a:latin typeface="宋体" panose="02010600030101010101" pitchFamily="2" charset="-122"/>
              </a:rPr>
              <a:t>＞</a:t>
            </a:r>
            <a:endParaRPr lang="zh-CN" altLang="en-US" sz="1800" b="0">
              <a:latin typeface="Arial" panose="020B0604020202020204" pitchFamily="34" charset="0"/>
            </a:endParaRPr>
          </a:p>
        </p:txBody>
      </p:sp>
      <p:sp>
        <p:nvSpPr>
          <p:cNvPr id="54433" name="Rectangle 191"/>
          <p:cNvSpPr>
            <a:spLocks noChangeArrowheads="1"/>
          </p:cNvSpPr>
          <p:nvPr/>
        </p:nvSpPr>
        <p:spPr bwMode="auto">
          <a:xfrm>
            <a:off x="3079533" y="2673350"/>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400">
                <a:solidFill>
                  <a:srgbClr val="0000FF"/>
                </a:solidFill>
                <a:latin typeface="Times New Roman" panose="02020603050405020304" pitchFamily="18" charset="0"/>
              </a:rPr>
              <a:t> </a:t>
            </a:r>
            <a:endParaRPr lang="en-US" altLang="zh-CN" sz="1800" b="0">
              <a:latin typeface="Arial" panose="020B0604020202020204" pitchFamily="34" charset="0"/>
            </a:endParaRPr>
          </a:p>
        </p:txBody>
      </p:sp>
      <p:sp>
        <p:nvSpPr>
          <p:cNvPr id="54434" name="Rectangle 192"/>
          <p:cNvSpPr>
            <a:spLocks noChangeArrowheads="1"/>
          </p:cNvSpPr>
          <p:nvPr/>
        </p:nvSpPr>
        <p:spPr bwMode="auto">
          <a:xfrm>
            <a:off x="2763838" y="3057525"/>
            <a:ext cx="4064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54435" name="Rectangle 193"/>
          <p:cNvSpPr>
            <a:spLocks noChangeArrowheads="1"/>
          </p:cNvSpPr>
          <p:nvPr/>
        </p:nvSpPr>
        <p:spPr bwMode="auto">
          <a:xfrm>
            <a:off x="2851150" y="3084514"/>
            <a:ext cx="2047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sz="1600">
                <a:solidFill>
                  <a:srgbClr val="0000FF"/>
                </a:solidFill>
                <a:latin typeface="宋体" panose="02010600030101010101" pitchFamily="2" charset="-122"/>
              </a:rPr>
              <a:t>＞</a:t>
            </a:r>
            <a:endParaRPr lang="zh-CN" altLang="en-US" sz="1800" b="0">
              <a:latin typeface="Arial" panose="020B0604020202020204" pitchFamily="34" charset="0"/>
            </a:endParaRPr>
          </a:p>
        </p:txBody>
      </p:sp>
      <p:sp>
        <p:nvSpPr>
          <p:cNvPr id="54436" name="Rectangle 194"/>
          <p:cNvSpPr>
            <a:spLocks noChangeArrowheads="1"/>
          </p:cNvSpPr>
          <p:nvPr/>
        </p:nvSpPr>
        <p:spPr bwMode="auto">
          <a:xfrm>
            <a:off x="3079750" y="3071814"/>
            <a:ext cx="50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600">
                <a:solidFill>
                  <a:srgbClr val="0000FF"/>
                </a:solidFill>
                <a:latin typeface="Times New Roman" panose="02020603050405020304" pitchFamily="18" charset="0"/>
              </a:rPr>
              <a:t> </a:t>
            </a:r>
            <a:endParaRPr lang="en-US" altLang="zh-CN" sz="1800" b="0">
              <a:latin typeface="Arial" panose="020B0604020202020204" pitchFamily="34" charset="0"/>
            </a:endParaRPr>
          </a:p>
        </p:txBody>
      </p:sp>
      <p:sp>
        <p:nvSpPr>
          <p:cNvPr id="54437" name="Rectangle 195"/>
          <p:cNvSpPr>
            <a:spLocks noChangeArrowheads="1"/>
          </p:cNvSpPr>
          <p:nvPr/>
        </p:nvSpPr>
        <p:spPr bwMode="auto">
          <a:xfrm>
            <a:off x="6323013" y="2657475"/>
            <a:ext cx="457200"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54438" name="Rectangle 196"/>
          <p:cNvSpPr>
            <a:spLocks noChangeArrowheads="1"/>
          </p:cNvSpPr>
          <p:nvPr/>
        </p:nvSpPr>
        <p:spPr bwMode="auto">
          <a:xfrm>
            <a:off x="6379008" y="2663825"/>
            <a:ext cx="23884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400">
                <a:solidFill>
                  <a:srgbClr val="000000"/>
                </a:solidFill>
                <a:latin typeface="Times New Roman" panose="02020603050405020304" pitchFamily="18" charset="0"/>
              </a:rPr>
              <a:t>CP</a:t>
            </a:r>
            <a:endParaRPr lang="en-US" altLang="zh-CN" sz="1800" b="0">
              <a:latin typeface="Arial" panose="020B0604020202020204" pitchFamily="34" charset="0"/>
            </a:endParaRPr>
          </a:p>
        </p:txBody>
      </p:sp>
      <p:sp>
        <p:nvSpPr>
          <p:cNvPr id="54439" name="Rectangle 197"/>
          <p:cNvSpPr>
            <a:spLocks noChangeArrowheads="1"/>
          </p:cNvSpPr>
          <p:nvPr/>
        </p:nvSpPr>
        <p:spPr bwMode="auto">
          <a:xfrm>
            <a:off x="6632203" y="2736851"/>
            <a:ext cx="7694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900">
                <a:solidFill>
                  <a:srgbClr val="000000"/>
                </a:solidFill>
                <a:latin typeface="Times New Roman" panose="02020603050405020304" pitchFamily="18" charset="0"/>
              </a:rPr>
              <a:t>B</a:t>
            </a:r>
            <a:endParaRPr lang="en-US" altLang="zh-CN" sz="1800" b="0">
              <a:latin typeface="Arial" panose="020B0604020202020204" pitchFamily="34" charset="0"/>
            </a:endParaRPr>
          </a:p>
        </p:txBody>
      </p:sp>
      <p:sp>
        <p:nvSpPr>
          <p:cNvPr id="54440" name="Rectangle 198"/>
          <p:cNvSpPr>
            <a:spLocks noChangeArrowheads="1"/>
          </p:cNvSpPr>
          <p:nvPr/>
        </p:nvSpPr>
        <p:spPr bwMode="auto">
          <a:xfrm>
            <a:off x="6719671" y="2663825"/>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400">
                <a:solidFill>
                  <a:srgbClr val="000000"/>
                </a:solidFill>
                <a:latin typeface="Times New Roman" panose="02020603050405020304" pitchFamily="18" charset="0"/>
              </a:rPr>
              <a:t> </a:t>
            </a:r>
            <a:endParaRPr lang="en-US" altLang="zh-CN" sz="1800" b="0">
              <a:latin typeface="Arial" panose="020B0604020202020204" pitchFamily="34" charset="0"/>
            </a:endParaRPr>
          </a:p>
        </p:txBody>
      </p:sp>
      <p:sp>
        <p:nvSpPr>
          <p:cNvPr id="54441" name="Rectangle 199"/>
          <p:cNvSpPr>
            <a:spLocks noChangeArrowheads="1"/>
          </p:cNvSpPr>
          <p:nvPr/>
        </p:nvSpPr>
        <p:spPr bwMode="auto">
          <a:xfrm>
            <a:off x="6289675" y="3065464"/>
            <a:ext cx="45720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54442" name="Rectangle 200"/>
          <p:cNvSpPr>
            <a:spLocks noChangeArrowheads="1"/>
          </p:cNvSpPr>
          <p:nvPr/>
        </p:nvSpPr>
        <p:spPr bwMode="auto">
          <a:xfrm>
            <a:off x="6342495" y="3071813"/>
            <a:ext cx="238848"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400">
                <a:solidFill>
                  <a:srgbClr val="000000"/>
                </a:solidFill>
                <a:latin typeface="Times New Roman" panose="02020603050405020304" pitchFamily="18" charset="0"/>
              </a:rPr>
              <a:t>CP</a:t>
            </a:r>
            <a:endParaRPr lang="en-US" altLang="zh-CN" sz="1800" b="0">
              <a:latin typeface="Arial" panose="020B0604020202020204" pitchFamily="34" charset="0"/>
            </a:endParaRPr>
          </a:p>
        </p:txBody>
      </p:sp>
      <p:sp>
        <p:nvSpPr>
          <p:cNvPr id="54443" name="Rectangle 201"/>
          <p:cNvSpPr>
            <a:spLocks noChangeArrowheads="1"/>
          </p:cNvSpPr>
          <p:nvPr/>
        </p:nvSpPr>
        <p:spPr bwMode="auto">
          <a:xfrm>
            <a:off x="6595660" y="3144839"/>
            <a:ext cx="833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900">
                <a:solidFill>
                  <a:srgbClr val="000000"/>
                </a:solidFill>
                <a:latin typeface="Times New Roman" panose="02020603050405020304" pitchFamily="18" charset="0"/>
              </a:rPr>
              <a:t>A</a:t>
            </a:r>
            <a:endParaRPr lang="en-US" altLang="zh-CN" sz="1800" b="0">
              <a:latin typeface="Arial" panose="020B0604020202020204" pitchFamily="34" charset="0"/>
            </a:endParaRPr>
          </a:p>
        </p:txBody>
      </p:sp>
      <p:sp>
        <p:nvSpPr>
          <p:cNvPr id="54444" name="Rectangle 202"/>
          <p:cNvSpPr>
            <a:spLocks noChangeArrowheads="1"/>
          </p:cNvSpPr>
          <p:nvPr/>
        </p:nvSpPr>
        <p:spPr bwMode="auto">
          <a:xfrm>
            <a:off x="6686333" y="3071813"/>
            <a:ext cx="4488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400">
                <a:solidFill>
                  <a:srgbClr val="000000"/>
                </a:solidFill>
                <a:latin typeface="Times New Roman" panose="02020603050405020304" pitchFamily="18" charset="0"/>
              </a:rPr>
              <a:t> </a:t>
            </a:r>
            <a:endParaRPr lang="en-US" altLang="zh-CN" sz="1800" b="0">
              <a:latin typeface="Arial" panose="020B0604020202020204" pitchFamily="34" charset="0"/>
            </a:endParaRPr>
          </a:p>
        </p:txBody>
      </p:sp>
      <p:sp>
        <p:nvSpPr>
          <p:cNvPr id="54445" name="Rectangle 203"/>
          <p:cNvSpPr>
            <a:spLocks noChangeArrowheads="1"/>
          </p:cNvSpPr>
          <p:nvPr/>
        </p:nvSpPr>
        <p:spPr bwMode="auto">
          <a:xfrm>
            <a:off x="6065839" y="2608264"/>
            <a:ext cx="409575"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54446" name="Rectangle 204"/>
          <p:cNvSpPr>
            <a:spLocks noChangeArrowheads="1"/>
          </p:cNvSpPr>
          <p:nvPr/>
        </p:nvSpPr>
        <p:spPr bwMode="auto">
          <a:xfrm>
            <a:off x="6134502" y="2641600"/>
            <a:ext cx="245260"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sz="1900">
                <a:solidFill>
                  <a:srgbClr val="0000FF"/>
                </a:solidFill>
                <a:latin typeface="宋体" panose="02010600030101010101" pitchFamily="2" charset="-122"/>
              </a:rPr>
              <a:t>＞</a:t>
            </a:r>
            <a:endParaRPr lang="zh-CN" altLang="en-US" sz="1800" b="0">
              <a:latin typeface="Arial" panose="020B0604020202020204" pitchFamily="34" charset="0"/>
            </a:endParaRPr>
          </a:p>
        </p:txBody>
      </p:sp>
      <p:sp>
        <p:nvSpPr>
          <p:cNvPr id="54447" name="Rectangle 205"/>
          <p:cNvSpPr>
            <a:spLocks noChangeArrowheads="1"/>
          </p:cNvSpPr>
          <p:nvPr/>
        </p:nvSpPr>
        <p:spPr bwMode="auto">
          <a:xfrm>
            <a:off x="6403681" y="2630488"/>
            <a:ext cx="60914"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900">
                <a:solidFill>
                  <a:srgbClr val="0000FF"/>
                </a:solidFill>
                <a:latin typeface="Times New Roman" panose="02020603050405020304" pitchFamily="18" charset="0"/>
              </a:rPr>
              <a:t> </a:t>
            </a:r>
            <a:endParaRPr lang="en-US" altLang="zh-CN" sz="1800" b="0">
              <a:latin typeface="Arial" panose="020B0604020202020204" pitchFamily="34" charset="0"/>
            </a:endParaRPr>
          </a:p>
        </p:txBody>
      </p:sp>
      <p:sp>
        <p:nvSpPr>
          <p:cNvPr id="54448" name="Rectangle 206"/>
          <p:cNvSpPr>
            <a:spLocks noChangeArrowheads="1"/>
          </p:cNvSpPr>
          <p:nvPr/>
        </p:nvSpPr>
        <p:spPr bwMode="auto">
          <a:xfrm>
            <a:off x="6065839" y="3046413"/>
            <a:ext cx="409575"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54449" name="Rectangle 207"/>
          <p:cNvSpPr>
            <a:spLocks noChangeArrowheads="1"/>
          </p:cNvSpPr>
          <p:nvPr/>
        </p:nvSpPr>
        <p:spPr bwMode="auto">
          <a:xfrm>
            <a:off x="6156325" y="3071814"/>
            <a:ext cx="20478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sz="1600">
                <a:solidFill>
                  <a:srgbClr val="0000FF"/>
                </a:solidFill>
                <a:latin typeface="宋体" panose="02010600030101010101" pitchFamily="2" charset="-122"/>
              </a:rPr>
              <a:t>＞</a:t>
            </a:r>
            <a:endParaRPr lang="zh-CN" altLang="en-US" sz="1800" b="0">
              <a:latin typeface="Arial" panose="020B0604020202020204" pitchFamily="34" charset="0"/>
            </a:endParaRPr>
          </a:p>
        </p:txBody>
      </p:sp>
      <p:sp>
        <p:nvSpPr>
          <p:cNvPr id="54450" name="Rectangle 208"/>
          <p:cNvSpPr>
            <a:spLocks noChangeArrowheads="1"/>
          </p:cNvSpPr>
          <p:nvPr/>
        </p:nvSpPr>
        <p:spPr bwMode="auto">
          <a:xfrm>
            <a:off x="6384925" y="3057526"/>
            <a:ext cx="50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1600">
                <a:solidFill>
                  <a:srgbClr val="0000FF"/>
                </a:solidFill>
                <a:latin typeface="Times New Roman" panose="02020603050405020304" pitchFamily="18" charset="0"/>
              </a:rPr>
              <a:t> </a:t>
            </a:r>
            <a:endParaRPr lang="en-US" altLang="zh-CN" sz="1800" b="0">
              <a:latin typeface="Arial" panose="020B0604020202020204" pitchFamily="34" charset="0"/>
            </a:endParaRPr>
          </a:p>
        </p:txBody>
      </p:sp>
      <p:sp>
        <p:nvSpPr>
          <p:cNvPr id="54451" name="Oval 209"/>
          <p:cNvSpPr>
            <a:spLocks noChangeArrowheads="1"/>
          </p:cNvSpPr>
          <p:nvPr/>
        </p:nvSpPr>
        <p:spPr bwMode="auto">
          <a:xfrm>
            <a:off x="6051550" y="2714626"/>
            <a:ext cx="107950" cy="98425"/>
          </a:xfrm>
          <a:prstGeom prst="ellipse">
            <a:avLst/>
          </a:prstGeom>
          <a:solidFill>
            <a:srgbClr val="FFFFFF"/>
          </a:solidFill>
          <a:ln w="36513">
            <a:solidFill>
              <a:srgbClr val="0000FF"/>
            </a:solidFill>
            <a:round/>
            <a:headEnd/>
            <a:tailEnd/>
          </a:ln>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54452" name="Oval 210"/>
          <p:cNvSpPr>
            <a:spLocks noChangeArrowheads="1"/>
          </p:cNvSpPr>
          <p:nvPr/>
        </p:nvSpPr>
        <p:spPr bwMode="auto">
          <a:xfrm>
            <a:off x="6051550" y="3138488"/>
            <a:ext cx="107950" cy="101600"/>
          </a:xfrm>
          <a:prstGeom prst="ellipse">
            <a:avLst/>
          </a:prstGeom>
          <a:solidFill>
            <a:srgbClr val="FFFFFF"/>
          </a:solidFill>
          <a:ln w="36513">
            <a:solidFill>
              <a:srgbClr val="0000FF"/>
            </a:solidFill>
            <a:round/>
            <a:headEnd/>
            <a:tailEnd/>
          </a:ln>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54453" name="Line 211"/>
          <p:cNvSpPr>
            <a:spLocks noChangeShapeType="1"/>
          </p:cNvSpPr>
          <p:nvPr/>
        </p:nvSpPr>
        <p:spPr bwMode="auto">
          <a:xfrm flipV="1">
            <a:off x="4516439" y="2149476"/>
            <a:ext cx="1587" cy="33496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54" name="Line 212"/>
          <p:cNvSpPr>
            <a:spLocks noChangeShapeType="1"/>
          </p:cNvSpPr>
          <p:nvPr/>
        </p:nvSpPr>
        <p:spPr bwMode="auto">
          <a:xfrm flipV="1">
            <a:off x="4970464" y="2141539"/>
            <a:ext cx="1587" cy="3206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55" name="Line 213"/>
          <p:cNvSpPr>
            <a:spLocks noChangeShapeType="1"/>
          </p:cNvSpPr>
          <p:nvPr/>
        </p:nvSpPr>
        <p:spPr bwMode="auto">
          <a:xfrm flipV="1">
            <a:off x="7781925" y="2168525"/>
            <a:ext cx="1588" cy="3317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56" name="Line 214"/>
          <p:cNvSpPr>
            <a:spLocks noChangeShapeType="1"/>
          </p:cNvSpPr>
          <p:nvPr/>
        </p:nvSpPr>
        <p:spPr bwMode="auto">
          <a:xfrm flipV="1">
            <a:off x="8215314" y="2165350"/>
            <a:ext cx="1587" cy="32385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57" name="Line 215"/>
          <p:cNvSpPr>
            <a:spLocks noChangeShapeType="1"/>
          </p:cNvSpPr>
          <p:nvPr/>
        </p:nvSpPr>
        <p:spPr bwMode="auto">
          <a:xfrm flipV="1">
            <a:off x="8281989" y="3527426"/>
            <a:ext cx="1587" cy="49371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58" name="Line 216"/>
          <p:cNvSpPr>
            <a:spLocks noChangeShapeType="1"/>
          </p:cNvSpPr>
          <p:nvPr/>
        </p:nvSpPr>
        <p:spPr bwMode="auto">
          <a:xfrm flipV="1">
            <a:off x="6686550" y="2165351"/>
            <a:ext cx="1588" cy="144463"/>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59" name="Rectangle 217"/>
          <p:cNvSpPr>
            <a:spLocks noChangeArrowheads="1"/>
          </p:cNvSpPr>
          <p:nvPr/>
        </p:nvSpPr>
        <p:spPr bwMode="auto">
          <a:xfrm>
            <a:off x="6559551" y="2301875"/>
            <a:ext cx="257175" cy="317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54460" name="Oval 218"/>
          <p:cNvSpPr>
            <a:spLocks noChangeArrowheads="1"/>
          </p:cNvSpPr>
          <p:nvPr/>
        </p:nvSpPr>
        <p:spPr bwMode="auto">
          <a:xfrm>
            <a:off x="6864351" y="2138364"/>
            <a:ext cx="66675" cy="60325"/>
          </a:xfrm>
          <a:prstGeom prst="ellipse">
            <a:avLst/>
          </a:prstGeom>
          <a:solidFill>
            <a:srgbClr val="000000"/>
          </a:solidFill>
          <a:ln w="23813">
            <a:solidFill>
              <a:srgbClr val="000000"/>
            </a:solidFill>
            <a:round/>
            <a:headEnd/>
            <a:tailEnd/>
          </a:ln>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54461" name="Line 220"/>
          <p:cNvSpPr>
            <a:spLocks noChangeShapeType="1"/>
          </p:cNvSpPr>
          <p:nvPr/>
        </p:nvSpPr>
        <p:spPr bwMode="auto">
          <a:xfrm>
            <a:off x="5888039" y="2752726"/>
            <a:ext cx="1587" cy="89217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62" name="Line 221"/>
          <p:cNvSpPr>
            <a:spLocks noChangeShapeType="1"/>
          </p:cNvSpPr>
          <p:nvPr/>
        </p:nvSpPr>
        <p:spPr bwMode="auto">
          <a:xfrm>
            <a:off x="5880101" y="3641725"/>
            <a:ext cx="944563" cy="1588"/>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463" name="Oval 222"/>
          <p:cNvSpPr>
            <a:spLocks noChangeArrowheads="1"/>
          </p:cNvSpPr>
          <p:nvPr/>
        </p:nvSpPr>
        <p:spPr bwMode="auto">
          <a:xfrm>
            <a:off x="6791326" y="3617914"/>
            <a:ext cx="66675" cy="60325"/>
          </a:xfrm>
          <a:prstGeom prst="ellipse">
            <a:avLst/>
          </a:prstGeom>
          <a:solidFill>
            <a:srgbClr val="000000"/>
          </a:solidFill>
          <a:ln w="23813">
            <a:solidFill>
              <a:srgbClr val="000000"/>
            </a:solidFill>
            <a:round/>
            <a:headEnd/>
            <a:tailEnd/>
          </a:ln>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grpSp>
        <p:nvGrpSpPr>
          <p:cNvPr id="223" name="Group 223"/>
          <p:cNvGrpSpPr>
            <a:grpSpLocks/>
          </p:cNvGrpSpPr>
          <p:nvPr/>
        </p:nvGrpSpPr>
        <p:grpSpPr bwMode="auto">
          <a:xfrm>
            <a:off x="4987925" y="3175000"/>
            <a:ext cx="1047750" cy="495300"/>
            <a:chOff x="2549" y="1966"/>
            <a:chExt cx="660" cy="312"/>
          </a:xfrm>
        </p:grpSpPr>
        <p:sp>
          <p:nvSpPr>
            <p:cNvPr id="54484" name="Oval 224"/>
            <p:cNvSpPr>
              <a:spLocks noChangeArrowheads="1"/>
            </p:cNvSpPr>
            <p:nvPr/>
          </p:nvSpPr>
          <p:spPr bwMode="auto">
            <a:xfrm>
              <a:off x="2549" y="2240"/>
              <a:ext cx="44" cy="38"/>
            </a:xfrm>
            <a:prstGeom prst="ellipse">
              <a:avLst/>
            </a:prstGeom>
            <a:solidFill>
              <a:srgbClr val="000000"/>
            </a:solidFill>
            <a:ln w="38100">
              <a:solidFill>
                <a:srgbClr val="009900"/>
              </a:solidFill>
              <a:round/>
              <a:headEnd/>
              <a:tailEnd/>
            </a:ln>
          </p:spPr>
          <p:txBody>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54485" name="Line 225"/>
            <p:cNvSpPr>
              <a:spLocks noChangeShapeType="1"/>
            </p:cNvSpPr>
            <p:nvPr/>
          </p:nvSpPr>
          <p:spPr bwMode="auto">
            <a:xfrm>
              <a:off x="2569" y="2258"/>
              <a:ext cx="375"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486" name="Line 226"/>
            <p:cNvSpPr>
              <a:spLocks noChangeShapeType="1"/>
            </p:cNvSpPr>
            <p:nvPr/>
          </p:nvSpPr>
          <p:spPr bwMode="auto">
            <a:xfrm flipV="1">
              <a:off x="2944" y="1966"/>
              <a:ext cx="0" cy="301"/>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487" name="Line 227"/>
            <p:cNvSpPr>
              <a:spLocks noChangeShapeType="1"/>
            </p:cNvSpPr>
            <p:nvPr/>
          </p:nvSpPr>
          <p:spPr bwMode="auto">
            <a:xfrm>
              <a:off x="2953" y="1975"/>
              <a:ext cx="256" cy="0"/>
            </a:xfrm>
            <a:prstGeom prst="line">
              <a:avLst/>
            </a:prstGeom>
            <a:noFill/>
            <a:ln w="38100">
              <a:solidFill>
                <a:srgbClr val="00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4469" name="Line 83"/>
          <p:cNvSpPr>
            <a:spLocks noChangeShapeType="1"/>
          </p:cNvSpPr>
          <p:nvPr/>
        </p:nvSpPr>
        <p:spPr bwMode="auto">
          <a:xfrm>
            <a:off x="6689726" y="2176464"/>
            <a:ext cx="658813" cy="1587"/>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33" name="Group 21"/>
          <p:cNvGrpSpPr>
            <a:grpSpLocks/>
          </p:cNvGrpSpPr>
          <p:nvPr/>
        </p:nvGrpSpPr>
        <p:grpSpPr bwMode="auto">
          <a:xfrm>
            <a:off x="3435350" y="4156075"/>
            <a:ext cx="5094288" cy="457200"/>
            <a:chOff x="1443" y="2782"/>
            <a:chExt cx="3346" cy="283"/>
          </a:xfrm>
        </p:grpSpPr>
        <p:sp>
          <p:nvSpPr>
            <p:cNvPr id="54482" name="Rectangle 22" descr="羊皮纸"/>
            <p:cNvSpPr>
              <a:spLocks noChangeArrowheads="1"/>
            </p:cNvSpPr>
            <p:nvPr/>
          </p:nvSpPr>
          <p:spPr bwMode="auto">
            <a:xfrm>
              <a:off x="1443" y="2782"/>
              <a:ext cx="1275" cy="283"/>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800100" indent="-34290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257300" indent="-3429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714500" indent="-3429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171700" indent="-3429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628900" indent="-3429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86100" indent="-3429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543300" indent="-3429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4000500" indent="-3429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kumimoji="1" lang="en-US" altLang="zh-CN" sz="2400">
                  <a:solidFill>
                    <a:srgbClr val="000099"/>
                  </a:solidFill>
                  <a:latin typeface="Times New Roman" panose="02020603050405020304" pitchFamily="18" charset="0"/>
                  <a:ea typeface="黑体" panose="02010609060101010101" pitchFamily="49" charset="-122"/>
                </a:rPr>
                <a:t>1    1     0     0      </a:t>
              </a:r>
              <a:endParaRPr lang="en-US" altLang="zh-CN" sz="1800" b="0">
                <a:latin typeface="Arial" panose="020B0604020202020204" pitchFamily="34" charset="0"/>
              </a:endParaRPr>
            </a:p>
          </p:txBody>
        </p:sp>
        <p:sp>
          <p:nvSpPr>
            <p:cNvPr id="54483" name="Rectangle 23" descr="羊皮纸"/>
            <p:cNvSpPr>
              <a:spLocks noChangeArrowheads="1"/>
            </p:cNvSpPr>
            <p:nvPr/>
          </p:nvSpPr>
          <p:spPr bwMode="auto">
            <a:xfrm>
              <a:off x="3490" y="2782"/>
              <a:ext cx="1299" cy="283"/>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800100" indent="-34290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257300" indent="-3429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714500" indent="-3429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171700" indent="-3429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628900" indent="-3429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86100" indent="-3429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543300" indent="-3429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4000500" indent="-3429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kumimoji="1" lang="en-US" altLang="zh-CN" sz="2400">
                  <a:solidFill>
                    <a:srgbClr val="000099"/>
                  </a:solidFill>
                  <a:latin typeface="Times New Roman" panose="02020603050405020304" pitchFamily="18" charset="0"/>
                  <a:ea typeface="黑体" panose="02010609060101010101" pitchFamily="49" charset="-122"/>
                </a:rPr>
                <a:t>0     1     0     0      </a:t>
              </a:r>
              <a:endParaRPr lang="en-US" altLang="zh-CN" sz="1800" b="0">
                <a:latin typeface="Arial" panose="020B0604020202020204" pitchFamily="34" charset="0"/>
              </a:endParaRPr>
            </a:p>
          </p:txBody>
        </p:sp>
      </p:grpSp>
      <p:grpSp>
        <p:nvGrpSpPr>
          <p:cNvPr id="236" name="Group 25"/>
          <p:cNvGrpSpPr>
            <a:grpSpLocks/>
          </p:cNvGrpSpPr>
          <p:nvPr/>
        </p:nvGrpSpPr>
        <p:grpSpPr bwMode="auto">
          <a:xfrm>
            <a:off x="3435350" y="5187950"/>
            <a:ext cx="5100638" cy="457200"/>
            <a:chOff x="1443" y="3108"/>
            <a:chExt cx="3351" cy="283"/>
          </a:xfrm>
        </p:grpSpPr>
        <p:sp>
          <p:nvSpPr>
            <p:cNvPr id="54480" name="Rectangle 26"/>
            <p:cNvSpPr>
              <a:spLocks noChangeArrowheads="1"/>
            </p:cNvSpPr>
            <p:nvPr/>
          </p:nvSpPr>
          <p:spPr bwMode="auto">
            <a:xfrm>
              <a:off x="1443" y="3108"/>
              <a:ext cx="1285" cy="28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800100" indent="-34290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257300" indent="-3429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714500" indent="-3429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171700" indent="-3429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628900" indent="-3429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86100" indent="-3429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543300" indent="-3429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4000500" indent="-3429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kumimoji="1" lang="en-US" altLang="zh-CN" sz="2400">
                  <a:latin typeface="Times New Roman" panose="02020603050405020304" pitchFamily="18" charset="0"/>
                  <a:ea typeface="黑体" panose="02010609060101010101" pitchFamily="49" charset="-122"/>
                </a:rPr>
                <a:t>0    0     0     0</a:t>
              </a:r>
              <a:r>
                <a:rPr kumimoji="1" lang="en-US" altLang="zh-CN" sz="1800">
                  <a:latin typeface="黑体" panose="02010609060101010101" pitchFamily="49" charset="-122"/>
                  <a:ea typeface="黑体" panose="02010609060101010101" pitchFamily="49" charset="-122"/>
                </a:rPr>
                <a:t>      </a:t>
              </a:r>
              <a:endParaRPr lang="en-US" altLang="zh-CN" sz="1800" b="0">
                <a:latin typeface="Arial" panose="020B0604020202020204" pitchFamily="34" charset="0"/>
              </a:endParaRPr>
            </a:p>
          </p:txBody>
        </p:sp>
        <p:sp>
          <p:nvSpPr>
            <p:cNvPr id="54481" name="Rectangle 27"/>
            <p:cNvSpPr>
              <a:spLocks noChangeArrowheads="1"/>
            </p:cNvSpPr>
            <p:nvPr/>
          </p:nvSpPr>
          <p:spPr bwMode="auto">
            <a:xfrm>
              <a:off x="3493" y="3108"/>
              <a:ext cx="1301" cy="28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800100" indent="-34290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257300" indent="-3429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714500" indent="-3429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171700" indent="-3429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628900" indent="-3429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86100" indent="-3429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543300" indent="-3429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4000500" indent="-3429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kumimoji="1" lang="en-US" altLang="zh-CN" sz="2400">
                  <a:latin typeface="Times New Roman" panose="02020603050405020304" pitchFamily="18" charset="0"/>
                  <a:ea typeface="黑体" panose="02010609060101010101" pitchFamily="49" charset="-122"/>
                </a:rPr>
                <a:t>0     0     0     0      </a:t>
              </a:r>
              <a:endParaRPr lang="en-US" altLang="zh-CN" sz="1800" b="0">
                <a:latin typeface="Arial" panose="020B0604020202020204" pitchFamily="34" charset="0"/>
              </a:endParaRPr>
            </a:p>
          </p:txBody>
        </p:sp>
      </p:grpSp>
      <p:grpSp>
        <p:nvGrpSpPr>
          <p:cNvPr id="239" name="Group 29"/>
          <p:cNvGrpSpPr>
            <a:grpSpLocks/>
          </p:cNvGrpSpPr>
          <p:nvPr/>
        </p:nvGrpSpPr>
        <p:grpSpPr bwMode="auto">
          <a:xfrm>
            <a:off x="3436939" y="4629150"/>
            <a:ext cx="5094287" cy="457200"/>
            <a:chOff x="1443" y="2782"/>
            <a:chExt cx="3346" cy="283"/>
          </a:xfrm>
        </p:grpSpPr>
        <p:sp>
          <p:nvSpPr>
            <p:cNvPr id="54478" name="Rectangle 30" descr="羊皮纸"/>
            <p:cNvSpPr>
              <a:spLocks noChangeArrowheads="1"/>
            </p:cNvSpPr>
            <p:nvPr/>
          </p:nvSpPr>
          <p:spPr bwMode="auto">
            <a:xfrm>
              <a:off x="1443" y="2782"/>
              <a:ext cx="1275" cy="283"/>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800100" indent="-34290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257300" indent="-3429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714500" indent="-3429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171700" indent="-3429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628900" indent="-3429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86100" indent="-3429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543300" indent="-3429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4000500" indent="-3429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kumimoji="1" lang="en-US" altLang="zh-CN" sz="2400">
                  <a:solidFill>
                    <a:srgbClr val="000099"/>
                  </a:solidFill>
                  <a:latin typeface="Times New Roman" panose="02020603050405020304" pitchFamily="18" charset="0"/>
                  <a:ea typeface="黑体" panose="02010609060101010101" pitchFamily="49" charset="-122"/>
                </a:rPr>
                <a:t>0    0     1     0      </a:t>
              </a:r>
              <a:endParaRPr lang="en-US" altLang="zh-CN" sz="1800" b="0">
                <a:latin typeface="Arial" panose="020B0604020202020204" pitchFamily="34" charset="0"/>
              </a:endParaRPr>
            </a:p>
          </p:txBody>
        </p:sp>
        <p:sp>
          <p:nvSpPr>
            <p:cNvPr id="54479" name="Rectangle 31" descr="羊皮纸"/>
            <p:cNvSpPr>
              <a:spLocks noChangeArrowheads="1"/>
            </p:cNvSpPr>
            <p:nvPr/>
          </p:nvSpPr>
          <p:spPr bwMode="auto">
            <a:xfrm>
              <a:off x="3490" y="2782"/>
              <a:ext cx="1299" cy="283"/>
            </a:xfrm>
            <a:prstGeom prst="rect">
              <a:avLst/>
            </a:prstGeom>
            <a:blipFill dpi="0" rotWithShape="0">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800100" indent="-34290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257300" indent="-3429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714500" indent="-3429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171700" indent="-3429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628900" indent="-3429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86100" indent="-3429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543300" indent="-3429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4000500" indent="-3429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kumimoji="1" lang="en-US" altLang="zh-CN" sz="2400">
                  <a:solidFill>
                    <a:srgbClr val="000099"/>
                  </a:solidFill>
                  <a:latin typeface="Times New Roman" panose="02020603050405020304" pitchFamily="18" charset="0"/>
                  <a:ea typeface="黑体" panose="02010609060101010101" pitchFamily="49" charset="-122"/>
                </a:rPr>
                <a:t>0     1     0     0      </a:t>
              </a:r>
              <a:endParaRPr lang="en-US" altLang="zh-CN" sz="1800" b="0">
                <a:latin typeface="Arial" panose="020B0604020202020204" pitchFamily="34" charset="0"/>
              </a:endParaRPr>
            </a:p>
          </p:txBody>
        </p:sp>
      </p:grpSp>
      <p:sp>
        <p:nvSpPr>
          <p:cNvPr id="242" name="AutoShape 32"/>
          <p:cNvSpPr>
            <a:spLocks noChangeArrowheads="1"/>
          </p:cNvSpPr>
          <p:nvPr/>
        </p:nvSpPr>
        <p:spPr bwMode="auto">
          <a:xfrm>
            <a:off x="8578850" y="4291014"/>
            <a:ext cx="203200" cy="638175"/>
          </a:xfrm>
          <a:prstGeom prst="curvedLeftArrow">
            <a:avLst>
              <a:gd name="adj1" fmla="val 62813"/>
              <a:gd name="adj2" fmla="val 125625"/>
              <a:gd name="adj3"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243" name="AutoShape 33"/>
          <p:cNvSpPr>
            <a:spLocks noChangeArrowheads="1"/>
          </p:cNvSpPr>
          <p:nvPr/>
        </p:nvSpPr>
        <p:spPr bwMode="auto">
          <a:xfrm>
            <a:off x="8604250" y="4970464"/>
            <a:ext cx="203200" cy="638175"/>
          </a:xfrm>
          <a:prstGeom prst="curvedLeftArrow">
            <a:avLst>
              <a:gd name="adj1" fmla="val 62813"/>
              <a:gd name="adj2" fmla="val 125625"/>
              <a:gd name="adj3" fmla="val 33333"/>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en-US" sz="2400"/>
          </a:p>
        </p:txBody>
      </p:sp>
      <p:sp>
        <p:nvSpPr>
          <p:cNvPr id="244" name="Rectangle 5"/>
          <p:cNvSpPr>
            <a:spLocks noChangeArrowheads="1"/>
          </p:cNvSpPr>
          <p:nvPr/>
        </p:nvSpPr>
        <p:spPr bwMode="auto">
          <a:xfrm>
            <a:off x="107950" y="4779963"/>
            <a:ext cx="2768600" cy="46196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accent2"/>
              </a:buClr>
              <a:buFont typeface="Wingdings" panose="05000000000000000000" pitchFamily="2" charset="2"/>
              <a:buChar char="o"/>
              <a:tabLst>
                <a:tab pos="504825" algn="l"/>
              </a:tabLst>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tabLst>
                <a:tab pos="504825" algn="l"/>
              </a:tabLst>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tabLst>
                <a:tab pos="504825" algn="l"/>
              </a:tabLst>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tabLst>
                <a:tab pos="504825" algn="l"/>
              </a:tabLst>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tabLst>
                <a:tab pos="504825" algn="l"/>
              </a:tabLst>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504825" algn="l"/>
              </a:tabLst>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504825" algn="l"/>
              </a:tabLst>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504825" algn="l"/>
              </a:tabLst>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504825" algn="l"/>
              </a:tabLst>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kumimoji="1" lang="zh-CN" altLang="en-US" sz="2400">
                <a:solidFill>
                  <a:srgbClr val="FF0066"/>
                </a:solidFill>
                <a:latin typeface="Adobe 仿宋 Std R" pitchFamily="18" charset="-122"/>
                <a:ea typeface="Adobe 仿宋 Std R" pitchFamily="18" charset="-122"/>
              </a:rPr>
              <a:t>整体反馈清零方式</a:t>
            </a:r>
            <a:endParaRPr lang="zh-CN" altLang="en-US" sz="1800" b="0">
              <a:solidFill>
                <a:srgbClr val="FF0066"/>
              </a:solidFill>
              <a:latin typeface="Adobe 仿宋 Std R" pitchFamily="18" charset="-122"/>
              <a:ea typeface="Adobe 仿宋 Std R" pitchFamily="18" charset="-122"/>
            </a:endParaRPr>
          </a:p>
        </p:txBody>
      </p:sp>
      <p:sp>
        <p:nvSpPr>
          <p:cNvPr id="54476" name="Rectangle 3"/>
          <p:cNvSpPr>
            <a:spLocks noChangeArrowheads="1"/>
          </p:cNvSpPr>
          <p:nvPr/>
        </p:nvSpPr>
        <p:spPr bwMode="auto">
          <a:xfrm>
            <a:off x="161926" y="1989138"/>
            <a:ext cx="2589213" cy="83185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zh-CN" altLang="en-US" sz="2400">
                <a:latin typeface="Times New Roman" panose="02020603050405020304" pitchFamily="18" charset="0"/>
                <a:ea typeface="黑体" panose="02010609060101010101" pitchFamily="49" charset="-122"/>
              </a:rPr>
              <a:t>用</a:t>
            </a:r>
            <a:r>
              <a:rPr lang="en-US" altLang="zh-CN" sz="2400">
                <a:latin typeface="Times New Roman" panose="02020603050405020304" pitchFamily="18" charset="0"/>
                <a:ea typeface="黑体" panose="02010609060101010101" pitchFamily="49" charset="-122"/>
              </a:rPr>
              <a:t>2</a:t>
            </a:r>
            <a:r>
              <a:rPr lang="zh-CN" altLang="en-US" sz="2400">
                <a:latin typeface="Times New Roman" panose="02020603050405020304" pitchFamily="18" charset="0"/>
                <a:ea typeface="黑体" panose="02010609060101010101" pitchFamily="49" charset="-122"/>
              </a:rPr>
              <a:t>片</a:t>
            </a:r>
            <a:r>
              <a:rPr lang="en-US" altLang="zh-CN" sz="2400">
                <a:latin typeface="Times New Roman" panose="02020603050405020304" pitchFamily="18" charset="0"/>
                <a:ea typeface="黑体" panose="02010609060101010101" pitchFamily="49" charset="-122"/>
              </a:rPr>
              <a:t>74LS290</a:t>
            </a:r>
            <a:r>
              <a:rPr lang="zh-CN" altLang="en-US" sz="2400">
                <a:latin typeface="Times New Roman" panose="02020603050405020304" pitchFamily="18" charset="0"/>
                <a:ea typeface="黑体" panose="02010609060101010101" pitchFamily="49" charset="-122"/>
              </a:rPr>
              <a:t>接成</a:t>
            </a:r>
            <a:r>
              <a:rPr lang="en-US" altLang="zh-CN" sz="2400">
                <a:latin typeface="Times New Roman" panose="02020603050405020304" pitchFamily="18" charset="0"/>
                <a:ea typeface="黑体" panose="02010609060101010101" pitchFamily="49" charset="-122"/>
              </a:rPr>
              <a:t>24</a:t>
            </a:r>
            <a:r>
              <a:rPr lang="zh-CN" altLang="en-US" sz="2400">
                <a:latin typeface="Times New Roman" panose="02020603050405020304" pitchFamily="18" charset="0"/>
                <a:ea typeface="黑体" panose="02010609060101010101" pitchFamily="49" charset="-122"/>
              </a:rPr>
              <a:t>进制计数器</a:t>
            </a:r>
            <a:endParaRPr lang="zh-CN" altLang="en-US" sz="1800" b="0">
              <a:latin typeface="Arial" panose="020B0604020202020204" pitchFamily="34" charset="0"/>
            </a:endParaRPr>
          </a:p>
        </p:txBody>
      </p:sp>
      <p:sp>
        <p:nvSpPr>
          <p:cNvPr id="246" name="Rectangle 228">
            <a:hlinkClick r:id="rId3" action="ppaction://hlinkfile"/>
          </p:cNvPr>
          <p:cNvSpPr>
            <a:spLocks noChangeArrowheads="1"/>
          </p:cNvSpPr>
          <p:nvPr/>
        </p:nvSpPr>
        <p:spPr bwMode="auto">
          <a:xfrm>
            <a:off x="498475" y="3735388"/>
            <a:ext cx="1416050" cy="461962"/>
          </a:xfrm>
          <a:prstGeom prst="rect">
            <a:avLst/>
          </a:prstGeom>
          <a:solidFill>
            <a:schemeClr val="bg2">
              <a:alpha val="0"/>
            </a:schemeClr>
          </a:solidFill>
          <a:ln w="19050">
            <a:solidFill>
              <a:srgbClr val="FF0000">
                <a:alpha val="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sz="2400">
                <a:solidFill>
                  <a:srgbClr val="00CC00"/>
                </a:solidFill>
                <a:latin typeface="Times New Roman" panose="02020603050405020304" pitchFamily="18" charset="0"/>
                <a:ea typeface="华文彩云" panose="02010800040101010101" pitchFamily="2" charset="-122"/>
                <a:cs typeface="Times New Roman" panose="02020603050405020304" pitchFamily="18" charset="0"/>
              </a:rPr>
              <a:t>实验验证</a:t>
            </a:r>
          </a:p>
        </p:txBody>
      </p:sp>
      <p:sp>
        <p:nvSpPr>
          <p:cNvPr id="231" name="矩形 6"/>
          <p:cNvSpPr>
            <a:spLocks noChangeArrowheads="1"/>
          </p:cNvSpPr>
          <p:nvPr/>
        </p:nvSpPr>
        <p:spPr bwMode="auto">
          <a:xfrm>
            <a:off x="30164" y="122239"/>
            <a:ext cx="18557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600">
                <a:solidFill>
                  <a:srgbClr val="FF0066"/>
                </a:solidFill>
                <a:latin typeface="Times New Roman" panose="02020603050405020304" pitchFamily="18" charset="0"/>
                <a:ea typeface="楷体_GB2312" pitchFamily="49" charset="-122"/>
                <a:cs typeface="Times New Roman" panose="02020603050405020304" pitchFamily="18" charset="0"/>
              </a:rPr>
              <a:t>6.5.2</a:t>
            </a:r>
            <a:r>
              <a:rPr lang="zh-CN" altLang="en-US" sz="2600">
                <a:solidFill>
                  <a:srgbClr val="FF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232" name="Rectangle 3"/>
          <p:cNvSpPr>
            <a:spLocks noChangeArrowheads="1"/>
          </p:cNvSpPr>
          <p:nvPr/>
        </p:nvSpPr>
        <p:spPr bwMode="auto">
          <a:xfrm>
            <a:off x="1584324" y="121836"/>
            <a:ext cx="3203575"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2.</a:t>
            </a:r>
            <a:r>
              <a:rPr lang="zh-CN" altLang="en-US"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其它模数计数器</a:t>
            </a:r>
            <a:endParaRPr lang="zh-CN" altLang="en-US" sz="2500" dirty="0">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sp>
        <p:nvSpPr>
          <p:cNvPr id="234" name="Rectangle 3"/>
          <p:cNvSpPr>
            <a:spLocks noChangeArrowheads="1"/>
          </p:cNvSpPr>
          <p:nvPr/>
        </p:nvSpPr>
        <p:spPr bwMode="auto">
          <a:xfrm>
            <a:off x="4794251" y="123975"/>
            <a:ext cx="38925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en-US" altLang="zh-CN" dirty="0" smtClean="0">
                <a:latin typeface="仿宋" panose="02010609060101010101" pitchFamily="49" charset="-122"/>
                <a:ea typeface="仿宋" panose="02010609060101010101" pitchFamily="49" charset="-122"/>
                <a:cs typeface="Times New Roman" panose="02020603050405020304" pitchFamily="18" charset="0"/>
              </a:rPr>
              <a:t>(4)</a:t>
            </a:r>
            <a:r>
              <a:rPr lang="zh-CN" altLang="en-US" dirty="0" smtClean="0">
                <a:latin typeface="仿宋" panose="02010609060101010101" pitchFamily="49" charset="-122"/>
                <a:ea typeface="仿宋" panose="02010609060101010101" pitchFamily="49" charset="-122"/>
                <a:cs typeface="Times New Roman" panose="02020603050405020304" pitchFamily="18" charset="0"/>
              </a:rPr>
              <a:t>异步十进制集成计数器</a:t>
            </a:r>
            <a:endParaRPr lang="zh-CN" altLang="en-US" dirty="0">
              <a:latin typeface="仿宋" panose="02010609060101010101" pitchFamily="49" charset="-122"/>
              <a:ea typeface="仿宋"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67655596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23"/>
                                        </p:tgtEl>
                                        <p:attrNameLst>
                                          <p:attrName>style.visibility</p:attrName>
                                        </p:attrNameLst>
                                      </p:cBhvr>
                                      <p:to>
                                        <p:strVal val="visible"/>
                                      </p:to>
                                    </p:set>
                                    <p:animEffect transition="in" filter="wipe(left)">
                                      <p:cBhvr>
                                        <p:cTn id="7" dur="500"/>
                                        <p:tgtEl>
                                          <p:spTgt spid="2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233"/>
                                        </p:tgtEl>
                                        <p:attrNameLst>
                                          <p:attrName>style.visibility</p:attrName>
                                        </p:attrNameLst>
                                      </p:cBhvr>
                                      <p:to>
                                        <p:strVal val="visible"/>
                                      </p:to>
                                    </p:set>
                                    <p:animEffect transition="in" filter="wipe(right)">
                                      <p:cBhvr>
                                        <p:cTn id="12" dur="500"/>
                                        <p:tgtEl>
                                          <p:spTgt spid="2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42"/>
                                        </p:tgtEl>
                                        <p:attrNameLst>
                                          <p:attrName>style.visibility</p:attrName>
                                        </p:attrNameLst>
                                      </p:cBhvr>
                                      <p:to>
                                        <p:strVal val="visible"/>
                                      </p:to>
                                    </p:set>
                                    <p:animEffect transition="in" filter="wipe(up)">
                                      <p:cBhvr>
                                        <p:cTn id="17" dur="500"/>
                                        <p:tgtEl>
                                          <p:spTgt spid="242"/>
                                        </p:tgtEl>
                                      </p:cBhvr>
                                    </p:animEffect>
                                  </p:childTnLst>
                                </p:cTn>
                              </p:par>
                            </p:childTnLst>
                          </p:cTn>
                        </p:par>
                        <p:par>
                          <p:cTn id="18" fill="hold" nodeType="afterGroup">
                            <p:stCondLst>
                              <p:cond delay="500"/>
                            </p:stCondLst>
                            <p:childTnLst>
                              <p:par>
                                <p:cTn id="19" presetID="22" presetClass="entr" presetSubtype="2" fill="hold" nodeType="afterEffect">
                                  <p:stCondLst>
                                    <p:cond delay="0"/>
                                  </p:stCondLst>
                                  <p:childTnLst>
                                    <p:set>
                                      <p:cBhvr>
                                        <p:cTn id="20" dur="1" fill="hold">
                                          <p:stCondLst>
                                            <p:cond delay="0"/>
                                          </p:stCondLst>
                                        </p:cTn>
                                        <p:tgtEl>
                                          <p:spTgt spid="239"/>
                                        </p:tgtEl>
                                        <p:attrNameLst>
                                          <p:attrName>style.visibility</p:attrName>
                                        </p:attrNameLst>
                                      </p:cBhvr>
                                      <p:to>
                                        <p:strVal val="visible"/>
                                      </p:to>
                                    </p:set>
                                    <p:animEffect transition="in" filter="wipe(right)">
                                      <p:cBhvr>
                                        <p:cTn id="21" dur="500"/>
                                        <p:tgtEl>
                                          <p:spTgt spid="23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243"/>
                                        </p:tgtEl>
                                        <p:attrNameLst>
                                          <p:attrName>style.visibility</p:attrName>
                                        </p:attrNameLst>
                                      </p:cBhvr>
                                      <p:to>
                                        <p:strVal val="visible"/>
                                      </p:to>
                                    </p:set>
                                    <p:animEffect transition="in" filter="wipe(up)">
                                      <p:cBhvr>
                                        <p:cTn id="26" dur="500"/>
                                        <p:tgtEl>
                                          <p:spTgt spid="243"/>
                                        </p:tgtEl>
                                      </p:cBhvr>
                                    </p:animEffect>
                                  </p:childTnLst>
                                </p:cTn>
                              </p:par>
                            </p:childTnLst>
                          </p:cTn>
                        </p:par>
                        <p:par>
                          <p:cTn id="27" fill="hold" nodeType="afterGroup">
                            <p:stCondLst>
                              <p:cond delay="500"/>
                            </p:stCondLst>
                            <p:childTnLst>
                              <p:par>
                                <p:cTn id="28" presetID="4" presetClass="entr" presetSubtype="16" fill="hold" nodeType="afterEffect">
                                  <p:stCondLst>
                                    <p:cond delay="0"/>
                                  </p:stCondLst>
                                  <p:childTnLst>
                                    <p:set>
                                      <p:cBhvr>
                                        <p:cTn id="29" dur="1" fill="hold">
                                          <p:stCondLst>
                                            <p:cond delay="0"/>
                                          </p:stCondLst>
                                        </p:cTn>
                                        <p:tgtEl>
                                          <p:spTgt spid="236"/>
                                        </p:tgtEl>
                                        <p:attrNameLst>
                                          <p:attrName>style.visibility</p:attrName>
                                        </p:attrNameLst>
                                      </p:cBhvr>
                                      <p:to>
                                        <p:strVal val="visible"/>
                                      </p:to>
                                    </p:set>
                                    <p:animEffect transition="in" filter="box(in)">
                                      <p:cBhvr>
                                        <p:cTn id="30" dur="500"/>
                                        <p:tgtEl>
                                          <p:spTgt spid="23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4" presetClass="entr" presetSubtype="16"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box(in)">
                                      <p:cBhvr>
                                        <p:cTn id="35" dur="500"/>
                                        <p:tgtEl>
                                          <p:spTgt spid="4"/>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4" presetClass="entr" presetSubtype="16"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box(in)">
                                      <p:cBhvr>
                                        <p:cTn id="40" dur="500"/>
                                        <p:tgtEl>
                                          <p:spTgt spid="12"/>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4"/>
                                        </p:tgtEl>
                                        <p:attrNameLst>
                                          <p:attrName>style.visibility</p:attrName>
                                        </p:attrNameLst>
                                      </p:cBhvr>
                                      <p:to>
                                        <p:strVal val="visible"/>
                                      </p:to>
                                    </p:set>
                                  </p:childTnLst>
                                </p:cTn>
                              </p:par>
                            </p:childTnLst>
                          </p:cTn>
                        </p:par>
                        <p:par>
                          <p:cTn id="45" fill="hold" nodeType="afterGroup">
                            <p:stCondLst>
                              <p:cond delay="0"/>
                            </p:stCondLst>
                            <p:childTnLst>
                              <p:par>
                                <p:cTn id="46" presetID="12" presetClass="entr" presetSubtype="4" fill="hold" grpId="0" nodeType="afterEffect">
                                  <p:stCondLst>
                                    <p:cond delay="0"/>
                                  </p:stCondLst>
                                  <p:childTnLst>
                                    <p:set>
                                      <p:cBhvr>
                                        <p:cTn id="47" dur="1" fill="hold">
                                          <p:stCondLst>
                                            <p:cond delay="0"/>
                                          </p:stCondLst>
                                        </p:cTn>
                                        <p:tgtEl>
                                          <p:spTgt spid="246"/>
                                        </p:tgtEl>
                                        <p:attrNameLst>
                                          <p:attrName>style.visibility</p:attrName>
                                        </p:attrNameLst>
                                      </p:cBhvr>
                                      <p:to>
                                        <p:strVal val="visible"/>
                                      </p:to>
                                    </p:set>
                                    <p:animEffect transition="in" filter="slide(fromBottom)">
                                      <p:cBhvr>
                                        <p:cTn id="48" dur="500"/>
                                        <p:tgtEl>
                                          <p:spTgt spid="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 grpId="0" animBg="1"/>
      <p:bldP spid="243" grpId="0" animBg="1"/>
      <p:bldP spid="244" grpId="0"/>
      <p:bldP spid="246"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30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0264" y="1995489"/>
            <a:ext cx="3756025" cy="3201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303" name="Rectangle 4"/>
          <p:cNvSpPr>
            <a:spLocks noChangeArrowheads="1"/>
          </p:cNvSpPr>
          <p:nvPr/>
        </p:nvSpPr>
        <p:spPr bwMode="auto">
          <a:xfrm>
            <a:off x="269875" y="2971800"/>
            <a:ext cx="4446588" cy="4572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400">
                <a:latin typeface="Times New Roman" panose="02020603050405020304" pitchFamily="18" charset="0"/>
                <a:ea typeface="黑体" panose="02010609060101010101" pitchFamily="49" charset="-122"/>
              </a:rPr>
              <a:t>(</a:t>
            </a:r>
            <a:r>
              <a:rPr lang="zh-CN" altLang="en-US" sz="2400">
                <a:latin typeface="Times New Roman" panose="02020603050405020304" pitchFamily="18" charset="0"/>
                <a:ea typeface="黑体" panose="02010609060101010101" pitchFamily="49" charset="-122"/>
              </a:rPr>
              <a:t>二十四进制计数译码显示电路</a:t>
            </a:r>
            <a:r>
              <a:rPr lang="en-US" altLang="zh-CN" sz="2400">
                <a:latin typeface="Times New Roman" panose="02020603050405020304" pitchFamily="18" charset="0"/>
                <a:ea typeface="黑体" panose="02010609060101010101" pitchFamily="49" charset="-122"/>
              </a:rPr>
              <a:t>) </a:t>
            </a:r>
            <a:endParaRPr lang="en-US" altLang="zh-CN" sz="1800" b="0">
              <a:latin typeface="Arial" panose="020B0604020202020204" pitchFamily="34" charset="0"/>
            </a:endParaRPr>
          </a:p>
        </p:txBody>
      </p:sp>
      <p:sp>
        <p:nvSpPr>
          <p:cNvPr id="11" name="Rectangle 27">
            <a:hlinkClick r:id="rId3" action="ppaction://hlinkfile"/>
          </p:cNvPr>
          <p:cNvSpPr>
            <a:spLocks noChangeArrowheads="1"/>
          </p:cNvSpPr>
          <p:nvPr/>
        </p:nvSpPr>
        <p:spPr bwMode="auto">
          <a:xfrm>
            <a:off x="1417638" y="4268788"/>
            <a:ext cx="1416050" cy="461962"/>
          </a:xfrm>
          <a:prstGeom prst="rect">
            <a:avLst/>
          </a:prstGeom>
          <a:solidFill>
            <a:schemeClr val="bg2">
              <a:alpha val="0"/>
            </a:schemeClr>
          </a:solidFill>
          <a:ln w="19050">
            <a:solidFill>
              <a:srgbClr val="FF0000">
                <a:alpha val="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sz="2400">
                <a:solidFill>
                  <a:srgbClr val="00CC00"/>
                </a:solidFill>
                <a:latin typeface="Times New Roman" panose="02020603050405020304" pitchFamily="18" charset="0"/>
                <a:ea typeface="华文彩云" panose="02010800040101010101" pitchFamily="2" charset="-122"/>
                <a:cs typeface="Times New Roman" panose="02020603050405020304" pitchFamily="18" charset="0"/>
              </a:rPr>
              <a:t>实验验证</a:t>
            </a:r>
          </a:p>
        </p:txBody>
      </p:sp>
      <p:sp>
        <p:nvSpPr>
          <p:cNvPr id="9" name="矩形 6"/>
          <p:cNvSpPr>
            <a:spLocks noChangeArrowheads="1"/>
          </p:cNvSpPr>
          <p:nvPr/>
        </p:nvSpPr>
        <p:spPr bwMode="auto">
          <a:xfrm>
            <a:off x="30164" y="122239"/>
            <a:ext cx="18557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600">
                <a:solidFill>
                  <a:srgbClr val="FF0066"/>
                </a:solidFill>
                <a:latin typeface="Times New Roman" panose="02020603050405020304" pitchFamily="18" charset="0"/>
                <a:ea typeface="楷体_GB2312" pitchFamily="49" charset="-122"/>
                <a:cs typeface="Times New Roman" panose="02020603050405020304" pitchFamily="18" charset="0"/>
              </a:rPr>
              <a:t>6.5.2</a:t>
            </a:r>
            <a:r>
              <a:rPr lang="zh-CN" altLang="en-US" sz="2600">
                <a:solidFill>
                  <a:srgbClr val="FF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10" name="Rectangle 3"/>
          <p:cNvSpPr>
            <a:spLocks noChangeArrowheads="1"/>
          </p:cNvSpPr>
          <p:nvPr/>
        </p:nvSpPr>
        <p:spPr bwMode="auto">
          <a:xfrm>
            <a:off x="1584324" y="121836"/>
            <a:ext cx="3203575"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2.</a:t>
            </a:r>
            <a:r>
              <a:rPr lang="zh-CN" altLang="en-US"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其它模数计数器</a:t>
            </a:r>
            <a:endParaRPr lang="zh-CN" altLang="en-US" sz="2500" dirty="0">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sp>
        <p:nvSpPr>
          <p:cNvPr id="12" name="Rectangle 3"/>
          <p:cNvSpPr>
            <a:spLocks noChangeArrowheads="1"/>
          </p:cNvSpPr>
          <p:nvPr/>
        </p:nvSpPr>
        <p:spPr bwMode="auto">
          <a:xfrm>
            <a:off x="4794251" y="123975"/>
            <a:ext cx="38925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en-US" altLang="zh-CN" dirty="0" smtClean="0">
                <a:latin typeface="仿宋" panose="02010609060101010101" pitchFamily="49" charset="-122"/>
                <a:ea typeface="仿宋" panose="02010609060101010101" pitchFamily="49" charset="-122"/>
                <a:cs typeface="Times New Roman" panose="02020603050405020304" pitchFamily="18" charset="0"/>
              </a:rPr>
              <a:t>(4)</a:t>
            </a:r>
            <a:r>
              <a:rPr lang="zh-CN" altLang="en-US" dirty="0" smtClean="0">
                <a:latin typeface="仿宋" panose="02010609060101010101" pitchFamily="49" charset="-122"/>
                <a:ea typeface="仿宋" panose="02010609060101010101" pitchFamily="49" charset="-122"/>
                <a:cs typeface="Times New Roman" panose="02020603050405020304" pitchFamily="18" charset="0"/>
              </a:rPr>
              <a:t>异步十进制集成计数器</a:t>
            </a:r>
            <a:endParaRPr lang="zh-CN" altLang="en-US" dirty="0">
              <a:latin typeface="仿宋" panose="02010609060101010101" pitchFamily="49" charset="-122"/>
              <a:ea typeface="仿宋"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058380137"/>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lide(fromBottom)">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ChangeArrowheads="1"/>
          </p:cNvSpPr>
          <p:nvPr/>
        </p:nvSpPr>
        <p:spPr bwMode="auto">
          <a:xfrm>
            <a:off x="971550" y="1347788"/>
            <a:ext cx="6426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kumimoji="1" lang="en-US" altLang="zh-CN" sz="3600" dirty="0">
                <a:solidFill>
                  <a:schemeClr val="accent2"/>
                </a:solidFill>
                <a:latin typeface="Times New Roman" panose="02020603050405020304" pitchFamily="18" charset="0"/>
                <a:ea typeface="楷体_GB2312" pitchFamily="49" charset="-122"/>
              </a:rPr>
              <a:t>6.2  </a:t>
            </a:r>
            <a:r>
              <a:rPr kumimoji="1" lang="zh-CN" altLang="en-US" sz="3600" dirty="0">
                <a:solidFill>
                  <a:schemeClr val="accent2"/>
                </a:solidFill>
                <a:latin typeface="Times New Roman" panose="02020603050405020304" pitchFamily="18" charset="0"/>
                <a:ea typeface="楷体_GB2312" pitchFamily="49" charset="-122"/>
              </a:rPr>
              <a:t>时序逻辑电路的</a:t>
            </a:r>
            <a:r>
              <a:rPr kumimoji="1" lang="zh-CN" altLang="en-US" sz="3600" dirty="0" smtClean="0">
                <a:solidFill>
                  <a:schemeClr val="accent2"/>
                </a:solidFill>
                <a:latin typeface="Times New Roman" panose="02020603050405020304" pitchFamily="18" charset="0"/>
                <a:ea typeface="楷体_GB2312" pitchFamily="49" charset="-122"/>
              </a:rPr>
              <a:t>分析</a:t>
            </a:r>
            <a:endParaRPr lang="zh-CN" altLang="en-US" dirty="0">
              <a:solidFill>
                <a:srgbClr val="FF3300"/>
              </a:solidFill>
            </a:endParaRPr>
          </a:p>
        </p:txBody>
      </p:sp>
      <p:sp>
        <p:nvSpPr>
          <p:cNvPr id="443395" name="Rectangle 3"/>
          <p:cNvSpPr>
            <a:spLocks noChangeArrowheads="1"/>
          </p:cNvSpPr>
          <p:nvPr/>
        </p:nvSpPr>
        <p:spPr bwMode="auto">
          <a:xfrm>
            <a:off x="684213" y="2851150"/>
            <a:ext cx="799306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r>
              <a:rPr kumimoji="1" lang="en-US" altLang="zh-CN" sz="3200">
                <a:solidFill>
                  <a:srgbClr val="000066"/>
                </a:solidFill>
                <a:latin typeface="Times New Roman" panose="02020603050405020304" pitchFamily="18" charset="0"/>
                <a:ea typeface="楷体_GB2312" pitchFamily="49" charset="-122"/>
                <a:hlinkClick r:id="rId2" action="ppaction://hlinksldjump"/>
              </a:rPr>
              <a:t>6.2.1</a:t>
            </a:r>
            <a:r>
              <a:rPr kumimoji="1" lang="en-US" altLang="zh-CN" sz="3200">
                <a:solidFill>
                  <a:srgbClr val="000066"/>
                </a:solidFill>
                <a:latin typeface="楷体_GB2312" pitchFamily="49" charset="-122"/>
                <a:ea typeface="楷体_GB2312" pitchFamily="49" charset="-122"/>
                <a:hlinkClick r:id="rId2" action="ppaction://hlinksldjump"/>
              </a:rPr>
              <a:t> </a:t>
            </a:r>
            <a:r>
              <a:rPr kumimoji="1" lang="zh-CN" altLang="en-US" sz="3200">
                <a:solidFill>
                  <a:srgbClr val="000066"/>
                </a:solidFill>
                <a:latin typeface="楷体_GB2312" pitchFamily="49" charset="-122"/>
                <a:ea typeface="楷体_GB2312" pitchFamily="49" charset="-122"/>
                <a:hlinkClick r:id="rId2" action="ppaction://hlinksldjump"/>
              </a:rPr>
              <a:t>分析同步时序逻辑电路的一般步骤</a:t>
            </a:r>
            <a:endParaRPr kumimoji="1" lang="zh-CN" altLang="en-US" sz="3200">
              <a:solidFill>
                <a:srgbClr val="000066"/>
              </a:solidFill>
              <a:latin typeface="楷体_GB2312" pitchFamily="49" charset="-122"/>
              <a:ea typeface="楷体_GB2312" pitchFamily="49" charset="-122"/>
            </a:endParaRPr>
          </a:p>
        </p:txBody>
      </p:sp>
      <p:sp>
        <p:nvSpPr>
          <p:cNvPr id="443396" name="Rectangle 4"/>
          <p:cNvSpPr>
            <a:spLocks noChangeArrowheads="1"/>
          </p:cNvSpPr>
          <p:nvPr/>
        </p:nvSpPr>
        <p:spPr bwMode="auto">
          <a:xfrm>
            <a:off x="684213" y="3929063"/>
            <a:ext cx="799306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r>
              <a:rPr kumimoji="1" lang="en-US" altLang="zh-CN" sz="3200">
                <a:solidFill>
                  <a:srgbClr val="000066"/>
                </a:solidFill>
                <a:latin typeface="Times New Roman" panose="02020603050405020304" pitchFamily="18" charset="0"/>
                <a:ea typeface="楷体_GB2312" pitchFamily="49" charset="-122"/>
                <a:hlinkClick r:id="rId3" action="ppaction://hlinksldjump"/>
              </a:rPr>
              <a:t>6.2.2 </a:t>
            </a:r>
            <a:r>
              <a:rPr kumimoji="1" lang="zh-CN" altLang="en-US" sz="3200">
                <a:solidFill>
                  <a:srgbClr val="000066"/>
                </a:solidFill>
                <a:latin typeface="Times New Roman" panose="02020603050405020304" pitchFamily="18" charset="0"/>
                <a:ea typeface="楷体_GB2312" pitchFamily="49" charset="-122"/>
                <a:hlinkClick r:id="rId3" action="ppaction://hlinksldjump"/>
              </a:rPr>
              <a:t>同步时序逻辑电路分析举例</a:t>
            </a:r>
            <a:endParaRPr kumimoji="1" lang="zh-CN" altLang="en-US" sz="3200">
              <a:solidFill>
                <a:srgbClr val="000066"/>
              </a:solidFill>
              <a:latin typeface="Times New Roman" panose="02020603050405020304" pitchFamily="18" charset="0"/>
              <a:ea typeface="楷体_GB2312" pitchFamily="49" charset="-122"/>
            </a:endParaRPr>
          </a:p>
        </p:txBody>
      </p:sp>
    </p:spTree>
  </p:cSld>
  <p:clrMapOvr>
    <a:masterClrMapping/>
  </p:clrMapOvr>
  <p:transition spd="med">
    <p:rand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ChangeArrowheads="1"/>
          </p:cNvSpPr>
          <p:nvPr/>
        </p:nvSpPr>
        <p:spPr bwMode="auto">
          <a:xfrm>
            <a:off x="838200" y="1557338"/>
            <a:ext cx="5329238" cy="614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lgn="l">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buFont typeface="Wingdings" panose="05000000000000000000" pitchFamily="2" charset="2"/>
              <a:buNone/>
            </a:pPr>
            <a:r>
              <a:rPr kumimoji="1" lang="zh-CN" altLang="en-US" sz="2400" dirty="0">
                <a:solidFill>
                  <a:srgbClr val="000066"/>
                </a:solidFill>
                <a:latin typeface="Times New Roman" panose="02020603050405020304" pitchFamily="18" charset="0"/>
              </a:rPr>
              <a:t>时序逻辑电路分析的任务：</a:t>
            </a:r>
          </a:p>
        </p:txBody>
      </p:sp>
      <p:sp>
        <p:nvSpPr>
          <p:cNvPr id="444419" name="Rectangle 3"/>
          <p:cNvSpPr>
            <a:spLocks noChangeArrowheads="1"/>
          </p:cNvSpPr>
          <p:nvPr/>
        </p:nvSpPr>
        <p:spPr bwMode="auto">
          <a:xfrm>
            <a:off x="323850" y="2173288"/>
            <a:ext cx="8461375" cy="1116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lgn="l">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nSpc>
                <a:spcPct val="150000"/>
              </a:lnSpc>
              <a:buFont typeface="Wingdings" panose="05000000000000000000" pitchFamily="2" charset="2"/>
              <a:buNone/>
            </a:pPr>
            <a:r>
              <a:rPr kumimoji="1" lang="zh-CN" altLang="en-US" sz="2400" dirty="0">
                <a:latin typeface="Times New Roman" panose="02020603050405020304" pitchFamily="18" charset="0"/>
              </a:rPr>
              <a:t>　　　分析时序逻辑电路在输入信号的作用下，其状态和输出信号变化的规律，进而确定电路的逻辑功能</a:t>
            </a:r>
            <a:r>
              <a:rPr kumimoji="1" lang="zh-CN" altLang="en-US" sz="2400" dirty="0">
                <a:solidFill>
                  <a:srgbClr val="000066"/>
                </a:solidFill>
                <a:latin typeface="Times New Roman" panose="02020603050405020304" pitchFamily="18" charset="0"/>
              </a:rPr>
              <a:t>。</a:t>
            </a:r>
            <a:endParaRPr kumimoji="1" lang="en-GB" altLang="zh-CN" sz="2400" dirty="0">
              <a:solidFill>
                <a:srgbClr val="000066"/>
              </a:solidFill>
              <a:latin typeface="Times New Roman" panose="02020603050405020304" pitchFamily="18" charset="0"/>
            </a:endParaRPr>
          </a:p>
        </p:txBody>
      </p:sp>
      <p:sp>
        <p:nvSpPr>
          <p:cNvPr id="444420" name="Rectangle 4"/>
          <p:cNvSpPr>
            <a:spLocks noChangeArrowheads="1"/>
          </p:cNvSpPr>
          <p:nvPr/>
        </p:nvSpPr>
        <p:spPr bwMode="auto">
          <a:xfrm>
            <a:off x="0" y="23812"/>
            <a:ext cx="45672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kumimoji="1" lang="en-US" altLang="zh-CN" sz="3200">
                <a:solidFill>
                  <a:schemeClr val="accent2"/>
                </a:solidFill>
                <a:latin typeface="Times New Roman" panose="02020603050405020304" pitchFamily="18" charset="0"/>
                <a:ea typeface="楷体_GB2312" pitchFamily="49" charset="-122"/>
              </a:rPr>
              <a:t>6.2  </a:t>
            </a:r>
            <a:r>
              <a:rPr kumimoji="1" lang="zh-CN" altLang="en-US" sz="3200">
                <a:solidFill>
                  <a:schemeClr val="accent2"/>
                </a:solidFill>
                <a:latin typeface="Times New Roman" panose="02020603050405020304" pitchFamily="18" charset="0"/>
                <a:ea typeface="楷体_GB2312" pitchFamily="49" charset="-122"/>
              </a:rPr>
              <a:t>时序逻辑电路的分析</a:t>
            </a:r>
          </a:p>
        </p:txBody>
      </p:sp>
      <p:sp>
        <p:nvSpPr>
          <p:cNvPr id="444421" name="Rectangle 5"/>
          <p:cNvSpPr>
            <a:spLocks noChangeArrowheads="1"/>
          </p:cNvSpPr>
          <p:nvPr/>
        </p:nvSpPr>
        <p:spPr bwMode="auto">
          <a:xfrm>
            <a:off x="225425" y="4243388"/>
            <a:ext cx="8594725" cy="169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algn="l">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楷体_GB2312" pitchFamily="49" charset="-122"/>
              </a:defRPr>
            </a:lvl1pPr>
            <a:lvl2pPr marL="908050" indent="-436563" algn="l">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楷体_GB2312" pitchFamily="49" charset="-122"/>
              </a:defRPr>
            </a:lvl2pPr>
            <a:lvl3pPr marL="1304925" indent="-395288" algn="l">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楷体_GB2312" pitchFamily="49" charset="-122"/>
              </a:defRPr>
            </a:lvl3pPr>
            <a:lvl4pPr marL="1693863" indent="-387350" algn="l">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楷体_GB2312" pitchFamily="49" charset="-122"/>
              </a:defRPr>
            </a:lvl4pPr>
            <a:lvl5pPr marL="2093913" indent="-398463" algn="l">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5pPr>
            <a:lvl6pPr marL="2551113" indent="-398463" fontAlgn="base">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6pPr>
            <a:lvl7pPr marL="3008313" indent="-398463" fontAlgn="base">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7pPr>
            <a:lvl8pPr marL="3465513" indent="-398463" fontAlgn="base">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8pPr>
            <a:lvl9pPr marL="3922713" indent="-398463" fontAlgn="base">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楷体_GB2312" pitchFamily="49" charset="-122"/>
              </a:defRPr>
            </a:lvl9pPr>
          </a:lstStyle>
          <a:p>
            <a:pPr>
              <a:lnSpc>
                <a:spcPct val="150000"/>
              </a:lnSpc>
              <a:buFont typeface="Wingdings" panose="05000000000000000000" pitchFamily="2" charset="2"/>
              <a:buNone/>
            </a:pPr>
            <a:r>
              <a:rPr kumimoji="1" lang="en-US" altLang="zh-CN" sz="2400" dirty="0">
                <a:latin typeface="Times New Roman" panose="02020603050405020304" pitchFamily="18" charset="0"/>
              </a:rPr>
              <a:t>              </a:t>
            </a:r>
            <a:r>
              <a:rPr kumimoji="1" lang="zh-CN" altLang="en-US" sz="2400" dirty="0">
                <a:latin typeface="Times New Roman" panose="02020603050405020304" pitchFamily="18" charset="0"/>
              </a:rPr>
              <a:t>时序电路的逻辑功能是由其状态和输出信号的变化的规律呈现出来的。所以</a:t>
            </a:r>
            <a:r>
              <a:rPr kumimoji="1" lang="en-US" altLang="zh-CN" sz="2400" dirty="0">
                <a:latin typeface="Times New Roman" panose="02020603050405020304" pitchFamily="18" charset="0"/>
              </a:rPr>
              <a:t>,</a:t>
            </a:r>
            <a:r>
              <a:rPr kumimoji="1" lang="zh-CN" altLang="en-US" sz="2400" dirty="0">
                <a:latin typeface="Times New Roman" panose="02020603050405020304" pitchFamily="18" charset="0"/>
              </a:rPr>
              <a:t>分析过程主要是列出电路状态表或画出状态图、工作波形图。</a:t>
            </a:r>
            <a:endParaRPr kumimoji="1" lang="en-GB" altLang="zh-CN" sz="2400" dirty="0">
              <a:latin typeface="Times New Roman" panose="02020603050405020304" pitchFamily="18" charset="0"/>
            </a:endParaRPr>
          </a:p>
        </p:txBody>
      </p:sp>
      <p:sp>
        <p:nvSpPr>
          <p:cNvPr id="444422" name="Rectangle 6"/>
          <p:cNvSpPr>
            <a:spLocks noChangeArrowheads="1"/>
          </p:cNvSpPr>
          <p:nvPr/>
        </p:nvSpPr>
        <p:spPr bwMode="auto">
          <a:xfrm>
            <a:off x="838200" y="3724275"/>
            <a:ext cx="3656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a:solidFill>
                  <a:srgbClr val="000066"/>
                </a:solidFill>
                <a:latin typeface="Times New Roman" panose="02020603050405020304" pitchFamily="18" charset="0"/>
                <a:ea typeface="楷体_GB2312" pitchFamily="49" charset="-122"/>
              </a:rPr>
              <a:t>分析过程的主要表现形式</a:t>
            </a:r>
            <a:r>
              <a:rPr kumimoji="1" lang="en-US" altLang="zh-CN">
                <a:solidFill>
                  <a:srgbClr val="000066"/>
                </a:solidFill>
                <a:latin typeface="Times New Roman" panose="02020603050405020304" pitchFamily="18" charset="0"/>
                <a:ea typeface="楷体_GB2312" pitchFamily="49" charset="-122"/>
              </a:rPr>
              <a:t>:</a:t>
            </a:r>
          </a:p>
        </p:txBody>
      </p:sp>
    </p:spTree>
  </p:cSld>
  <p:clrMapOvr>
    <a:masterClrMapping/>
  </p:clrMapOvr>
  <p:transition spd="med">
    <p:rand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ChangeArrowheads="1"/>
          </p:cNvSpPr>
          <p:nvPr/>
        </p:nvSpPr>
        <p:spPr bwMode="auto">
          <a:xfrm>
            <a:off x="0" y="0"/>
            <a:ext cx="68199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r>
              <a:rPr kumimoji="1" lang="en-US" altLang="zh-CN" sz="2800">
                <a:solidFill>
                  <a:schemeClr val="accent2"/>
                </a:solidFill>
                <a:latin typeface="Times New Roman" panose="02020603050405020304" pitchFamily="18" charset="0"/>
                <a:ea typeface="楷体_GB2312" pitchFamily="49" charset="-122"/>
              </a:rPr>
              <a:t>6.2.1</a:t>
            </a:r>
            <a:r>
              <a:rPr kumimoji="1" lang="en-US" altLang="zh-CN" sz="2800">
                <a:solidFill>
                  <a:schemeClr val="accent2"/>
                </a:solidFill>
                <a:latin typeface="楷体_GB2312" pitchFamily="49" charset="-122"/>
                <a:ea typeface="楷体_GB2312" pitchFamily="49" charset="-122"/>
              </a:rPr>
              <a:t> </a:t>
            </a:r>
            <a:r>
              <a:rPr kumimoji="1" lang="zh-CN" altLang="en-US" sz="2800">
                <a:solidFill>
                  <a:schemeClr val="accent2"/>
                </a:solidFill>
                <a:latin typeface="楷体_GB2312" pitchFamily="49" charset="-122"/>
                <a:ea typeface="楷体_GB2312" pitchFamily="49" charset="-122"/>
              </a:rPr>
              <a:t>分析同步时序逻辑电路的一般步骤</a:t>
            </a:r>
            <a:r>
              <a:rPr kumimoji="1" lang="en-US" altLang="zh-CN" sz="2800">
                <a:solidFill>
                  <a:schemeClr val="accent2"/>
                </a:solidFill>
                <a:latin typeface="楷体_GB2312" pitchFamily="49" charset="-122"/>
                <a:ea typeface="楷体_GB2312" pitchFamily="49" charset="-122"/>
              </a:rPr>
              <a:t>:</a:t>
            </a:r>
          </a:p>
        </p:txBody>
      </p:sp>
      <p:sp>
        <p:nvSpPr>
          <p:cNvPr id="445443" name="Rectangle 3"/>
          <p:cNvSpPr>
            <a:spLocks noChangeArrowheads="1"/>
          </p:cNvSpPr>
          <p:nvPr/>
        </p:nvSpPr>
        <p:spPr bwMode="auto">
          <a:xfrm>
            <a:off x="827088" y="1465263"/>
            <a:ext cx="6051550" cy="1006475"/>
          </a:xfrm>
          <a:prstGeom prst="rect">
            <a:avLst/>
          </a:prstGeom>
          <a:solidFill>
            <a:srgbClr val="FFFFFF">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lnSpc>
                <a:spcPct val="125000"/>
              </a:lnSpc>
            </a:pPr>
            <a:r>
              <a:rPr lang="en-US" altLang="zh-CN" dirty="0">
                <a:solidFill>
                  <a:schemeClr val="folHlink"/>
                </a:solidFill>
                <a:latin typeface="Times New Roman" panose="02020603050405020304" pitchFamily="18" charset="0"/>
                <a:ea typeface="楷体_GB2312" pitchFamily="49" charset="-122"/>
              </a:rPr>
              <a:t>1.</a:t>
            </a:r>
            <a:r>
              <a:rPr lang="zh-CN" altLang="en-US" dirty="0">
                <a:solidFill>
                  <a:schemeClr val="folHlink"/>
                </a:solidFill>
                <a:latin typeface="Times New Roman" panose="02020603050405020304" pitchFamily="18" charset="0"/>
                <a:ea typeface="楷体_GB2312" pitchFamily="49" charset="-122"/>
              </a:rPr>
              <a:t>了解电路的组成：</a:t>
            </a:r>
          </a:p>
          <a:p>
            <a:pPr algn="l">
              <a:lnSpc>
                <a:spcPct val="125000"/>
              </a:lnSpc>
            </a:pPr>
            <a:r>
              <a:rPr lang="zh-CN" altLang="en-US" dirty="0">
                <a:latin typeface="Times New Roman" panose="02020603050405020304" pitchFamily="18" charset="0"/>
                <a:ea typeface="楷体_GB2312" pitchFamily="49" charset="-122"/>
              </a:rPr>
              <a:t>电路的输入、输出信号、触发器的类型</a:t>
            </a:r>
            <a:r>
              <a:rPr lang="zh-CN" altLang="en-US" dirty="0" smtClean="0">
                <a:latin typeface="Times New Roman" panose="02020603050405020304" pitchFamily="18" charset="0"/>
                <a:ea typeface="楷体_GB2312" pitchFamily="49" charset="-122"/>
              </a:rPr>
              <a:t>等</a:t>
            </a:r>
            <a:r>
              <a:rPr lang="zh-CN" altLang="en-US" dirty="0" smtClean="0">
                <a:solidFill>
                  <a:schemeClr val="folHlink"/>
                </a:solidFill>
                <a:latin typeface="Times New Roman" panose="02020603050405020304" pitchFamily="18" charset="0"/>
                <a:ea typeface="楷体_GB2312" pitchFamily="49" charset="-122"/>
              </a:rPr>
              <a:t> </a:t>
            </a:r>
            <a:endParaRPr lang="zh-CN" altLang="en-US" dirty="0">
              <a:solidFill>
                <a:schemeClr val="folHlink"/>
              </a:solidFill>
              <a:latin typeface="Times New Roman" panose="02020603050405020304" pitchFamily="18" charset="0"/>
              <a:ea typeface="楷体_GB2312" pitchFamily="49" charset="-122"/>
            </a:endParaRPr>
          </a:p>
        </p:txBody>
      </p:sp>
      <p:sp>
        <p:nvSpPr>
          <p:cNvPr id="445444" name="Rectangle 4"/>
          <p:cNvSpPr>
            <a:spLocks noChangeArrowheads="1"/>
          </p:cNvSpPr>
          <p:nvPr/>
        </p:nvSpPr>
        <p:spPr bwMode="auto">
          <a:xfrm>
            <a:off x="827088" y="5693628"/>
            <a:ext cx="641667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lnSpc>
                <a:spcPct val="125000"/>
              </a:lnSpc>
            </a:pPr>
            <a:r>
              <a:rPr lang="en-US" altLang="zh-CN" dirty="0">
                <a:solidFill>
                  <a:schemeClr val="folHlink"/>
                </a:solidFill>
                <a:latin typeface="Times New Roman" panose="02020603050405020304" pitchFamily="18" charset="0"/>
                <a:ea typeface="楷体_GB2312" pitchFamily="49" charset="-122"/>
              </a:rPr>
              <a:t>4</a:t>
            </a:r>
            <a:r>
              <a:rPr lang="en-US" altLang="zh-CN" dirty="0" smtClean="0">
                <a:solidFill>
                  <a:schemeClr val="folHlink"/>
                </a:solidFill>
                <a:latin typeface="Times New Roman" panose="02020603050405020304" pitchFamily="18" charset="0"/>
                <a:ea typeface="楷体_GB2312" pitchFamily="49" charset="-122"/>
              </a:rPr>
              <a:t>.</a:t>
            </a:r>
            <a:r>
              <a:rPr lang="zh-CN" altLang="en-US" dirty="0" smtClean="0">
                <a:solidFill>
                  <a:schemeClr val="folHlink"/>
                </a:solidFill>
                <a:latin typeface="Times New Roman" panose="02020603050405020304" pitchFamily="18" charset="0"/>
                <a:ea typeface="楷体_GB2312" pitchFamily="49" charset="-122"/>
              </a:rPr>
              <a:t>确定</a:t>
            </a:r>
            <a:r>
              <a:rPr lang="zh-CN" altLang="en-US" dirty="0">
                <a:solidFill>
                  <a:schemeClr val="folHlink"/>
                </a:solidFill>
                <a:latin typeface="Times New Roman" panose="02020603050405020304" pitchFamily="18" charset="0"/>
                <a:ea typeface="楷体_GB2312" pitchFamily="49" charset="-122"/>
              </a:rPr>
              <a:t>电路的逻辑功能。</a:t>
            </a:r>
          </a:p>
        </p:txBody>
      </p:sp>
      <p:sp>
        <p:nvSpPr>
          <p:cNvPr id="445445" name="Rectangle 5"/>
          <p:cNvSpPr>
            <a:spLocks noChangeArrowheads="1"/>
          </p:cNvSpPr>
          <p:nvPr/>
        </p:nvSpPr>
        <p:spPr bwMode="auto">
          <a:xfrm>
            <a:off x="827088" y="5070475"/>
            <a:ext cx="6257925" cy="558800"/>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5000"/>
              </a:lnSpc>
            </a:pPr>
            <a:r>
              <a:rPr lang="en-US" altLang="zh-CN" dirty="0">
                <a:solidFill>
                  <a:schemeClr val="folHlink"/>
                </a:solidFill>
                <a:latin typeface="Times New Roman" panose="02020603050405020304" pitchFamily="18" charset="0"/>
                <a:ea typeface="楷体_GB2312" pitchFamily="49" charset="-122"/>
              </a:rPr>
              <a:t>3.</a:t>
            </a:r>
            <a:r>
              <a:rPr lang="zh-CN" altLang="en-US" dirty="0">
                <a:solidFill>
                  <a:schemeClr val="folHlink"/>
                </a:solidFill>
                <a:latin typeface="Times New Roman" panose="02020603050405020304" pitchFamily="18" charset="0"/>
                <a:ea typeface="楷体_GB2312" pitchFamily="49" charset="-122"/>
              </a:rPr>
              <a:t>列出状态转换表或画出状态图和波形图。</a:t>
            </a:r>
          </a:p>
        </p:txBody>
      </p:sp>
      <p:sp>
        <p:nvSpPr>
          <p:cNvPr id="445446" name="Rectangle 6"/>
          <p:cNvSpPr>
            <a:spLocks noChangeArrowheads="1"/>
          </p:cNvSpPr>
          <p:nvPr/>
        </p:nvSpPr>
        <p:spPr bwMode="auto">
          <a:xfrm>
            <a:off x="827088" y="2492375"/>
            <a:ext cx="7777162"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5000"/>
              </a:lnSpc>
            </a:pPr>
            <a:r>
              <a:rPr lang="en-US" altLang="zh-CN" dirty="0" smtClean="0">
                <a:solidFill>
                  <a:schemeClr val="folHlink"/>
                </a:solidFill>
                <a:latin typeface="Times New Roman" panose="02020603050405020304" pitchFamily="18" charset="0"/>
                <a:ea typeface="楷体_GB2312" pitchFamily="49" charset="-122"/>
              </a:rPr>
              <a:t>2</a:t>
            </a:r>
            <a:r>
              <a:rPr lang="en-US" altLang="zh-CN" dirty="0">
                <a:solidFill>
                  <a:schemeClr val="folHlink"/>
                </a:solidFill>
                <a:latin typeface="Times New Roman" panose="02020603050405020304" pitchFamily="18" charset="0"/>
                <a:ea typeface="楷体_GB2312" pitchFamily="49" charset="-122"/>
              </a:rPr>
              <a:t>. </a:t>
            </a:r>
            <a:r>
              <a:rPr lang="zh-CN" altLang="en-US" dirty="0">
                <a:solidFill>
                  <a:schemeClr val="folHlink"/>
                </a:solidFill>
                <a:latin typeface="Times New Roman" panose="02020603050405020304" pitchFamily="18" charset="0"/>
                <a:ea typeface="楷体_GB2312" pitchFamily="49" charset="-122"/>
              </a:rPr>
              <a:t>根据给定的时序电路图</a:t>
            </a:r>
            <a:r>
              <a:rPr lang="en-US" altLang="zh-CN" dirty="0">
                <a:solidFill>
                  <a:schemeClr val="folHlink"/>
                </a:solidFill>
                <a:latin typeface="Times New Roman" panose="02020603050405020304" pitchFamily="18" charset="0"/>
                <a:ea typeface="楷体_GB2312" pitchFamily="49" charset="-122"/>
              </a:rPr>
              <a:t>,</a:t>
            </a:r>
            <a:r>
              <a:rPr lang="zh-CN" altLang="en-US" dirty="0">
                <a:solidFill>
                  <a:schemeClr val="folHlink"/>
                </a:solidFill>
                <a:latin typeface="Times New Roman" panose="02020603050405020304" pitchFamily="18" charset="0"/>
                <a:ea typeface="楷体_GB2312" pitchFamily="49" charset="-122"/>
              </a:rPr>
              <a:t>写出下列各逻辑方程式：</a:t>
            </a:r>
          </a:p>
        </p:txBody>
      </p:sp>
      <p:sp>
        <p:nvSpPr>
          <p:cNvPr id="445447" name="Rectangle 7"/>
          <p:cNvSpPr>
            <a:spLocks noChangeArrowheads="1"/>
          </p:cNvSpPr>
          <p:nvPr/>
        </p:nvSpPr>
        <p:spPr bwMode="auto">
          <a:xfrm>
            <a:off x="1102859" y="2954111"/>
            <a:ext cx="482441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5000"/>
              </a:lnSpc>
            </a:pPr>
            <a:r>
              <a:rPr lang="en-US" altLang="zh-CN" dirty="0" smtClean="0">
                <a:latin typeface="Times New Roman" panose="02020603050405020304" pitchFamily="18" charset="0"/>
                <a:ea typeface="楷体_GB2312" pitchFamily="49" charset="-122"/>
              </a:rPr>
              <a:t>(1) </a:t>
            </a:r>
            <a:r>
              <a:rPr lang="zh-CN" altLang="en-US" dirty="0">
                <a:latin typeface="Times New Roman" panose="02020603050405020304" pitchFamily="18" charset="0"/>
                <a:ea typeface="楷体_GB2312" pitchFamily="49" charset="-122"/>
              </a:rPr>
              <a:t>输出方程；</a:t>
            </a:r>
          </a:p>
        </p:txBody>
      </p:sp>
      <p:sp>
        <p:nvSpPr>
          <p:cNvPr id="445448" name="Rectangle 8"/>
          <p:cNvSpPr>
            <a:spLocks noChangeArrowheads="1"/>
          </p:cNvSpPr>
          <p:nvPr/>
        </p:nvSpPr>
        <p:spPr bwMode="auto">
          <a:xfrm>
            <a:off x="1102859" y="3497036"/>
            <a:ext cx="496887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25000"/>
              </a:lnSpc>
            </a:pPr>
            <a:r>
              <a:rPr lang="en-US" altLang="zh-CN" dirty="0" smtClean="0">
                <a:latin typeface="Times New Roman" panose="02020603050405020304" pitchFamily="18" charset="0"/>
                <a:ea typeface="楷体_GB2312" pitchFamily="49" charset="-122"/>
              </a:rPr>
              <a:t>(</a:t>
            </a:r>
            <a:r>
              <a:rPr lang="en-US" altLang="zh-CN" dirty="0">
                <a:latin typeface="Times New Roman" panose="02020603050405020304" pitchFamily="18" charset="0"/>
                <a:ea typeface="楷体_GB2312" pitchFamily="49" charset="-122"/>
              </a:rPr>
              <a:t>2</a:t>
            </a:r>
            <a:r>
              <a:rPr lang="en-US" altLang="zh-CN" dirty="0" smtClean="0">
                <a:latin typeface="Times New Roman" panose="02020603050405020304" pitchFamily="18" charset="0"/>
                <a:ea typeface="楷体_GB2312" pitchFamily="49" charset="-122"/>
              </a:rPr>
              <a:t>)</a:t>
            </a:r>
            <a:r>
              <a:rPr lang="zh-CN" altLang="en-US" dirty="0" smtClean="0">
                <a:latin typeface="Times New Roman" panose="02020603050405020304" pitchFamily="18" charset="0"/>
                <a:ea typeface="楷体_GB2312" pitchFamily="49" charset="-122"/>
              </a:rPr>
              <a:t>各</a:t>
            </a:r>
            <a:r>
              <a:rPr lang="zh-CN" altLang="en-US" dirty="0">
                <a:latin typeface="Times New Roman" panose="02020603050405020304" pitchFamily="18" charset="0"/>
                <a:ea typeface="楷体_GB2312" pitchFamily="49" charset="-122"/>
              </a:rPr>
              <a:t>触发器的激励方程</a:t>
            </a:r>
            <a:r>
              <a:rPr lang="en-US" altLang="zh-CN" dirty="0">
                <a:latin typeface="Times New Roman" panose="02020603050405020304" pitchFamily="18" charset="0"/>
                <a:ea typeface="楷体_GB2312" pitchFamily="49" charset="-122"/>
              </a:rPr>
              <a:t>;</a:t>
            </a:r>
            <a:r>
              <a:rPr lang="zh-CN" altLang="en-US" dirty="0">
                <a:latin typeface="Times New Roman" panose="02020603050405020304" pitchFamily="18" charset="0"/>
                <a:ea typeface="楷体_GB2312" pitchFamily="49" charset="-122"/>
              </a:rPr>
              <a:t>　　</a:t>
            </a:r>
            <a:r>
              <a:rPr lang="zh-CN" altLang="en-US" dirty="0">
                <a:solidFill>
                  <a:schemeClr val="folHlink"/>
                </a:solidFill>
                <a:latin typeface="Times New Roman" panose="02020603050405020304" pitchFamily="18" charset="0"/>
                <a:ea typeface="楷体_GB2312" pitchFamily="49" charset="-122"/>
              </a:rPr>
              <a:t>　　　　　　</a:t>
            </a:r>
          </a:p>
        </p:txBody>
      </p:sp>
      <p:sp>
        <p:nvSpPr>
          <p:cNvPr id="445449" name="Rectangle 9"/>
          <p:cNvSpPr>
            <a:spLocks noChangeArrowheads="1"/>
          </p:cNvSpPr>
          <p:nvPr/>
        </p:nvSpPr>
        <p:spPr bwMode="auto">
          <a:xfrm>
            <a:off x="1102859" y="3990749"/>
            <a:ext cx="7501391"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25000"/>
              </a:lnSpc>
            </a:pPr>
            <a:r>
              <a:rPr lang="en-US" altLang="zh-CN" dirty="0" smtClean="0">
                <a:latin typeface="Times New Roman" panose="02020603050405020304" pitchFamily="18" charset="0"/>
                <a:ea typeface="楷体_GB2312" pitchFamily="49" charset="-122"/>
              </a:rPr>
              <a:t>(3)</a:t>
            </a:r>
            <a:r>
              <a:rPr lang="zh-CN" altLang="en-US" dirty="0" smtClean="0">
                <a:latin typeface="Times New Roman" panose="02020603050405020304" pitchFamily="18" charset="0"/>
                <a:ea typeface="楷体_GB2312" pitchFamily="49" charset="-122"/>
              </a:rPr>
              <a:t>状态方程</a:t>
            </a:r>
            <a:r>
              <a:rPr lang="en-US" altLang="zh-CN" dirty="0">
                <a:latin typeface="Times New Roman" panose="02020603050405020304" pitchFamily="18" charset="0"/>
              </a:rPr>
              <a:t>: </a:t>
            </a:r>
            <a:r>
              <a:rPr lang="zh-CN" altLang="en-US" dirty="0">
                <a:latin typeface="Times New Roman" panose="02020603050405020304" pitchFamily="18" charset="0"/>
                <a:ea typeface="楷体_GB2312" pitchFamily="49" charset="-122"/>
              </a:rPr>
              <a:t>将每个触发器的驱动方程代入其</a:t>
            </a:r>
            <a:r>
              <a:rPr lang="zh-CN" altLang="en-US" dirty="0">
                <a:solidFill>
                  <a:srgbClr val="FF00FF"/>
                </a:solidFill>
                <a:latin typeface="Times New Roman" panose="02020603050405020304" pitchFamily="18" charset="0"/>
                <a:ea typeface="楷体_GB2312" pitchFamily="49" charset="-122"/>
              </a:rPr>
              <a:t>特性方程</a:t>
            </a:r>
            <a:r>
              <a:rPr lang="zh-CN" altLang="en-US" dirty="0" smtClean="0">
                <a:latin typeface="Times New Roman" panose="02020603050405020304" pitchFamily="18" charset="0"/>
                <a:ea typeface="楷体_GB2312" pitchFamily="49" charset="-122"/>
              </a:rPr>
              <a:t>得转换方程，即：</a:t>
            </a:r>
            <a:r>
              <a:rPr lang="zh-CN" altLang="en-US" dirty="0" smtClean="0">
                <a:solidFill>
                  <a:srgbClr val="0000FF"/>
                </a:solidFill>
                <a:latin typeface="Times New Roman" panose="02020603050405020304" pitchFamily="18" charset="0"/>
                <a:ea typeface="楷体_GB2312" pitchFamily="49" charset="-122"/>
              </a:rPr>
              <a:t>状态方程</a:t>
            </a:r>
            <a:r>
              <a:rPr lang="zh-CN" altLang="en-US" dirty="0">
                <a:solidFill>
                  <a:schemeClr val="folHlink"/>
                </a:solidFill>
                <a:latin typeface="Times New Roman" panose="02020603050405020304" pitchFamily="18" charset="0"/>
                <a:ea typeface="楷体_GB2312" pitchFamily="49" charset="-122"/>
              </a:rPr>
              <a:t>　　　　　　　　</a:t>
            </a:r>
          </a:p>
        </p:txBody>
      </p:sp>
    </p:spTree>
  </p:cSld>
  <p:clrMapOvr>
    <a:masterClrMapping/>
  </p:clrMapOvr>
  <p:transition spd="med">
    <p:rand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7" name="Rectangle 3"/>
          <p:cNvSpPr>
            <a:spLocks noChangeArrowheads="1"/>
          </p:cNvSpPr>
          <p:nvPr/>
        </p:nvSpPr>
        <p:spPr bwMode="auto">
          <a:xfrm>
            <a:off x="0" y="28234"/>
            <a:ext cx="5791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kumimoji="1" lang="en-US" altLang="zh-CN" sz="2800">
                <a:solidFill>
                  <a:schemeClr val="accent2"/>
                </a:solidFill>
                <a:latin typeface="Times New Roman" panose="02020603050405020304" pitchFamily="18" charset="0"/>
                <a:ea typeface="楷体_GB2312" pitchFamily="49" charset="-122"/>
              </a:rPr>
              <a:t>6.2.2 </a:t>
            </a:r>
            <a:r>
              <a:rPr kumimoji="1" lang="zh-CN" altLang="en-US" sz="2800">
                <a:solidFill>
                  <a:schemeClr val="accent2"/>
                </a:solidFill>
                <a:latin typeface="Times New Roman" panose="02020603050405020304" pitchFamily="18" charset="0"/>
                <a:ea typeface="楷体_GB2312" pitchFamily="49" charset="-122"/>
              </a:rPr>
              <a:t>同步时序逻辑电路分析举例</a:t>
            </a:r>
          </a:p>
        </p:txBody>
      </p:sp>
      <p:sp>
        <p:nvSpPr>
          <p:cNvPr id="446468" name="Rectangle 4"/>
          <p:cNvSpPr>
            <a:spLocks noChangeArrowheads="1"/>
          </p:cNvSpPr>
          <p:nvPr/>
        </p:nvSpPr>
        <p:spPr bwMode="auto">
          <a:xfrm>
            <a:off x="0" y="27670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446470" name="Rectangle 6"/>
          <p:cNvSpPr>
            <a:spLocks noChangeArrowheads="1"/>
          </p:cNvSpPr>
          <p:nvPr/>
        </p:nvSpPr>
        <p:spPr bwMode="auto">
          <a:xfrm>
            <a:off x="1211006" y="5803256"/>
            <a:ext cx="64219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400050" algn="l">
              <a:tabLst>
                <a:tab pos="504825" algn="l"/>
              </a:tabLst>
              <a:defRPr kumimoji="1" sz="2400">
                <a:solidFill>
                  <a:schemeClr val="tx1"/>
                </a:solidFill>
                <a:latin typeface="Times New Roman" panose="02020603050405020304" pitchFamily="18" charset="0"/>
                <a:ea typeface="宋体" panose="02010600030101010101" pitchFamily="2" charset="-122"/>
              </a:defRPr>
            </a:lvl1pPr>
            <a:lvl2pPr algn="l">
              <a:tabLst>
                <a:tab pos="504825" algn="l"/>
              </a:tabLst>
              <a:defRPr kumimoji="1" sz="2400">
                <a:solidFill>
                  <a:schemeClr val="tx1"/>
                </a:solidFill>
                <a:latin typeface="Times New Roman" panose="02020603050405020304" pitchFamily="18" charset="0"/>
                <a:ea typeface="宋体" panose="02010600030101010101" pitchFamily="2" charset="-122"/>
              </a:defRPr>
            </a:lvl2pPr>
            <a:lvl3pPr algn="l">
              <a:tabLst>
                <a:tab pos="504825" algn="l"/>
              </a:tabLst>
              <a:defRPr kumimoji="1" sz="2400">
                <a:solidFill>
                  <a:schemeClr val="tx1"/>
                </a:solidFill>
                <a:latin typeface="Times New Roman" panose="02020603050405020304" pitchFamily="18" charset="0"/>
                <a:ea typeface="宋体" panose="02010600030101010101" pitchFamily="2" charset="-122"/>
              </a:defRPr>
            </a:lvl3pPr>
            <a:lvl4pPr algn="l">
              <a:tabLst>
                <a:tab pos="504825" algn="l"/>
              </a:tabLst>
              <a:defRPr kumimoji="1" sz="2400">
                <a:solidFill>
                  <a:schemeClr val="tx1"/>
                </a:solidFill>
                <a:latin typeface="Times New Roman" panose="02020603050405020304" pitchFamily="18" charset="0"/>
                <a:ea typeface="宋体" panose="02010600030101010101" pitchFamily="2" charset="-122"/>
              </a:defRPr>
            </a:lvl4pPr>
            <a:lvl5pPr algn="l">
              <a:tabLst>
                <a:tab pos="504825"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504825"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504825"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504825"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504825" algn="l"/>
              </a:tabLs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zh-CN" altLang="en-US" dirty="0">
                <a:ea typeface="楷体_GB2312" pitchFamily="49" charset="-122"/>
              </a:rPr>
              <a:t>电路是由两个</a:t>
            </a:r>
            <a:r>
              <a:rPr kumimoji="0" lang="en-US" altLang="zh-CN" i="1" dirty="0">
                <a:ea typeface="楷体_GB2312" pitchFamily="49" charset="-122"/>
              </a:rPr>
              <a:t>T</a:t>
            </a:r>
            <a:r>
              <a:rPr kumimoji="0" lang="en-US" altLang="zh-CN" dirty="0">
                <a:ea typeface="楷体_GB2312" pitchFamily="49" charset="-122"/>
              </a:rPr>
              <a:t> </a:t>
            </a:r>
            <a:r>
              <a:rPr kumimoji="0" lang="zh-CN" altLang="en-US" dirty="0">
                <a:ea typeface="楷体_GB2312" pitchFamily="49" charset="-122"/>
              </a:rPr>
              <a:t>触发器组成的同步</a:t>
            </a:r>
            <a:r>
              <a:rPr kumimoji="0" lang="zh-CN" altLang="en-US" dirty="0" smtClean="0">
                <a:ea typeface="楷体_GB2312" pitchFamily="49" charset="-122"/>
              </a:rPr>
              <a:t>时序电路</a:t>
            </a:r>
            <a:endParaRPr kumimoji="0" lang="zh-CN" altLang="en-US" dirty="0">
              <a:ea typeface="楷体_GB2312" pitchFamily="49" charset="-122"/>
            </a:endParaRPr>
          </a:p>
        </p:txBody>
      </p:sp>
      <p:sp>
        <p:nvSpPr>
          <p:cNvPr id="446471" name="Text Box 7"/>
          <p:cNvSpPr txBox="1">
            <a:spLocks noChangeArrowheads="1"/>
          </p:cNvSpPr>
          <p:nvPr/>
        </p:nvSpPr>
        <p:spPr bwMode="auto">
          <a:xfrm>
            <a:off x="587375" y="5230813"/>
            <a:ext cx="796925" cy="457200"/>
          </a:xfrm>
          <a:prstGeom prst="rect">
            <a:avLst/>
          </a:prstGeom>
          <a:solidFill>
            <a:srgbClr val="FFFFFF">
              <a:alpha val="0"/>
            </a:srgbClr>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r>
              <a:rPr kumimoji="1" lang="zh-CN" altLang="en-US">
                <a:solidFill>
                  <a:srgbClr val="000066"/>
                </a:solidFill>
                <a:latin typeface="楷体_GB2312" pitchFamily="49" charset="-122"/>
                <a:ea typeface="楷体_GB2312" pitchFamily="49" charset="-122"/>
              </a:rPr>
              <a:t>解：</a:t>
            </a:r>
          </a:p>
        </p:txBody>
      </p:sp>
      <p:sp>
        <p:nvSpPr>
          <p:cNvPr id="446472" name="Rectangle 8"/>
          <p:cNvSpPr>
            <a:spLocks noChangeArrowheads="1"/>
          </p:cNvSpPr>
          <p:nvPr/>
        </p:nvSpPr>
        <p:spPr bwMode="auto">
          <a:xfrm>
            <a:off x="1371600" y="5267325"/>
            <a:ext cx="2044149" cy="461665"/>
          </a:xfrm>
          <a:prstGeom prst="rect">
            <a:avLst/>
          </a:prstGeom>
          <a:solidFill>
            <a:srgbClr val="FFFFFF">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dirty="0">
                <a:solidFill>
                  <a:srgbClr val="000066"/>
                </a:solidFill>
                <a:latin typeface="楷体_GB2312" pitchFamily="49" charset="-122"/>
                <a:ea typeface="楷体_GB2312" pitchFamily="49" charset="-122"/>
              </a:rPr>
              <a:t>(1) </a:t>
            </a:r>
            <a:r>
              <a:rPr lang="zh-CN" altLang="en-US" dirty="0">
                <a:solidFill>
                  <a:srgbClr val="000066"/>
                </a:solidFill>
                <a:latin typeface="楷体_GB2312" pitchFamily="49" charset="-122"/>
                <a:ea typeface="楷体_GB2312" pitchFamily="49" charset="-122"/>
              </a:rPr>
              <a:t>电路</a:t>
            </a:r>
            <a:r>
              <a:rPr lang="zh-CN" altLang="en-US" dirty="0" smtClean="0">
                <a:solidFill>
                  <a:srgbClr val="000066"/>
                </a:solidFill>
                <a:latin typeface="楷体_GB2312" pitchFamily="49" charset="-122"/>
                <a:ea typeface="楷体_GB2312" pitchFamily="49" charset="-122"/>
              </a:rPr>
              <a:t>组成</a:t>
            </a:r>
            <a:endParaRPr lang="zh-CN" altLang="en-US" dirty="0">
              <a:solidFill>
                <a:srgbClr val="000066"/>
              </a:solidFill>
              <a:latin typeface="楷体_GB2312" pitchFamily="49" charset="-122"/>
              <a:ea typeface="楷体_GB2312" pitchFamily="49" charset="-122"/>
            </a:endParaRPr>
          </a:p>
        </p:txBody>
      </p:sp>
      <p:graphicFrame>
        <p:nvGraphicFramePr>
          <p:cNvPr id="10" name="Object 6"/>
          <p:cNvGraphicFramePr>
            <a:graphicFrameLocks noChangeAspect="1"/>
          </p:cNvGraphicFramePr>
          <p:nvPr>
            <p:extLst>
              <p:ext uri="{D42A27DB-BD31-4B8C-83A1-F6EECF244321}">
                <p14:modId xmlns:p14="http://schemas.microsoft.com/office/powerpoint/2010/main" val="1437939031"/>
              </p:ext>
            </p:extLst>
          </p:nvPr>
        </p:nvGraphicFramePr>
        <p:xfrm>
          <a:off x="1685924" y="2009775"/>
          <a:ext cx="5472113" cy="3257550"/>
        </p:xfrm>
        <a:graphic>
          <a:graphicData uri="http://schemas.openxmlformats.org/presentationml/2006/ole">
            <mc:AlternateContent xmlns:mc="http://schemas.openxmlformats.org/markup-compatibility/2006">
              <mc:Choice xmlns:v="urn:schemas-microsoft-com:vml" Requires="v">
                <p:oleObj spid="_x0000_s446526" name="Picture" r:id="rId3" imgW="3133800" imgH="1866960" progId="Word.Picture.8">
                  <p:embed/>
                </p:oleObj>
              </mc:Choice>
              <mc:Fallback>
                <p:oleObj name="Picture" r:id="rId3" imgW="3133800" imgH="1866960" progId="Word.Picture.8">
                  <p:embed/>
                  <p:pic>
                    <p:nvPicPr>
                      <p:cNvPr id="0" name=""/>
                      <p:cNvPicPr>
                        <a:picLocks noChangeAspect="1" noChangeArrowheads="1"/>
                      </p:cNvPicPr>
                      <p:nvPr/>
                    </p:nvPicPr>
                    <p:blipFill>
                      <a:blip r:embed="rId4"/>
                      <a:srcRect/>
                      <a:stretch>
                        <a:fillRect/>
                      </a:stretch>
                    </p:blipFill>
                    <p:spPr bwMode="auto">
                      <a:xfrm>
                        <a:off x="1685924" y="2009775"/>
                        <a:ext cx="5472113" cy="3257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Rectangle 2"/>
          <p:cNvSpPr>
            <a:spLocks noChangeArrowheads="1"/>
          </p:cNvSpPr>
          <p:nvPr/>
        </p:nvSpPr>
        <p:spPr bwMode="auto">
          <a:xfrm>
            <a:off x="563789" y="583859"/>
            <a:ext cx="6136616" cy="523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76176" bIns="76176" anchor="ctr">
            <a:spAutoFit/>
          </a:bodyPr>
          <a:lstStyle>
            <a:lvl1pPr algn="l">
              <a:tabLst>
                <a:tab pos="561975" algn="l"/>
              </a:tabLst>
              <a:defRPr kumimoji="1" sz="2400">
                <a:solidFill>
                  <a:schemeClr val="tx1"/>
                </a:solidFill>
                <a:latin typeface="Times New Roman" panose="02020603050405020304" pitchFamily="18" charset="0"/>
                <a:ea typeface="宋体" panose="02010600030101010101" pitchFamily="2" charset="-122"/>
              </a:defRPr>
            </a:lvl1pPr>
            <a:lvl2pPr algn="l">
              <a:tabLst>
                <a:tab pos="561975" algn="l"/>
              </a:tabLst>
              <a:defRPr kumimoji="1" sz="2400">
                <a:solidFill>
                  <a:schemeClr val="tx1"/>
                </a:solidFill>
                <a:latin typeface="Times New Roman" panose="02020603050405020304" pitchFamily="18" charset="0"/>
                <a:ea typeface="宋体" panose="02010600030101010101" pitchFamily="2" charset="-122"/>
              </a:defRPr>
            </a:lvl2pPr>
            <a:lvl3pPr algn="l">
              <a:tabLst>
                <a:tab pos="561975" algn="l"/>
              </a:tabLst>
              <a:defRPr kumimoji="1" sz="2400">
                <a:solidFill>
                  <a:schemeClr val="tx1"/>
                </a:solidFill>
                <a:latin typeface="Times New Roman" panose="02020603050405020304" pitchFamily="18" charset="0"/>
                <a:ea typeface="宋体" panose="02010600030101010101" pitchFamily="2" charset="-122"/>
              </a:defRPr>
            </a:lvl3pPr>
            <a:lvl4pPr algn="l">
              <a:tabLst>
                <a:tab pos="561975" algn="l"/>
              </a:tabLst>
              <a:defRPr kumimoji="1" sz="2400">
                <a:solidFill>
                  <a:schemeClr val="tx1"/>
                </a:solidFill>
                <a:latin typeface="Times New Roman" panose="02020603050405020304" pitchFamily="18" charset="0"/>
                <a:ea typeface="宋体" panose="02010600030101010101" pitchFamily="2" charset="-122"/>
              </a:defRPr>
            </a:lvl4pPr>
            <a:lvl5pPr algn="l">
              <a:tabLst>
                <a:tab pos="561975"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9pPr>
          </a:lstStyle>
          <a:p>
            <a:pPr algn="just"/>
            <a:r>
              <a:rPr kumimoji="0" lang="zh-CN" altLang="en-US" dirty="0" smtClean="0">
                <a:solidFill>
                  <a:srgbClr val="000066"/>
                </a:solidFill>
                <a:ea typeface="楷体_GB2312" pitchFamily="49" charset="-122"/>
                <a:cs typeface="Times New Roman" panose="02020603050405020304" pitchFamily="18" charset="0"/>
              </a:rPr>
              <a:t>例</a:t>
            </a:r>
            <a:r>
              <a:rPr kumimoji="0" lang="en-US" altLang="zh-CN" dirty="0" smtClean="0">
                <a:solidFill>
                  <a:srgbClr val="000066"/>
                </a:solidFill>
                <a:ea typeface="楷体_GB2312" pitchFamily="49" charset="-122"/>
                <a:cs typeface="Times New Roman" panose="02020603050405020304" pitchFamily="18" charset="0"/>
              </a:rPr>
              <a:t>6.2.1 </a:t>
            </a:r>
            <a:r>
              <a:rPr kumimoji="0" lang="zh-CN" altLang="en-US" dirty="0">
                <a:solidFill>
                  <a:srgbClr val="000066"/>
                </a:solidFill>
                <a:ea typeface="楷体_GB2312" pitchFamily="49" charset="-122"/>
                <a:cs typeface="Times New Roman" panose="02020603050405020304" pitchFamily="18" charset="0"/>
              </a:rPr>
              <a:t>试分析如图所示时序电路的逻辑</a:t>
            </a:r>
            <a:r>
              <a:rPr kumimoji="0" lang="zh-CN" altLang="en-US" dirty="0" smtClean="0">
                <a:solidFill>
                  <a:srgbClr val="000066"/>
                </a:solidFill>
                <a:ea typeface="楷体_GB2312" pitchFamily="49" charset="-122"/>
                <a:cs typeface="Times New Roman" panose="02020603050405020304" pitchFamily="18" charset="0"/>
              </a:rPr>
              <a:t>功能</a:t>
            </a:r>
            <a:endParaRPr kumimoji="0" lang="zh-CN" altLang="en-US" dirty="0">
              <a:solidFill>
                <a:srgbClr val="000066"/>
              </a:solidFill>
              <a:ea typeface="楷体_GB2312" pitchFamily="49" charset="-122"/>
              <a:cs typeface="Times New Roman" panose="02020603050405020304" pitchFamily="18" charset="0"/>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446471"/>
                                        </p:tgtEl>
                                        <p:attrNameLst>
                                          <p:attrName>style.visibility</p:attrName>
                                        </p:attrNameLst>
                                      </p:cBhvr>
                                      <p:to>
                                        <p:strVal val="visible"/>
                                      </p:to>
                                    </p:set>
                                  </p:childTnLst>
                                </p:cTn>
                              </p:par>
                            </p:childTnLst>
                          </p:cTn>
                        </p:par>
                        <p:par>
                          <p:cTn id="12" fill="hold">
                            <p:stCondLst>
                              <p:cond delay="500"/>
                            </p:stCondLst>
                            <p:childTnLst>
                              <p:par>
                                <p:cTn id="13" presetID="18" presetClass="entr" presetSubtype="6" fill="hold" grpId="0" nodeType="afterEffect">
                                  <p:stCondLst>
                                    <p:cond delay="0"/>
                                  </p:stCondLst>
                                  <p:childTnLst>
                                    <p:set>
                                      <p:cBhvr>
                                        <p:cTn id="14" dur="1" fill="hold">
                                          <p:stCondLst>
                                            <p:cond delay="0"/>
                                          </p:stCondLst>
                                        </p:cTn>
                                        <p:tgtEl>
                                          <p:spTgt spid="446472"/>
                                        </p:tgtEl>
                                        <p:attrNameLst>
                                          <p:attrName>style.visibility</p:attrName>
                                        </p:attrNameLst>
                                      </p:cBhvr>
                                      <p:to>
                                        <p:strVal val="visible"/>
                                      </p:to>
                                    </p:set>
                                    <p:animEffect transition="in" filter="strips(downRight)">
                                      <p:cBhvr>
                                        <p:cTn id="15" dur="500"/>
                                        <p:tgtEl>
                                          <p:spTgt spid="446472"/>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6" fill="hold" grpId="0" nodeType="clickEffect">
                                  <p:stCondLst>
                                    <p:cond delay="0"/>
                                  </p:stCondLst>
                                  <p:childTnLst>
                                    <p:set>
                                      <p:cBhvr>
                                        <p:cTn id="19" dur="1" fill="hold">
                                          <p:stCondLst>
                                            <p:cond delay="0"/>
                                          </p:stCondLst>
                                        </p:cTn>
                                        <p:tgtEl>
                                          <p:spTgt spid="446470"/>
                                        </p:tgtEl>
                                        <p:attrNameLst>
                                          <p:attrName>style.visibility</p:attrName>
                                        </p:attrNameLst>
                                      </p:cBhvr>
                                      <p:to>
                                        <p:strVal val="visible"/>
                                      </p:to>
                                    </p:set>
                                    <p:animEffect transition="in" filter="strips(downRight)">
                                      <p:cBhvr>
                                        <p:cTn id="20" dur="500"/>
                                        <p:tgtEl>
                                          <p:spTgt spid="446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470" grpId="0"/>
      <p:bldP spid="446471" grpId="0" animBg="1" autoUpdateAnimBg="0"/>
      <p:bldP spid="44647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0" name="Rectangle 2"/>
          <p:cNvSpPr>
            <a:spLocks noChangeArrowheads="1"/>
          </p:cNvSpPr>
          <p:nvPr/>
        </p:nvSpPr>
        <p:spPr bwMode="auto">
          <a:xfrm>
            <a:off x="508000" y="1244682"/>
            <a:ext cx="420980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tabLst>
                <a:tab pos="733425" algn="l"/>
              </a:tabLst>
            </a:pPr>
            <a:r>
              <a:rPr kumimoji="1" lang="en-US" altLang="zh-CN" dirty="0">
                <a:latin typeface="仿宋" panose="02010609060101010101" pitchFamily="49" charset="-122"/>
                <a:ea typeface="仿宋" panose="02010609060101010101" pitchFamily="49" charset="-122"/>
              </a:rPr>
              <a:t>(1) </a:t>
            </a:r>
            <a:r>
              <a:rPr kumimoji="1" lang="zh-CN" altLang="en-US" dirty="0">
                <a:latin typeface="仿宋" panose="02010609060101010101" pitchFamily="49" charset="-122"/>
                <a:ea typeface="仿宋" panose="02010609060101010101" pitchFamily="49" charset="-122"/>
              </a:rPr>
              <a:t>根据电路列出三个方程组</a:t>
            </a:r>
          </a:p>
        </p:txBody>
      </p:sp>
      <p:sp>
        <p:nvSpPr>
          <p:cNvPr id="447491" name="Rectangle 3"/>
          <p:cNvSpPr>
            <a:spLocks noChangeArrowheads="1"/>
          </p:cNvSpPr>
          <p:nvPr/>
        </p:nvSpPr>
        <p:spPr bwMode="auto">
          <a:xfrm>
            <a:off x="317825" y="1693673"/>
            <a:ext cx="219803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l">
              <a:tabLst>
                <a:tab pos="733425" algn="l"/>
              </a:tabLst>
              <a:defRPr kumimoji="1" sz="2400">
                <a:solidFill>
                  <a:schemeClr val="tx1"/>
                </a:solidFill>
                <a:latin typeface="Times New Roman" panose="02020603050405020304" pitchFamily="18" charset="0"/>
                <a:ea typeface="宋体" panose="02010600030101010101" pitchFamily="2" charset="-122"/>
              </a:defRPr>
            </a:lvl1pPr>
            <a:lvl2pPr algn="l">
              <a:tabLst>
                <a:tab pos="733425" algn="l"/>
              </a:tabLst>
              <a:defRPr kumimoji="1" sz="2400">
                <a:solidFill>
                  <a:schemeClr val="tx1"/>
                </a:solidFill>
                <a:latin typeface="Times New Roman" panose="02020603050405020304" pitchFamily="18" charset="0"/>
                <a:ea typeface="宋体" panose="02010600030101010101" pitchFamily="2" charset="-122"/>
              </a:defRPr>
            </a:lvl2pPr>
            <a:lvl3pPr algn="l">
              <a:tabLst>
                <a:tab pos="733425" algn="l"/>
              </a:tabLst>
              <a:defRPr kumimoji="1" sz="2400">
                <a:solidFill>
                  <a:schemeClr val="tx1"/>
                </a:solidFill>
                <a:latin typeface="Times New Roman" panose="02020603050405020304" pitchFamily="18" charset="0"/>
                <a:ea typeface="宋体" panose="02010600030101010101" pitchFamily="2" charset="-122"/>
              </a:defRPr>
            </a:lvl3pPr>
            <a:lvl4pPr algn="l">
              <a:tabLst>
                <a:tab pos="733425" algn="l"/>
              </a:tabLst>
              <a:defRPr kumimoji="1" sz="2400">
                <a:solidFill>
                  <a:schemeClr val="tx1"/>
                </a:solidFill>
                <a:latin typeface="Times New Roman" panose="02020603050405020304" pitchFamily="18" charset="0"/>
                <a:ea typeface="宋体" panose="02010600030101010101" pitchFamily="2" charset="-122"/>
              </a:defRPr>
            </a:lvl4pPr>
            <a:lvl5pPr algn="l">
              <a:tabLst>
                <a:tab pos="733425"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733425"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733425"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733425"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733425" algn="l"/>
              </a:tabLs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dirty="0" smtClean="0">
                <a:solidFill>
                  <a:srgbClr val="0000FF"/>
                </a:solidFill>
                <a:latin typeface="仿宋" panose="02010609060101010101" pitchFamily="49" charset="-122"/>
                <a:ea typeface="仿宋" panose="02010609060101010101" pitchFamily="49" charset="-122"/>
              </a:rPr>
              <a:t>a.</a:t>
            </a:r>
            <a:r>
              <a:rPr lang="zh-CN" altLang="en-US" dirty="0" smtClean="0">
                <a:solidFill>
                  <a:srgbClr val="0000FF"/>
                </a:solidFill>
                <a:latin typeface="仿宋" panose="02010609060101010101" pitchFamily="49" charset="-122"/>
                <a:ea typeface="仿宋" panose="02010609060101010101" pitchFamily="49" charset="-122"/>
              </a:rPr>
              <a:t>激励</a:t>
            </a:r>
            <a:r>
              <a:rPr lang="zh-CN" altLang="en-US" dirty="0">
                <a:solidFill>
                  <a:srgbClr val="0000FF"/>
                </a:solidFill>
                <a:latin typeface="仿宋" panose="02010609060101010101" pitchFamily="49" charset="-122"/>
                <a:ea typeface="仿宋" panose="02010609060101010101" pitchFamily="49" charset="-122"/>
              </a:rPr>
              <a:t>方程组</a:t>
            </a:r>
            <a:r>
              <a:rPr lang="en-US" altLang="zh-CN" dirty="0">
                <a:solidFill>
                  <a:srgbClr val="0000FF"/>
                </a:solidFill>
                <a:latin typeface="仿宋" panose="02010609060101010101" pitchFamily="49" charset="-122"/>
                <a:ea typeface="仿宋" panose="02010609060101010101" pitchFamily="49" charset="-122"/>
              </a:rPr>
              <a:t>:</a:t>
            </a:r>
            <a:endParaRPr lang="en-US" altLang="zh-CN" baseline="-25000" dirty="0">
              <a:solidFill>
                <a:srgbClr val="0000FF"/>
              </a:solidFill>
              <a:latin typeface="仿宋" panose="02010609060101010101" pitchFamily="49" charset="-122"/>
              <a:ea typeface="仿宋" panose="02010609060101010101" pitchFamily="49" charset="-122"/>
            </a:endParaRPr>
          </a:p>
        </p:txBody>
      </p:sp>
      <p:sp>
        <p:nvSpPr>
          <p:cNvPr id="447492" name="Rectangle 4"/>
          <p:cNvSpPr>
            <a:spLocks noChangeArrowheads="1"/>
          </p:cNvSpPr>
          <p:nvPr/>
        </p:nvSpPr>
        <p:spPr bwMode="auto">
          <a:xfrm>
            <a:off x="4932723" y="5698767"/>
            <a:ext cx="176768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tabLst>
                <a:tab pos="733425" algn="l"/>
              </a:tabLst>
            </a:pPr>
            <a:r>
              <a:rPr kumimoji="1" lang="en-US" altLang="zh-CN" dirty="0" smtClean="0">
                <a:solidFill>
                  <a:srgbClr val="0000FF"/>
                </a:solidFill>
                <a:latin typeface="仿宋" panose="02010609060101010101" pitchFamily="49" charset="-122"/>
                <a:ea typeface="仿宋" panose="02010609060101010101" pitchFamily="49" charset="-122"/>
              </a:rPr>
              <a:t>c.</a:t>
            </a:r>
            <a:r>
              <a:rPr kumimoji="1" lang="zh-CN" altLang="en-US" dirty="0" smtClean="0">
                <a:solidFill>
                  <a:srgbClr val="0000FF"/>
                </a:solidFill>
                <a:latin typeface="仿宋" panose="02010609060101010101" pitchFamily="49" charset="-122"/>
                <a:ea typeface="仿宋" panose="02010609060101010101" pitchFamily="49" charset="-122"/>
              </a:rPr>
              <a:t>输出方程</a:t>
            </a:r>
            <a:r>
              <a:rPr kumimoji="1" lang="en-US" altLang="zh-CN" dirty="0">
                <a:solidFill>
                  <a:srgbClr val="0000FF"/>
                </a:solidFill>
                <a:latin typeface="仿宋" panose="02010609060101010101" pitchFamily="49" charset="-122"/>
                <a:ea typeface="仿宋" panose="02010609060101010101" pitchFamily="49" charset="-122"/>
              </a:rPr>
              <a:t>:</a:t>
            </a:r>
          </a:p>
        </p:txBody>
      </p:sp>
      <p:graphicFrame>
        <p:nvGraphicFramePr>
          <p:cNvPr id="447495" name="Object 7"/>
          <p:cNvGraphicFramePr>
            <a:graphicFrameLocks noChangeAspect="1"/>
          </p:cNvGraphicFramePr>
          <p:nvPr>
            <p:extLst>
              <p:ext uri="{D42A27DB-BD31-4B8C-83A1-F6EECF244321}">
                <p14:modId xmlns:p14="http://schemas.microsoft.com/office/powerpoint/2010/main" val="1186980300"/>
              </p:ext>
            </p:extLst>
          </p:nvPr>
        </p:nvGraphicFramePr>
        <p:xfrm>
          <a:off x="217487" y="4500927"/>
          <a:ext cx="4276725" cy="646112"/>
        </p:xfrm>
        <a:graphic>
          <a:graphicData uri="http://schemas.openxmlformats.org/presentationml/2006/ole">
            <mc:AlternateContent xmlns:mc="http://schemas.openxmlformats.org/markup-compatibility/2006">
              <mc:Choice xmlns:v="urn:schemas-microsoft-com:vml" Requires="v">
                <p:oleObj spid="_x0000_s447832" name="Equation" r:id="rId3" imgW="1701720" imgH="253800" progId="Equation.DSMT4">
                  <p:embed/>
                </p:oleObj>
              </mc:Choice>
              <mc:Fallback>
                <p:oleObj name="Equation" r:id="rId3" imgW="1701720" imgH="253800"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487" y="4500927"/>
                        <a:ext cx="4276725" cy="646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7497" name="Object 9"/>
          <p:cNvGraphicFramePr>
            <a:graphicFrameLocks noChangeAspect="1"/>
          </p:cNvGraphicFramePr>
          <p:nvPr>
            <p:extLst>
              <p:ext uri="{D42A27DB-BD31-4B8C-83A1-F6EECF244321}">
                <p14:modId xmlns:p14="http://schemas.microsoft.com/office/powerpoint/2010/main" val="1439215448"/>
              </p:ext>
            </p:extLst>
          </p:nvPr>
        </p:nvGraphicFramePr>
        <p:xfrm>
          <a:off x="978370" y="5246327"/>
          <a:ext cx="3074988" cy="1182687"/>
        </p:xfrm>
        <a:graphic>
          <a:graphicData uri="http://schemas.openxmlformats.org/presentationml/2006/ole">
            <mc:AlternateContent xmlns:mc="http://schemas.openxmlformats.org/markup-compatibility/2006">
              <mc:Choice xmlns:v="urn:schemas-microsoft-com:vml" Requires="v">
                <p:oleObj spid="_x0000_s447833" name="公式" r:id="rId5" imgW="1155600" imgH="444240" progId="Equation.3">
                  <p:embed/>
                </p:oleObj>
              </mc:Choice>
              <mc:Fallback>
                <p:oleObj name="公式" r:id="rId5" imgW="1155600" imgH="444240"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8370" y="5246327"/>
                        <a:ext cx="3074988" cy="118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7500" name="Object 12"/>
          <p:cNvGraphicFramePr>
            <a:graphicFrameLocks noChangeAspect="1"/>
          </p:cNvGraphicFramePr>
          <p:nvPr>
            <p:extLst>
              <p:ext uri="{D42A27DB-BD31-4B8C-83A1-F6EECF244321}">
                <p14:modId xmlns:p14="http://schemas.microsoft.com/office/powerpoint/2010/main" val="1134718747"/>
              </p:ext>
            </p:extLst>
          </p:nvPr>
        </p:nvGraphicFramePr>
        <p:xfrm>
          <a:off x="6851763" y="5698767"/>
          <a:ext cx="1873250" cy="552450"/>
        </p:xfrm>
        <a:graphic>
          <a:graphicData uri="http://schemas.openxmlformats.org/presentationml/2006/ole">
            <mc:AlternateContent xmlns:mc="http://schemas.openxmlformats.org/markup-compatibility/2006">
              <mc:Choice xmlns:v="urn:schemas-microsoft-com:vml" Requires="v">
                <p:oleObj spid="_x0000_s447834" name="Equation" r:id="rId7" imgW="825480" imgH="241200" progId="Equation.DSMT4">
                  <p:embed/>
                </p:oleObj>
              </mc:Choice>
              <mc:Fallback>
                <p:oleObj name="Equation" r:id="rId7" imgW="825480" imgH="241200" progId="Equation.DSMT4">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1763" y="5698767"/>
                        <a:ext cx="1873250" cy="552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7502" name="Object 14"/>
          <p:cNvGraphicFramePr>
            <a:graphicFrameLocks noChangeAspect="1"/>
          </p:cNvGraphicFramePr>
          <p:nvPr>
            <p:extLst>
              <p:ext uri="{D42A27DB-BD31-4B8C-83A1-F6EECF244321}">
                <p14:modId xmlns:p14="http://schemas.microsoft.com/office/powerpoint/2010/main" val="137425914"/>
              </p:ext>
            </p:extLst>
          </p:nvPr>
        </p:nvGraphicFramePr>
        <p:xfrm>
          <a:off x="930275" y="2195513"/>
          <a:ext cx="1103313" cy="593725"/>
        </p:xfrm>
        <a:graphic>
          <a:graphicData uri="http://schemas.openxmlformats.org/presentationml/2006/ole">
            <mc:AlternateContent xmlns:mc="http://schemas.openxmlformats.org/markup-compatibility/2006">
              <mc:Choice xmlns:v="urn:schemas-microsoft-com:vml" Requires="v">
                <p:oleObj spid="_x0000_s447835" name="Equation" r:id="rId9" imgW="431640" imgH="228600" progId="Equation.DSMT4">
                  <p:embed/>
                </p:oleObj>
              </mc:Choice>
              <mc:Fallback>
                <p:oleObj name="Equation" r:id="rId9" imgW="431640" imgH="228600" progId="Equation.DSMT4">
                  <p:embed/>
                  <p:pic>
                    <p:nvPicPr>
                      <p:cNvPr id="0" name="Object 14"/>
                      <p:cNvPicPr>
                        <a:picLocks noChangeAspect="1" noChangeArrowheads="1"/>
                      </p:cNvPicPr>
                      <p:nvPr/>
                    </p:nvPicPr>
                    <p:blipFill>
                      <a:blip r:embed="rId10"/>
                      <a:srcRect/>
                      <a:stretch>
                        <a:fillRect/>
                      </a:stretch>
                    </p:blipFill>
                    <p:spPr bwMode="auto">
                      <a:xfrm>
                        <a:off x="930275" y="2195513"/>
                        <a:ext cx="1103313" cy="593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7503" name="Object 15"/>
          <p:cNvGraphicFramePr>
            <a:graphicFrameLocks noChangeAspect="1"/>
          </p:cNvGraphicFramePr>
          <p:nvPr>
            <p:extLst>
              <p:ext uri="{D42A27DB-BD31-4B8C-83A1-F6EECF244321}">
                <p14:modId xmlns:p14="http://schemas.microsoft.com/office/powerpoint/2010/main" val="1986357116"/>
              </p:ext>
            </p:extLst>
          </p:nvPr>
        </p:nvGraphicFramePr>
        <p:xfrm>
          <a:off x="900113" y="2774951"/>
          <a:ext cx="1460500" cy="620712"/>
        </p:xfrm>
        <a:graphic>
          <a:graphicData uri="http://schemas.openxmlformats.org/presentationml/2006/ole">
            <mc:AlternateContent xmlns:mc="http://schemas.openxmlformats.org/markup-compatibility/2006">
              <mc:Choice xmlns:v="urn:schemas-microsoft-com:vml" Requires="v">
                <p:oleObj spid="_x0000_s447836" name="Equation" r:id="rId11" imgW="583920" imgH="241200" progId="Equation.DSMT4">
                  <p:embed/>
                </p:oleObj>
              </mc:Choice>
              <mc:Fallback>
                <p:oleObj name="Equation" r:id="rId11" imgW="583920" imgH="241200" progId="Equation.DSMT4">
                  <p:embed/>
                  <p:pic>
                    <p:nvPicPr>
                      <p:cNvPr id="0"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0113" y="2774951"/>
                        <a:ext cx="1460500" cy="620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7504" name="AutoShape 16"/>
          <p:cNvSpPr>
            <a:spLocks/>
          </p:cNvSpPr>
          <p:nvPr/>
        </p:nvSpPr>
        <p:spPr bwMode="auto">
          <a:xfrm>
            <a:off x="704851" y="2347913"/>
            <a:ext cx="90487" cy="900113"/>
          </a:xfrm>
          <a:prstGeom prst="leftBrace">
            <a:avLst>
              <a:gd name="adj1" fmla="val 82895"/>
              <a:gd name="adj2" fmla="val 50000"/>
            </a:avLst>
          </a:prstGeom>
          <a:noFill/>
          <a:ln w="38100">
            <a:solidFill>
              <a:srgbClr val="CC3399"/>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447505" name="Rectangle 17"/>
          <p:cNvSpPr>
            <a:spLocks noChangeArrowheads="1"/>
          </p:cNvSpPr>
          <p:nvPr/>
        </p:nvSpPr>
        <p:spPr bwMode="auto">
          <a:xfrm>
            <a:off x="691356" y="4066678"/>
            <a:ext cx="269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l">
              <a:tabLst>
                <a:tab pos="733425" algn="l"/>
              </a:tabLst>
              <a:defRPr kumimoji="1" sz="2400">
                <a:solidFill>
                  <a:schemeClr val="tx1"/>
                </a:solidFill>
                <a:latin typeface="Times New Roman" panose="02020603050405020304" pitchFamily="18" charset="0"/>
                <a:ea typeface="宋体" panose="02010600030101010101" pitchFamily="2" charset="-122"/>
              </a:defRPr>
            </a:lvl1pPr>
            <a:lvl2pPr algn="l">
              <a:tabLst>
                <a:tab pos="733425" algn="l"/>
              </a:tabLst>
              <a:defRPr kumimoji="1" sz="2400">
                <a:solidFill>
                  <a:schemeClr val="tx1"/>
                </a:solidFill>
                <a:latin typeface="Times New Roman" panose="02020603050405020304" pitchFamily="18" charset="0"/>
                <a:ea typeface="宋体" panose="02010600030101010101" pitchFamily="2" charset="-122"/>
              </a:defRPr>
            </a:lvl2pPr>
            <a:lvl3pPr algn="l">
              <a:tabLst>
                <a:tab pos="733425" algn="l"/>
              </a:tabLst>
              <a:defRPr kumimoji="1" sz="2400">
                <a:solidFill>
                  <a:schemeClr val="tx1"/>
                </a:solidFill>
                <a:latin typeface="Times New Roman" panose="02020603050405020304" pitchFamily="18" charset="0"/>
                <a:ea typeface="宋体" panose="02010600030101010101" pitchFamily="2" charset="-122"/>
              </a:defRPr>
            </a:lvl3pPr>
            <a:lvl4pPr algn="l">
              <a:tabLst>
                <a:tab pos="733425" algn="l"/>
              </a:tabLst>
              <a:defRPr kumimoji="1" sz="2400">
                <a:solidFill>
                  <a:schemeClr val="tx1"/>
                </a:solidFill>
                <a:latin typeface="Times New Roman" panose="02020603050405020304" pitchFamily="18" charset="0"/>
                <a:ea typeface="宋体" panose="02010600030101010101" pitchFamily="2" charset="-122"/>
              </a:defRPr>
            </a:lvl4pPr>
            <a:lvl5pPr algn="l">
              <a:tabLst>
                <a:tab pos="733425"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733425"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733425"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733425"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733425" algn="l"/>
              </a:tabLs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i="1" dirty="0">
                <a:solidFill>
                  <a:srgbClr val="FF0000"/>
                </a:solidFill>
                <a:ea typeface="楷体_GB2312" pitchFamily="49" charset="-122"/>
              </a:rPr>
              <a:t>T </a:t>
            </a:r>
            <a:r>
              <a:rPr lang="zh-CN" altLang="en-US" dirty="0">
                <a:solidFill>
                  <a:srgbClr val="FF0000"/>
                </a:solidFill>
                <a:ea typeface="楷体_GB2312" pitchFamily="49" charset="-122"/>
              </a:rPr>
              <a:t>触发器特性</a:t>
            </a:r>
            <a:r>
              <a:rPr lang="zh-CN" altLang="en-US" dirty="0" smtClean="0">
                <a:solidFill>
                  <a:srgbClr val="FF0000"/>
                </a:solidFill>
                <a:ea typeface="楷体_GB2312" pitchFamily="49" charset="-122"/>
              </a:rPr>
              <a:t>方程</a:t>
            </a:r>
            <a:endParaRPr lang="en-US" altLang="zh-CN" baseline="-25000" dirty="0">
              <a:solidFill>
                <a:srgbClr val="FF0000"/>
              </a:solidFill>
              <a:ea typeface="楷体_GB2312" pitchFamily="49" charset="-122"/>
            </a:endParaRPr>
          </a:p>
        </p:txBody>
      </p:sp>
      <p:sp>
        <p:nvSpPr>
          <p:cNvPr id="15" name="Rectangle 2"/>
          <p:cNvSpPr>
            <a:spLocks noChangeArrowheads="1"/>
          </p:cNvSpPr>
          <p:nvPr/>
        </p:nvSpPr>
        <p:spPr bwMode="auto">
          <a:xfrm>
            <a:off x="563789" y="583859"/>
            <a:ext cx="6136616" cy="523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76176" bIns="76176" anchor="ctr">
            <a:spAutoFit/>
          </a:bodyPr>
          <a:lstStyle>
            <a:lvl1pPr algn="l">
              <a:tabLst>
                <a:tab pos="561975" algn="l"/>
              </a:tabLst>
              <a:defRPr kumimoji="1" sz="2400">
                <a:solidFill>
                  <a:schemeClr val="tx1"/>
                </a:solidFill>
                <a:latin typeface="Times New Roman" panose="02020603050405020304" pitchFamily="18" charset="0"/>
                <a:ea typeface="宋体" panose="02010600030101010101" pitchFamily="2" charset="-122"/>
              </a:defRPr>
            </a:lvl1pPr>
            <a:lvl2pPr algn="l">
              <a:tabLst>
                <a:tab pos="561975" algn="l"/>
              </a:tabLst>
              <a:defRPr kumimoji="1" sz="2400">
                <a:solidFill>
                  <a:schemeClr val="tx1"/>
                </a:solidFill>
                <a:latin typeface="Times New Roman" panose="02020603050405020304" pitchFamily="18" charset="0"/>
                <a:ea typeface="宋体" panose="02010600030101010101" pitchFamily="2" charset="-122"/>
              </a:defRPr>
            </a:lvl2pPr>
            <a:lvl3pPr algn="l">
              <a:tabLst>
                <a:tab pos="561975" algn="l"/>
              </a:tabLst>
              <a:defRPr kumimoji="1" sz="2400">
                <a:solidFill>
                  <a:schemeClr val="tx1"/>
                </a:solidFill>
                <a:latin typeface="Times New Roman" panose="02020603050405020304" pitchFamily="18" charset="0"/>
                <a:ea typeface="宋体" panose="02010600030101010101" pitchFamily="2" charset="-122"/>
              </a:defRPr>
            </a:lvl3pPr>
            <a:lvl4pPr algn="l">
              <a:tabLst>
                <a:tab pos="561975" algn="l"/>
              </a:tabLst>
              <a:defRPr kumimoji="1" sz="2400">
                <a:solidFill>
                  <a:schemeClr val="tx1"/>
                </a:solidFill>
                <a:latin typeface="Times New Roman" panose="02020603050405020304" pitchFamily="18" charset="0"/>
                <a:ea typeface="宋体" panose="02010600030101010101" pitchFamily="2" charset="-122"/>
              </a:defRPr>
            </a:lvl4pPr>
            <a:lvl5pPr algn="l">
              <a:tabLst>
                <a:tab pos="561975"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9pPr>
          </a:lstStyle>
          <a:p>
            <a:pPr algn="just"/>
            <a:r>
              <a:rPr kumimoji="0" lang="zh-CN" altLang="en-US" dirty="0" smtClean="0">
                <a:solidFill>
                  <a:srgbClr val="000066"/>
                </a:solidFill>
                <a:ea typeface="楷体_GB2312" pitchFamily="49" charset="-122"/>
                <a:cs typeface="Times New Roman" panose="02020603050405020304" pitchFamily="18" charset="0"/>
              </a:rPr>
              <a:t>例</a:t>
            </a:r>
            <a:r>
              <a:rPr kumimoji="0" lang="en-US" altLang="zh-CN" dirty="0" smtClean="0">
                <a:solidFill>
                  <a:srgbClr val="000066"/>
                </a:solidFill>
                <a:ea typeface="楷体_GB2312" pitchFamily="49" charset="-122"/>
                <a:cs typeface="Times New Roman" panose="02020603050405020304" pitchFamily="18" charset="0"/>
              </a:rPr>
              <a:t>6.2.1 </a:t>
            </a:r>
            <a:r>
              <a:rPr kumimoji="0" lang="zh-CN" altLang="en-US" dirty="0">
                <a:solidFill>
                  <a:srgbClr val="000066"/>
                </a:solidFill>
                <a:ea typeface="楷体_GB2312" pitchFamily="49" charset="-122"/>
                <a:cs typeface="Times New Roman" panose="02020603050405020304" pitchFamily="18" charset="0"/>
              </a:rPr>
              <a:t>试分析如图所示时序电路的逻辑</a:t>
            </a:r>
            <a:r>
              <a:rPr kumimoji="0" lang="zh-CN" altLang="en-US" dirty="0" smtClean="0">
                <a:solidFill>
                  <a:srgbClr val="000066"/>
                </a:solidFill>
                <a:ea typeface="楷体_GB2312" pitchFamily="49" charset="-122"/>
                <a:cs typeface="Times New Roman" panose="02020603050405020304" pitchFamily="18" charset="0"/>
              </a:rPr>
              <a:t>功能</a:t>
            </a:r>
            <a:endParaRPr kumimoji="0" lang="zh-CN" altLang="en-US" dirty="0">
              <a:solidFill>
                <a:srgbClr val="000066"/>
              </a:solidFill>
              <a:ea typeface="楷体_GB2312" pitchFamily="49" charset="-122"/>
              <a:cs typeface="Times New Roman" panose="02020603050405020304" pitchFamily="18" charset="0"/>
            </a:endParaRPr>
          </a:p>
        </p:txBody>
      </p:sp>
      <p:sp>
        <p:nvSpPr>
          <p:cNvPr id="16" name="Rectangle 3"/>
          <p:cNvSpPr>
            <a:spLocks noChangeArrowheads="1"/>
          </p:cNvSpPr>
          <p:nvPr/>
        </p:nvSpPr>
        <p:spPr bwMode="auto">
          <a:xfrm>
            <a:off x="0" y="28234"/>
            <a:ext cx="5791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kumimoji="1" lang="en-US" altLang="zh-CN" sz="2800">
                <a:solidFill>
                  <a:schemeClr val="accent2"/>
                </a:solidFill>
                <a:latin typeface="Times New Roman" panose="02020603050405020304" pitchFamily="18" charset="0"/>
                <a:ea typeface="楷体_GB2312" pitchFamily="49" charset="-122"/>
              </a:rPr>
              <a:t>6.2.2 </a:t>
            </a:r>
            <a:r>
              <a:rPr kumimoji="1" lang="zh-CN" altLang="en-US" sz="2800">
                <a:solidFill>
                  <a:schemeClr val="accent2"/>
                </a:solidFill>
                <a:latin typeface="Times New Roman" panose="02020603050405020304" pitchFamily="18" charset="0"/>
                <a:ea typeface="楷体_GB2312" pitchFamily="49" charset="-122"/>
              </a:rPr>
              <a:t>同步时序逻辑电路分析举例</a:t>
            </a:r>
          </a:p>
        </p:txBody>
      </p:sp>
      <p:graphicFrame>
        <p:nvGraphicFramePr>
          <p:cNvPr id="17" name="Object 6"/>
          <p:cNvGraphicFramePr>
            <a:graphicFrameLocks noChangeAspect="1"/>
          </p:cNvGraphicFramePr>
          <p:nvPr>
            <p:extLst>
              <p:ext uri="{D42A27DB-BD31-4B8C-83A1-F6EECF244321}">
                <p14:modId xmlns:p14="http://schemas.microsoft.com/office/powerpoint/2010/main" val="179148573"/>
              </p:ext>
            </p:extLst>
          </p:nvPr>
        </p:nvGraphicFramePr>
        <p:xfrm>
          <a:off x="3632097" y="1909763"/>
          <a:ext cx="5472113" cy="3257550"/>
        </p:xfrm>
        <a:graphic>
          <a:graphicData uri="http://schemas.openxmlformats.org/presentationml/2006/ole">
            <mc:AlternateContent xmlns:mc="http://schemas.openxmlformats.org/markup-compatibility/2006">
              <mc:Choice xmlns:v="urn:schemas-microsoft-com:vml" Requires="v">
                <p:oleObj spid="_x0000_s447837" name="Picture" r:id="rId13" imgW="3133800" imgH="1866960" progId="Word.Picture.8">
                  <p:embed/>
                </p:oleObj>
              </mc:Choice>
              <mc:Fallback>
                <p:oleObj name="Picture" r:id="rId13" imgW="3133800" imgH="1866960" progId="Word.Picture.8">
                  <p:embed/>
                  <p:pic>
                    <p:nvPicPr>
                      <p:cNvPr id="0" name=""/>
                      <p:cNvPicPr>
                        <a:picLocks noChangeAspect="1" noChangeArrowheads="1"/>
                      </p:cNvPicPr>
                      <p:nvPr/>
                    </p:nvPicPr>
                    <p:blipFill>
                      <a:blip r:embed="rId14"/>
                      <a:srcRect/>
                      <a:stretch>
                        <a:fillRect/>
                      </a:stretch>
                    </p:blipFill>
                    <p:spPr bwMode="auto">
                      <a:xfrm>
                        <a:off x="3632097" y="1909763"/>
                        <a:ext cx="5472113" cy="3257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3"/>
          <p:cNvSpPr>
            <a:spLocks noChangeArrowheads="1"/>
          </p:cNvSpPr>
          <p:nvPr/>
        </p:nvSpPr>
        <p:spPr bwMode="auto">
          <a:xfrm>
            <a:off x="317824" y="3492696"/>
            <a:ext cx="417638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lgn="l">
              <a:tabLst>
                <a:tab pos="733425" algn="l"/>
              </a:tabLst>
              <a:defRPr kumimoji="1" sz="2400">
                <a:solidFill>
                  <a:schemeClr val="tx1"/>
                </a:solidFill>
                <a:latin typeface="Times New Roman" panose="02020603050405020304" pitchFamily="18" charset="0"/>
                <a:ea typeface="宋体" panose="02010600030101010101" pitchFamily="2" charset="-122"/>
              </a:defRPr>
            </a:lvl1pPr>
            <a:lvl2pPr algn="l">
              <a:tabLst>
                <a:tab pos="733425" algn="l"/>
              </a:tabLst>
              <a:defRPr kumimoji="1" sz="2400">
                <a:solidFill>
                  <a:schemeClr val="tx1"/>
                </a:solidFill>
                <a:latin typeface="Times New Roman" panose="02020603050405020304" pitchFamily="18" charset="0"/>
                <a:ea typeface="宋体" panose="02010600030101010101" pitchFamily="2" charset="-122"/>
              </a:defRPr>
            </a:lvl2pPr>
            <a:lvl3pPr algn="l">
              <a:tabLst>
                <a:tab pos="733425" algn="l"/>
              </a:tabLst>
              <a:defRPr kumimoji="1" sz="2400">
                <a:solidFill>
                  <a:schemeClr val="tx1"/>
                </a:solidFill>
                <a:latin typeface="Times New Roman" panose="02020603050405020304" pitchFamily="18" charset="0"/>
                <a:ea typeface="宋体" panose="02010600030101010101" pitchFamily="2" charset="-122"/>
              </a:defRPr>
            </a:lvl3pPr>
            <a:lvl4pPr algn="l">
              <a:tabLst>
                <a:tab pos="733425" algn="l"/>
              </a:tabLst>
              <a:defRPr kumimoji="1" sz="2400">
                <a:solidFill>
                  <a:schemeClr val="tx1"/>
                </a:solidFill>
                <a:latin typeface="Times New Roman" panose="02020603050405020304" pitchFamily="18" charset="0"/>
                <a:ea typeface="宋体" panose="02010600030101010101" pitchFamily="2" charset="-122"/>
              </a:defRPr>
            </a:lvl4pPr>
            <a:lvl5pPr algn="l">
              <a:tabLst>
                <a:tab pos="733425"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733425"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733425"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733425"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733425" algn="l"/>
              </a:tabLst>
              <a:defRPr kumimoji="1" sz="2400">
                <a:solidFill>
                  <a:schemeClr val="tx1"/>
                </a:solidFill>
                <a:latin typeface="Times New Roman" panose="02020603050405020304" pitchFamily="18" charset="0"/>
                <a:ea typeface="宋体" panose="02010600030101010101" pitchFamily="2" charset="-122"/>
              </a:defRPr>
            </a:lvl9pPr>
          </a:lstStyle>
          <a:p>
            <a:r>
              <a:rPr lang="en-US" altLang="zh-CN" dirty="0" smtClean="0">
                <a:solidFill>
                  <a:srgbClr val="0000FF"/>
                </a:solidFill>
                <a:latin typeface="仿宋" panose="02010609060101010101" pitchFamily="49" charset="-122"/>
                <a:ea typeface="仿宋" panose="02010609060101010101" pitchFamily="49" charset="-122"/>
              </a:rPr>
              <a:t>b.</a:t>
            </a:r>
            <a:r>
              <a:rPr lang="zh-CN" altLang="en-US" dirty="0" smtClean="0">
                <a:solidFill>
                  <a:srgbClr val="0000FF"/>
                </a:solidFill>
                <a:latin typeface="仿宋" panose="02010609060101010101" pitchFamily="49" charset="-122"/>
                <a:ea typeface="仿宋" panose="02010609060101010101" pitchFamily="49" charset="-122"/>
              </a:rPr>
              <a:t>转换方程</a:t>
            </a:r>
            <a:r>
              <a:rPr lang="en-US" altLang="zh-CN" dirty="0" smtClean="0">
                <a:solidFill>
                  <a:srgbClr val="0000FF"/>
                </a:solidFill>
                <a:latin typeface="仿宋" panose="02010609060101010101" pitchFamily="49" charset="-122"/>
                <a:ea typeface="仿宋" panose="02010609060101010101" pitchFamily="49" charset="-122"/>
              </a:rPr>
              <a:t>(</a:t>
            </a:r>
            <a:r>
              <a:rPr lang="zh-CN" altLang="en-US" dirty="0" smtClean="0">
                <a:solidFill>
                  <a:srgbClr val="0000FF"/>
                </a:solidFill>
                <a:latin typeface="仿宋" panose="02010609060101010101" pitchFamily="49" charset="-122"/>
                <a:ea typeface="仿宋" panose="02010609060101010101" pitchFamily="49" charset="-122"/>
              </a:rPr>
              <a:t>状态方程</a:t>
            </a:r>
            <a:r>
              <a:rPr lang="en-US" altLang="zh-CN" dirty="0" smtClean="0">
                <a:solidFill>
                  <a:srgbClr val="0000FF"/>
                </a:solidFill>
                <a:latin typeface="仿宋" panose="02010609060101010101" pitchFamily="49" charset="-122"/>
                <a:ea typeface="仿宋" panose="02010609060101010101" pitchFamily="49" charset="-122"/>
              </a:rPr>
              <a:t>)</a:t>
            </a:r>
            <a:r>
              <a:rPr lang="zh-CN" altLang="en-US" dirty="0" smtClean="0">
                <a:solidFill>
                  <a:srgbClr val="0000FF"/>
                </a:solidFill>
                <a:latin typeface="仿宋" panose="02010609060101010101" pitchFamily="49" charset="-122"/>
                <a:ea typeface="仿宋" panose="02010609060101010101" pitchFamily="49" charset="-122"/>
              </a:rPr>
              <a:t>组</a:t>
            </a:r>
            <a:r>
              <a:rPr lang="en-US" altLang="zh-CN" dirty="0">
                <a:solidFill>
                  <a:srgbClr val="0000FF"/>
                </a:solidFill>
                <a:latin typeface="仿宋" panose="02010609060101010101" pitchFamily="49" charset="-122"/>
                <a:ea typeface="仿宋" panose="02010609060101010101" pitchFamily="49" charset="-122"/>
              </a:rPr>
              <a:t>:</a:t>
            </a:r>
            <a:endParaRPr lang="en-US" altLang="zh-CN" baseline="-25000" dirty="0">
              <a:solidFill>
                <a:srgbClr val="0000FF"/>
              </a:solidFill>
              <a:latin typeface="仿宋" panose="02010609060101010101" pitchFamily="49" charset="-122"/>
              <a:ea typeface="仿宋" panose="02010609060101010101" pitchFamily="49" charset="-122"/>
            </a:endParaRPr>
          </a:p>
        </p:txBody>
      </p:sp>
      <p:sp>
        <p:nvSpPr>
          <p:cNvPr id="19" name="AutoShape 16"/>
          <p:cNvSpPr>
            <a:spLocks/>
          </p:cNvSpPr>
          <p:nvPr/>
        </p:nvSpPr>
        <p:spPr bwMode="auto">
          <a:xfrm>
            <a:off x="795338" y="5479543"/>
            <a:ext cx="90487" cy="900113"/>
          </a:xfrm>
          <a:prstGeom prst="leftBrace">
            <a:avLst>
              <a:gd name="adj1" fmla="val 82895"/>
              <a:gd name="adj2" fmla="val 50000"/>
            </a:avLst>
          </a:prstGeom>
          <a:noFill/>
          <a:ln w="38100">
            <a:solidFill>
              <a:srgbClr val="CC3399"/>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47491"/>
                                        </p:tgtEl>
                                        <p:attrNameLst>
                                          <p:attrName>style.visibility</p:attrName>
                                        </p:attrNameLst>
                                      </p:cBhvr>
                                      <p:to>
                                        <p:strVal val="visible"/>
                                      </p:to>
                                    </p:set>
                                    <p:animEffect transition="in" filter="wipe(up)">
                                      <p:cBhvr>
                                        <p:cTn id="7" dur="500"/>
                                        <p:tgtEl>
                                          <p:spTgt spid="447491"/>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47504"/>
                                        </p:tgtEl>
                                        <p:attrNameLst>
                                          <p:attrName>style.visibility</p:attrName>
                                        </p:attrNameLst>
                                      </p:cBhvr>
                                      <p:to>
                                        <p:strVal val="visible"/>
                                      </p:to>
                                    </p:set>
                                    <p:animEffect transition="in" filter="wipe(left)">
                                      <p:cBhvr>
                                        <p:cTn id="11" dur="500"/>
                                        <p:tgtEl>
                                          <p:spTgt spid="44750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8" presetClass="entr" presetSubtype="6" fill="hold" nodeType="clickEffect">
                                  <p:stCondLst>
                                    <p:cond delay="0"/>
                                  </p:stCondLst>
                                  <p:childTnLst>
                                    <p:set>
                                      <p:cBhvr>
                                        <p:cTn id="15" dur="1" fill="hold">
                                          <p:stCondLst>
                                            <p:cond delay="0"/>
                                          </p:stCondLst>
                                        </p:cTn>
                                        <p:tgtEl>
                                          <p:spTgt spid="447502"/>
                                        </p:tgtEl>
                                        <p:attrNameLst>
                                          <p:attrName>style.visibility</p:attrName>
                                        </p:attrNameLst>
                                      </p:cBhvr>
                                      <p:to>
                                        <p:strVal val="visible"/>
                                      </p:to>
                                    </p:set>
                                    <p:animEffect transition="in" filter="strips(downRight)">
                                      <p:cBhvr>
                                        <p:cTn id="16" dur="500"/>
                                        <p:tgtEl>
                                          <p:spTgt spid="44750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8" presetClass="entr" presetSubtype="6" fill="hold" nodeType="clickEffect">
                                  <p:stCondLst>
                                    <p:cond delay="0"/>
                                  </p:stCondLst>
                                  <p:childTnLst>
                                    <p:set>
                                      <p:cBhvr>
                                        <p:cTn id="20" dur="1" fill="hold">
                                          <p:stCondLst>
                                            <p:cond delay="0"/>
                                          </p:stCondLst>
                                        </p:cTn>
                                        <p:tgtEl>
                                          <p:spTgt spid="447503"/>
                                        </p:tgtEl>
                                        <p:attrNameLst>
                                          <p:attrName>style.visibility</p:attrName>
                                        </p:attrNameLst>
                                      </p:cBhvr>
                                      <p:to>
                                        <p:strVal val="visible"/>
                                      </p:to>
                                    </p:set>
                                    <p:animEffect transition="in" filter="strips(downRight)">
                                      <p:cBhvr>
                                        <p:cTn id="21" dur="500"/>
                                        <p:tgtEl>
                                          <p:spTgt spid="44750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up)">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447505"/>
                                        </p:tgtEl>
                                        <p:attrNameLst>
                                          <p:attrName>style.visibility</p:attrName>
                                        </p:attrNameLst>
                                      </p:cBhvr>
                                      <p:to>
                                        <p:strVal val="visible"/>
                                      </p:to>
                                    </p:set>
                                    <p:animEffect transition="in" filter="wipe(up)">
                                      <p:cBhvr>
                                        <p:cTn id="31" dur="500"/>
                                        <p:tgtEl>
                                          <p:spTgt spid="447505"/>
                                        </p:tgtEl>
                                      </p:cBhvr>
                                    </p:animEffect>
                                  </p:childTnLst>
                                </p:cTn>
                              </p:par>
                              <p:par>
                                <p:cTn id="32" presetID="18" presetClass="entr" presetSubtype="6" fill="hold" nodeType="withEffect">
                                  <p:stCondLst>
                                    <p:cond delay="0"/>
                                  </p:stCondLst>
                                  <p:childTnLst>
                                    <p:set>
                                      <p:cBhvr>
                                        <p:cTn id="33" dur="1" fill="hold">
                                          <p:stCondLst>
                                            <p:cond delay="0"/>
                                          </p:stCondLst>
                                        </p:cTn>
                                        <p:tgtEl>
                                          <p:spTgt spid="447495"/>
                                        </p:tgtEl>
                                        <p:attrNameLst>
                                          <p:attrName>style.visibility</p:attrName>
                                        </p:attrNameLst>
                                      </p:cBhvr>
                                      <p:to>
                                        <p:strVal val="visible"/>
                                      </p:to>
                                    </p:set>
                                    <p:animEffect transition="in" filter="strips(downRight)">
                                      <p:cBhvr>
                                        <p:cTn id="34" dur="500"/>
                                        <p:tgtEl>
                                          <p:spTgt spid="447495"/>
                                        </p:tgtEl>
                                      </p:cBhvr>
                                    </p:animEffect>
                                  </p:childTnLst>
                                </p:cTn>
                              </p:par>
                            </p:childTnLst>
                          </p:cTn>
                        </p:par>
                        <p:par>
                          <p:cTn id="35" fill="hold">
                            <p:stCondLst>
                              <p:cond delay="500"/>
                            </p:stCondLst>
                            <p:childTnLst>
                              <p:par>
                                <p:cTn id="36" presetID="22" presetClass="entr" presetSubtype="1" fill="hold" nodeType="afterEffect">
                                  <p:stCondLst>
                                    <p:cond delay="0"/>
                                  </p:stCondLst>
                                  <p:childTnLst>
                                    <p:set>
                                      <p:cBhvr>
                                        <p:cTn id="37" dur="1" fill="hold">
                                          <p:stCondLst>
                                            <p:cond delay="0"/>
                                          </p:stCondLst>
                                        </p:cTn>
                                        <p:tgtEl>
                                          <p:spTgt spid="447497"/>
                                        </p:tgtEl>
                                        <p:attrNameLst>
                                          <p:attrName>style.visibility</p:attrName>
                                        </p:attrNameLst>
                                      </p:cBhvr>
                                      <p:to>
                                        <p:strVal val="visible"/>
                                      </p:to>
                                    </p:set>
                                    <p:animEffect transition="in" filter="wipe(up)">
                                      <p:cBhvr>
                                        <p:cTn id="38" dur="500"/>
                                        <p:tgtEl>
                                          <p:spTgt spid="447497"/>
                                        </p:tgtEl>
                                      </p:cBhvr>
                                    </p:animEffect>
                                  </p:childTnLst>
                                </p:cTn>
                              </p:par>
                            </p:childTnLst>
                          </p:cTn>
                        </p:par>
                        <p:par>
                          <p:cTn id="39" fill="hold">
                            <p:stCondLst>
                              <p:cond delay="1000"/>
                            </p:stCondLst>
                            <p:childTnLst>
                              <p:par>
                                <p:cTn id="40" presetID="22" presetClass="entr" presetSubtype="8"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grpId="0" nodeType="clickEffect">
                                  <p:stCondLst>
                                    <p:cond delay="0"/>
                                  </p:stCondLst>
                                  <p:childTnLst>
                                    <p:set>
                                      <p:cBhvr>
                                        <p:cTn id="46" dur="1" fill="hold">
                                          <p:stCondLst>
                                            <p:cond delay="0"/>
                                          </p:stCondLst>
                                        </p:cTn>
                                        <p:tgtEl>
                                          <p:spTgt spid="447492"/>
                                        </p:tgtEl>
                                        <p:attrNameLst>
                                          <p:attrName>style.visibility</p:attrName>
                                        </p:attrNameLst>
                                      </p:cBhvr>
                                      <p:to>
                                        <p:strVal val="visible"/>
                                      </p:to>
                                    </p:set>
                                    <p:animEffect transition="in" filter="strips(downRight)">
                                      <p:cBhvr>
                                        <p:cTn id="47" dur="500"/>
                                        <p:tgtEl>
                                          <p:spTgt spid="447492"/>
                                        </p:tgtEl>
                                      </p:cBhvr>
                                    </p:animEffect>
                                  </p:childTnLst>
                                </p:cTn>
                              </p:par>
                            </p:childTnLst>
                          </p:cTn>
                        </p:par>
                        <p:par>
                          <p:cTn id="48" fill="hold">
                            <p:stCondLst>
                              <p:cond delay="500"/>
                            </p:stCondLst>
                            <p:childTnLst>
                              <p:par>
                                <p:cTn id="49" presetID="18" presetClass="entr" presetSubtype="6" fill="hold" nodeType="afterEffect">
                                  <p:stCondLst>
                                    <p:cond delay="0"/>
                                  </p:stCondLst>
                                  <p:childTnLst>
                                    <p:set>
                                      <p:cBhvr>
                                        <p:cTn id="50" dur="1" fill="hold">
                                          <p:stCondLst>
                                            <p:cond delay="0"/>
                                          </p:stCondLst>
                                        </p:cTn>
                                        <p:tgtEl>
                                          <p:spTgt spid="447500"/>
                                        </p:tgtEl>
                                        <p:attrNameLst>
                                          <p:attrName>style.visibility</p:attrName>
                                        </p:attrNameLst>
                                      </p:cBhvr>
                                      <p:to>
                                        <p:strVal val="visible"/>
                                      </p:to>
                                    </p:set>
                                    <p:animEffect transition="in" filter="strips(downRight)">
                                      <p:cBhvr>
                                        <p:cTn id="51" dur="500"/>
                                        <p:tgtEl>
                                          <p:spTgt spid="4475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7491" grpId="0"/>
      <p:bldP spid="447492" grpId="0"/>
      <p:bldP spid="447504" grpId="0" animBg="1"/>
      <p:bldP spid="447505" grpId="0"/>
      <p:bldP spid="18" grpId="0"/>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5" name="Rectangle 3"/>
          <p:cNvSpPr>
            <a:spLocks noChangeArrowheads="1"/>
          </p:cNvSpPr>
          <p:nvPr/>
        </p:nvSpPr>
        <p:spPr bwMode="auto">
          <a:xfrm>
            <a:off x="0" y="24923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endParaRPr kumimoji="1" lang="zh-CN" altLang="zh-CN" b="0">
              <a:latin typeface="Times New Roman" panose="02020603050405020304" pitchFamily="18" charset="0"/>
            </a:endParaRPr>
          </a:p>
        </p:txBody>
      </p:sp>
      <p:sp>
        <p:nvSpPr>
          <p:cNvPr id="448516" name="Rectangle 4"/>
          <p:cNvSpPr>
            <a:spLocks noChangeArrowheads="1"/>
          </p:cNvSpPr>
          <p:nvPr/>
        </p:nvSpPr>
        <p:spPr bwMode="auto">
          <a:xfrm>
            <a:off x="-482600" y="3486150"/>
            <a:ext cx="90646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448518" name="Object 6"/>
          <p:cNvGraphicFramePr>
            <a:graphicFrameLocks noChangeAspect="1"/>
          </p:cNvGraphicFramePr>
          <p:nvPr/>
        </p:nvGraphicFramePr>
        <p:xfrm>
          <a:off x="849313" y="2551113"/>
          <a:ext cx="2263775" cy="1116012"/>
        </p:xfrm>
        <a:graphic>
          <a:graphicData uri="http://schemas.openxmlformats.org/presentationml/2006/ole">
            <mc:AlternateContent xmlns:mc="http://schemas.openxmlformats.org/markup-compatibility/2006">
              <mc:Choice xmlns:v="urn:schemas-microsoft-com:vml" Requires="v">
                <p:oleObj spid="_x0000_s448822" name="公式" r:id="rId3" imgW="850680" imgH="419040" progId="Equation.3">
                  <p:embed/>
                </p:oleObj>
              </mc:Choice>
              <mc:Fallback>
                <p:oleObj name="公式" r:id="rId3" imgW="850680" imgH="41904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313" y="2551113"/>
                        <a:ext cx="2263775" cy="1116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8519" name="Object 7"/>
          <p:cNvGraphicFramePr>
            <a:graphicFrameLocks noChangeAspect="1"/>
          </p:cNvGraphicFramePr>
          <p:nvPr>
            <p:extLst>
              <p:ext uri="{D42A27DB-BD31-4B8C-83A1-F6EECF244321}">
                <p14:modId xmlns:p14="http://schemas.microsoft.com/office/powerpoint/2010/main" val="3161660480"/>
              </p:ext>
            </p:extLst>
          </p:nvPr>
        </p:nvGraphicFramePr>
        <p:xfrm>
          <a:off x="858838" y="3478213"/>
          <a:ext cx="2925762" cy="585787"/>
        </p:xfrm>
        <a:graphic>
          <a:graphicData uri="http://schemas.openxmlformats.org/presentationml/2006/ole">
            <mc:AlternateContent xmlns:mc="http://schemas.openxmlformats.org/markup-compatibility/2006">
              <mc:Choice xmlns:v="urn:schemas-microsoft-com:vml" Requires="v">
                <p:oleObj spid="_x0000_s448823" name="Equation" r:id="rId5" imgW="1206360" imgH="241200" progId="Equation.DSMT4">
                  <p:embed/>
                </p:oleObj>
              </mc:Choice>
              <mc:Fallback>
                <p:oleObj name="Equation" r:id="rId5" imgW="1206360" imgH="24120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8838" y="3478213"/>
                        <a:ext cx="2925762" cy="585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48550" name="Group 38"/>
          <p:cNvGrpSpPr>
            <a:grpSpLocks/>
          </p:cNvGrpSpPr>
          <p:nvPr/>
        </p:nvGrpSpPr>
        <p:grpSpPr bwMode="auto">
          <a:xfrm>
            <a:off x="4427538" y="2133600"/>
            <a:ext cx="3738562" cy="3600450"/>
            <a:chOff x="2789" y="1344"/>
            <a:chExt cx="2355" cy="2268"/>
          </a:xfrm>
        </p:grpSpPr>
        <p:graphicFrame>
          <p:nvGraphicFramePr>
            <p:cNvPr id="448521" name="Object 9"/>
            <p:cNvGraphicFramePr>
              <a:graphicFrameLocks noChangeAspect="1"/>
            </p:cNvGraphicFramePr>
            <p:nvPr/>
          </p:nvGraphicFramePr>
          <p:xfrm>
            <a:off x="2836" y="1664"/>
            <a:ext cx="497" cy="385"/>
          </p:xfrm>
          <a:graphic>
            <a:graphicData uri="http://schemas.openxmlformats.org/presentationml/2006/ole">
              <mc:AlternateContent xmlns:mc="http://schemas.openxmlformats.org/markup-compatibility/2006">
                <mc:Choice xmlns:v="urn:schemas-microsoft-com:vml" Requires="v">
                  <p:oleObj spid="_x0000_s448824" name="公式" r:id="rId7" imgW="368280" imgH="215640" progId="Equation.3">
                    <p:embed/>
                  </p:oleObj>
                </mc:Choice>
                <mc:Fallback>
                  <p:oleObj name="公式" r:id="rId7" imgW="368280" imgH="215640"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6" y="1664"/>
                          <a:ext cx="497" cy="3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48522" name="Object 10"/>
            <p:cNvGraphicFramePr>
              <a:graphicFrameLocks noChangeAspect="1"/>
            </p:cNvGraphicFramePr>
            <p:nvPr/>
          </p:nvGraphicFramePr>
          <p:xfrm>
            <a:off x="3759" y="1437"/>
            <a:ext cx="931" cy="385"/>
          </p:xfrm>
          <a:graphic>
            <a:graphicData uri="http://schemas.openxmlformats.org/presentationml/2006/ole">
              <mc:AlternateContent xmlns:mc="http://schemas.openxmlformats.org/markup-compatibility/2006">
                <mc:Choice xmlns:v="urn:schemas-microsoft-com:vml" Requires="v">
                  <p:oleObj spid="_x0000_s448825" name="公式" r:id="rId9" imgW="799920" imgH="253800" progId="Equation.3">
                    <p:embed/>
                  </p:oleObj>
                </mc:Choice>
                <mc:Fallback>
                  <p:oleObj name="公式" r:id="rId9" imgW="799920" imgH="253800"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59" y="1437"/>
                          <a:ext cx="931" cy="3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8523" name="Rectangle 11"/>
            <p:cNvSpPr>
              <a:spLocks noChangeArrowheads="1"/>
            </p:cNvSpPr>
            <p:nvPr/>
          </p:nvSpPr>
          <p:spPr bwMode="auto">
            <a:xfrm>
              <a:off x="4312" y="3280"/>
              <a:ext cx="832"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1" lang="en-US" altLang="zh-CN">
                  <a:latin typeface="Times New Roman" panose="02020603050405020304" pitchFamily="18" charset="0"/>
                  <a:cs typeface="Times New Roman" panose="02020603050405020304" pitchFamily="18" charset="0"/>
                </a:rPr>
                <a:t>0 0 / 1</a:t>
              </a:r>
              <a:endParaRPr kumimoji="1" lang="en-US" altLang="zh-CN">
                <a:latin typeface="Times New Roman" panose="02020603050405020304" pitchFamily="18" charset="0"/>
              </a:endParaRPr>
            </a:p>
          </p:txBody>
        </p:sp>
        <p:sp>
          <p:nvSpPr>
            <p:cNvPr id="448524" name="Rectangle 12"/>
            <p:cNvSpPr>
              <a:spLocks noChangeArrowheads="1"/>
            </p:cNvSpPr>
            <p:nvPr/>
          </p:nvSpPr>
          <p:spPr bwMode="auto">
            <a:xfrm>
              <a:off x="3474" y="3280"/>
              <a:ext cx="830"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1" lang="en-US" altLang="zh-CN">
                  <a:latin typeface="Times New Roman" panose="02020603050405020304" pitchFamily="18" charset="0"/>
                  <a:cs typeface="Times New Roman" panose="02020603050405020304" pitchFamily="18" charset="0"/>
                </a:rPr>
                <a:t>1 1 / 0</a:t>
              </a:r>
              <a:endParaRPr kumimoji="1" lang="en-US" altLang="zh-CN">
                <a:latin typeface="Times New Roman" panose="02020603050405020304" pitchFamily="18" charset="0"/>
              </a:endParaRPr>
            </a:p>
          </p:txBody>
        </p:sp>
        <p:sp>
          <p:nvSpPr>
            <p:cNvPr id="448525" name="Rectangle 13"/>
            <p:cNvSpPr>
              <a:spLocks noChangeArrowheads="1"/>
            </p:cNvSpPr>
            <p:nvPr/>
          </p:nvSpPr>
          <p:spPr bwMode="auto">
            <a:xfrm>
              <a:off x="2795" y="3280"/>
              <a:ext cx="671"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1" lang="en-US" altLang="zh-CN">
                  <a:latin typeface="Times New Roman" panose="02020603050405020304" pitchFamily="18" charset="0"/>
                  <a:cs typeface="Times New Roman" panose="02020603050405020304" pitchFamily="18" charset="0"/>
                </a:rPr>
                <a:t>1 1</a:t>
              </a:r>
              <a:endParaRPr kumimoji="1" lang="en-US" altLang="zh-CN">
                <a:latin typeface="Times New Roman" panose="02020603050405020304" pitchFamily="18" charset="0"/>
              </a:endParaRPr>
            </a:p>
          </p:txBody>
        </p:sp>
        <p:sp>
          <p:nvSpPr>
            <p:cNvPr id="448526" name="Rectangle 14"/>
            <p:cNvSpPr>
              <a:spLocks noChangeArrowheads="1"/>
            </p:cNvSpPr>
            <p:nvPr/>
          </p:nvSpPr>
          <p:spPr bwMode="auto">
            <a:xfrm>
              <a:off x="4312" y="2949"/>
              <a:ext cx="832"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1" lang="en-US" altLang="zh-CN">
                  <a:latin typeface="Times New Roman" panose="02020603050405020304" pitchFamily="18" charset="0"/>
                  <a:cs typeface="Times New Roman" panose="02020603050405020304" pitchFamily="18" charset="0"/>
                </a:rPr>
                <a:t>1 1 / 0</a:t>
              </a:r>
              <a:endParaRPr kumimoji="1" lang="en-US" altLang="zh-CN">
                <a:latin typeface="Times New Roman" panose="02020603050405020304" pitchFamily="18" charset="0"/>
              </a:endParaRPr>
            </a:p>
          </p:txBody>
        </p:sp>
        <p:sp>
          <p:nvSpPr>
            <p:cNvPr id="448527" name="Rectangle 15"/>
            <p:cNvSpPr>
              <a:spLocks noChangeArrowheads="1"/>
            </p:cNvSpPr>
            <p:nvPr/>
          </p:nvSpPr>
          <p:spPr bwMode="auto">
            <a:xfrm>
              <a:off x="3474" y="2949"/>
              <a:ext cx="830"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1" lang="en-US" altLang="zh-CN">
                  <a:latin typeface="Times New Roman" panose="02020603050405020304" pitchFamily="18" charset="0"/>
                  <a:cs typeface="Times New Roman" panose="02020603050405020304" pitchFamily="18" charset="0"/>
                </a:rPr>
                <a:t>1 0 / 0</a:t>
              </a:r>
              <a:endParaRPr kumimoji="1" lang="en-US" altLang="zh-CN">
                <a:latin typeface="Times New Roman" panose="02020603050405020304" pitchFamily="18" charset="0"/>
              </a:endParaRPr>
            </a:p>
          </p:txBody>
        </p:sp>
        <p:sp>
          <p:nvSpPr>
            <p:cNvPr id="448528" name="Rectangle 16"/>
            <p:cNvSpPr>
              <a:spLocks noChangeArrowheads="1"/>
            </p:cNvSpPr>
            <p:nvPr/>
          </p:nvSpPr>
          <p:spPr bwMode="auto">
            <a:xfrm>
              <a:off x="2795" y="2949"/>
              <a:ext cx="671"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1" lang="en-US" altLang="zh-CN">
                  <a:latin typeface="Times New Roman" panose="02020603050405020304" pitchFamily="18" charset="0"/>
                  <a:cs typeface="Times New Roman" panose="02020603050405020304" pitchFamily="18" charset="0"/>
                </a:rPr>
                <a:t>1 0</a:t>
              </a:r>
              <a:endParaRPr kumimoji="1" lang="en-US" altLang="zh-CN">
                <a:latin typeface="Times New Roman" panose="02020603050405020304" pitchFamily="18" charset="0"/>
              </a:endParaRPr>
            </a:p>
          </p:txBody>
        </p:sp>
        <p:sp>
          <p:nvSpPr>
            <p:cNvPr id="448529" name="Rectangle 17"/>
            <p:cNvSpPr>
              <a:spLocks noChangeArrowheads="1"/>
            </p:cNvSpPr>
            <p:nvPr/>
          </p:nvSpPr>
          <p:spPr bwMode="auto">
            <a:xfrm>
              <a:off x="4312" y="2619"/>
              <a:ext cx="83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1" lang="en-US" altLang="zh-CN">
                  <a:latin typeface="Times New Roman" panose="02020603050405020304" pitchFamily="18" charset="0"/>
                  <a:cs typeface="Times New Roman" panose="02020603050405020304" pitchFamily="18" charset="0"/>
                </a:rPr>
                <a:t>1 0 / 0</a:t>
              </a:r>
              <a:endParaRPr kumimoji="1" lang="en-US" altLang="zh-CN">
                <a:latin typeface="Times New Roman" panose="02020603050405020304" pitchFamily="18" charset="0"/>
              </a:endParaRPr>
            </a:p>
          </p:txBody>
        </p:sp>
        <p:sp>
          <p:nvSpPr>
            <p:cNvPr id="448530" name="Rectangle 18"/>
            <p:cNvSpPr>
              <a:spLocks noChangeArrowheads="1"/>
            </p:cNvSpPr>
            <p:nvPr/>
          </p:nvSpPr>
          <p:spPr bwMode="auto">
            <a:xfrm>
              <a:off x="3474" y="2619"/>
              <a:ext cx="83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1" lang="en-US" altLang="zh-CN">
                  <a:latin typeface="Times New Roman" panose="02020603050405020304" pitchFamily="18" charset="0"/>
                  <a:cs typeface="Times New Roman" panose="02020603050405020304" pitchFamily="18" charset="0"/>
                </a:rPr>
                <a:t>0 1 / 0</a:t>
              </a:r>
              <a:endParaRPr kumimoji="1" lang="en-US" altLang="zh-CN">
                <a:latin typeface="Times New Roman" panose="02020603050405020304" pitchFamily="18" charset="0"/>
              </a:endParaRPr>
            </a:p>
          </p:txBody>
        </p:sp>
        <p:sp>
          <p:nvSpPr>
            <p:cNvPr id="448531" name="Rectangle 19"/>
            <p:cNvSpPr>
              <a:spLocks noChangeArrowheads="1"/>
            </p:cNvSpPr>
            <p:nvPr/>
          </p:nvSpPr>
          <p:spPr bwMode="auto">
            <a:xfrm>
              <a:off x="2795" y="2619"/>
              <a:ext cx="671"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1" lang="en-US" altLang="zh-CN">
                  <a:latin typeface="Times New Roman" panose="02020603050405020304" pitchFamily="18" charset="0"/>
                  <a:cs typeface="Times New Roman" panose="02020603050405020304" pitchFamily="18" charset="0"/>
                </a:rPr>
                <a:t>0 1</a:t>
              </a:r>
              <a:endParaRPr kumimoji="1" lang="en-US" altLang="zh-CN">
                <a:latin typeface="Times New Roman" panose="02020603050405020304" pitchFamily="18" charset="0"/>
              </a:endParaRPr>
            </a:p>
          </p:txBody>
        </p:sp>
        <p:sp>
          <p:nvSpPr>
            <p:cNvPr id="448532" name="Rectangle 20"/>
            <p:cNvSpPr>
              <a:spLocks noChangeArrowheads="1"/>
            </p:cNvSpPr>
            <p:nvPr/>
          </p:nvSpPr>
          <p:spPr bwMode="auto">
            <a:xfrm>
              <a:off x="4312" y="2288"/>
              <a:ext cx="832"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1" lang="en-US" altLang="zh-CN">
                  <a:latin typeface="Times New Roman" panose="02020603050405020304" pitchFamily="18" charset="0"/>
                  <a:cs typeface="Times New Roman" panose="02020603050405020304" pitchFamily="18" charset="0"/>
                </a:rPr>
                <a:t>0 1 / 0</a:t>
              </a:r>
              <a:endParaRPr kumimoji="1" lang="en-US" altLang="zh-CN">
                <a:latin typeface="Times New Roman" panose="02020603050405020304" pitchFamily="18" charset="0"/>
              </a:endParaRPr>
            </a:p>
          </p:txBody>
        </p:sp>
        <p:sp>
          <p:nvSpPr>
            <p:cNvPr id="448533" name="Rectangle 21"/>
            <p:cNvSpPr>
              <a:spLocks noChangeArrowheads="1"/>
            </p:cNvSpPr>
            <p:nvPr/>
          </p:nvSpPr>
          <p:spPr bwMode="auto">
            <a:xfrm>
              <a:off x="3474" y="2288"/>
              <a:ext cx="830"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1" lang="en-US" altLang="zh-CN">
                  <a:latin typeface="Times New Roman" panose="02020603050405020304" pitchFamily="18" charset="0"/>
                  <a:cs typeface="Times New Roman" panose="02020603050405020304" pitchFamily="18" charset="0"/>
                </a:rPr>
                <a:t>0 0 / 0</a:t>
              </a:r>
              <a:endParaRPr kumimoji="1" lang="en-US" altLang="zh-CN">
                <a:latin typeface="Times New Roman" panose="02020603050405020304" pitchFamily="18" charset="0"/>
              </a:endParaRPr>
            </a:p>
          </p:txBody>
        </p:sp>
        <p:sp>
          <p:nvSpPr>
            <p:cNvPr id="448534" name="Rectangle 22"/>
            <p:cNvSpPr>
              <a:spLocks noChangeArrowheads="1"/>
            </p:cNvSpPr>
            <p:nvPr/>
          </p:nvSpPr>
          <p:spPr bwMode="auto">
            <a:xfrm>
              <a:off x="2795" y="2288"/>
              <a:ext cx="671"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1" lang="en-US" altLang="zh-CN">
                  <a:latin typeface="Times New Roman" panose="02020603050405020304" pitchFamily="18" charset="0"/>
                  <a:cs typeface="Times New Roman" panose="02020603050405020304" pitchFamily="18" charset="0"/>
                </a:rPr>
                <a:t>0 0</a:t>
              </a:r>
              <a:endParaRPr kumimoji="1" lang="en-US" altLang="zh-CN">
                <a:latin typeface="Times New Roman" panose="02020603050405020304" pitchFamily="18" charset="0"/>
              </a:endParaRPr>
            </a:p>
          </p:txBody>
        </p:sp>
        <p:sp>
          <p:nvSpPr>
            <p:cNvPr id="448535" name="Rectangle 23"/>
            <p:cNvSpPr>
              <a:spLocks noChangeArrowheads="1"/>
            </p:cNvSpPr>
            <p:nvPr/>
          </p:nvSpPr>
          <p:spPr bwMode="auto">
            <a:xfrm>
              <a:off x="4312" y="1957"/>
              <a:ext cx="832"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1" lang="en-US" altLang="zh-CN" i="1">
                  <a:latin typeface="Times New Roman" panose="02020603050405020304" pitchFamily="18" charset="0"/>
                  <a:cs typeface="Times New Roman" panose="02020603050405020304" pitchFamily="18" charset="0"/>
                </a:rPr>
                <a:t>A=</a:t>
              </a:r>
              <a:r>
                <a:rPr kumimoji="1" lang="en-US" altLang="zh-CN">
                  <a:latin typeface="Times New Roman" panose="02020603050405020304" pitchFamily="18" charset="0"/>
                  <a:cs typeface="Times New Roman" panose="02020603050405020304" pitchFamily="18" charset="0"/>
                </a:rPr>
                <a:t>1</a:t>
              </a:r>
              <a:endParaRPr kumimoji="1" lang="en-US" altLang="zh-CN">
                <a:latin typeface="Times New Roman" panose="02020603050405020304" pitchFamily="18" charset="0"/>
              </a:endParaRPr>
            </a:p>
          </p:txBody>
        </p:sp>
        <p:sp>
          <p:nvSpPr>
            <p:cNvPr id="448536" name="Rectangle 24"/>
            <p:cNvSpPr>
              <a:spLocks noChangeArrowheads="1"/>
            </p:cNvSpPr>
            <p:nvPr/>
          </p:nvSpPr>
          <p:spPr bwMode="auto">
            <a:xfrm>
              <a:off x="3474" y="1957"/>
              <a:ext cx="830"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1" lang="en-US" altLang="zh-CN" i="1">
                  <a:latin typeface="Times New Roman" panose="02020603050405020304" pitchFamily="18" charset="0"/>
                  <a:cs typeface="Times New Roman" panose="02020603050405020304" pitchFamily="18" charset="0"/>
                </a:rPr>
                <a:t>A=</a:t>
              </a:r>
              <a:r>
                <a:rPr kumimoji="1" lang="en-US" altLang="zh-CN">
                  <a:latin typeface="Times New Roman" panose="02020603050405020304" pitchFamily="18" charset="0"/>
                  <a:cs typeface="Times New Roman" panose="02020603050405020304" pitchFamily="18" charset="0"/>
                </a:rPr>
                <a:t>0</a:t>
              </a:r>
              <a:endParaRPr kumimoji="1" lang="en-US" altLang="zh-CN">
                <a:latin typeface="Times New Roman" panose="02020603050405020304" pitchFamily="18" charset="0"/>
              </a:endParaRPr>
            </a:p>
          </p:txBody>
        </p:sp>
        <p:sp>
          <p:nvSpPr>
            <p:cNvPr id="448538" name="Line 26"/>
            <p:cNvSpPr>
              <a:spLocks noChangeShapeType="1"/>
            </p:cNvSpPr>
            <p:nvPr/>
          </p:nvSpPr>
          <p:spPr bwMode="auto">
            <a:xfrm>
              <a:off x="2811" y="1344"/>
              <a:ext cx="2333" cy="1"/>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39" name="Line 27"/>
            <p:cNvSpPr>
              <a:spLocks noChangeShapeType="1"/>
            </p:cNvSpPr>
            <p:nvPr/>
          </p:nvSpPr>
          <p:spPr bwMode="auto">
            <a:xfrm>
              <a:off x="2811" y="3611"/>
              <a:ext cx="2333" cy="1"/>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40" name="Line 28"/>
            <p:cNvSpPr>
              <a:spLocks noChangeShapeType="1"/>
            </p:cNvSpPr>
            <p:nvPr/>
          </p:nvSpPr>
          <p:spPr bwMode="auto">
            <a:xfrm>
              <a:off x="2789" y="1344"/>
              <a:ext cx="0" cy="2267"/>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41" name="Line 29"/>
            <p:cNvSpPr>
              <a:spLocks noChangeShapeType="1"/>
            </p:cNvSpPr>
            <p:nvPr/>
          </p:nvSpPr>
          <p:spPr bwMode="auto">
            <a:xfrm>
              <a:off x="5144" y="1344"/>
              <a:ext cx="0" cy="2267"/>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42" name="Line 30"/>
            <p:cNvSpPr>
              <a:spLocks noChangeShapeType="1"/>
            </p:cNvSpPr>
            <p:nvPr/>
          </p:nvSpPr>
          <p:spPr bwMode="auto">
            <a:xfrm>
              <a:off x="2811" y="2288"/>
              <a:ext cx="2333" cy="1"/>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43" name="Line 31"/>
            <p:cNvSpPr>
              <a:spLocks noChangeShapeType="1"/>
            </p:cNvSpPr>
            <p:nvPr/>
          </p:nvSpPr>
          <p:spPr bwMode="auto">
            <a:xfrm>
              <a:off x="3466" y="1344"/>
              <a:ext cx="0" cy="2267"/>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44" name="Line 32"/>
            <p:cNvSpPr>
              <a:spLocks noChangeShapeType="1"/>
            </p:cNvSpPr>
            <p:nvPr/>
          </p:nvSpPr>
          <p:spPr bwMode="auto">
            <a:xfrm>
              <a:off x="4304" y="1957"/>
              <a:ext cx="0" cy="165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45" name="Line 33"/>
            <p:cNvSpPr>
              <a:spLocks noChangeShapeType="1"/>
            </p:cNvSpPr>
            <p:nvPr/>
          </p:nvSpPr>
          <p:spPr bwMode="auto">
            <a:xfrm>
              <a:off x="3483" y="1957"/>
              <a:ext cx="1661" cy="2"/>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46" name="Line 34"/>
            <p:cNvSpPr>
              <a:spLocks noChangeShapeType="1"/>
            </p:cNvSpPr>
            <p:nvPr/>
          </p:nvSpPr>
          <p:spPr bwMode="auto">
            <a:xfrm>
              <a:off x="2811" y="2619"/>
              <a:ext cx="2333" cy="1"/>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47" name="Line 35"/>
            <p:cNvSpPr>
              <a:spLocks noChangeShapeType="1"/>
            </p:cNvSpPr>
            <p:nvPr/>
          </p:nvSpPr>
          <p:spPr bwMode="auto">
            <a:xfrm>
              <a:off x="2811" y="2949"/>
              <a:ext cx="2333" cy="2"/>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8548" name="Line 36"/>
            <p:cNvSpPr>
              <a:spLocks noChangeShapeType="1"/>
            </p:cNvSpPr>
            <p:nvPr/>
          </p:nvSpPr>
          <p:spPr bwMode="auto">
            <a:xfrm>
              <a:off x="2811" y="3280"/>
              <a:ext cx="2333" cy="1"/>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aphicFrame>
        <p:nvGraphicFramePr>
          <p:cNvPr id="448549" name="Object 37"/>
          <p:cNvGraphicFramePr>
            <a:graphicFrameLocks noChangeAspect="1"/>
          </p:cNvGraphicFramePr>
          <p:nvPr>
            <p:extLst>
              <p:ext uri="{D42A27DB-BD31-4B8C-83A1-F6EECF244321}">
                <p14:modId xmlns:p14="http://schemas.microsoft.com/office/powerpoint/2010/main" val="3208647887"/>
              </p:ext>
            </p:extLst>
          </p:nvPr>
        </p:nvGraphicFramePr>
        <p:xfrm>
          <a:off x="904875" y="4732337"/>
          <a:ext cx="2152650" cy="635000"/>
        </p:xfrm>
        <a:graphic>
          <a:graphicData uri="http://schemas.openxmlformats.org/presentationml/2006/ole">
            <mc:AlternateContent xmlns:mc="http://schemas.openxmlformats.org/markup-compatibility/2006">
              <mc:Choice xmlns:v="urn:schemas-microsoft-com:vml" Requires="v">
                <p:oleObj spid="_x0000_s448826" name="Equation" r:id="rId11" imgW="825480" imgH="241200" progId="Equation.DSMT4">
                  <p:embed/>
                </p:oleObj>
              </mc:Choice>
              <mc:Fallback>
                <p:oleObj name="Equation" r:id="rId11" imgW="825480" imgH="241200" progId="Equation.DSMT4">
                  <p:embed/>
                  <p:pic>
                    <p:nvPicPr>
                      <p:cNvPr id="0" name="Object 3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4875" y="4732337"/>
                        <a:ext cx="2152650" cy="635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 name="Rectangle 2"/>
          <p:cNvSpPr>
            <a:spLocks noChangeArrowheads="1"/>
          </p:cNvSpPr>
          <p:nvPr/>
        </p:nvSpPr>
        <p:spPr bwMode="auto">
          <a:xfrm>
            <a:off x="604516" y="1212161"/>
            <a:ext cx="25085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tabLst>
                <a:tab pos="733425" algn="l"/>
              </a:tabLst>
            </a:pPr>
            <a:r>
              <a:rPr kumimoji="1" lang="en-US" altLang="zh-CN" dirty="0">
                <a:latin typeface="仿宋" panose="02010609060101010101" pitchFamily="49" charset="-122"/>
                <a:ea typeface="仿宋" panose="02010609060101010101" pitchFamily="49" charset="-122"/>
              </a:rPr>
              <a:t>(2) </a:t>
            </a:r>
            <a:r>
              <a:rPr kumimoji="1" lang="zh-CN" altLang="en-US" dirty="0">
                <a:latin typeface="仿宋" panose="02010609060101010101" pitchFamily="49" charset="-122"/>
                <a:ea typeface="仿宋" panose="02010609060101010101" pitchFamily="49" charset="-122"/>
              </a:rPr>
              <a:t>列出转换表</a:t>
            </a:r>
          </a:p>
        </p:txBody>
      </p:sp>
      <p:sp>
        <p:nvSpPr>
          <p:cNvPr id="41" name="Rectangle 2"/>
          <p:cNvSpPr>
            <a:spLocks noChangeArrowheads="1"/>
          </p:cNvSpPr>
          <p:nvPr/>
        </p:nvSpPr>
        <p:spPr bwMode="auto">
          <a:xfrm>
            <a:off x="563789" y="583859"/>
            <a:ext cx="6136616" cy="523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76176" bIns="76176" anchor="ctr">
            <a:spAutoFit/>
          </a:bodyPr>
          <a:lstStyle>
            <a:lvl1pPr algn="l">
              <a:tabLst>
                <a:tab pos="561975" algn="l"/>
              </a:tabLst>
              <a:defRPr kumimoji="1" sz="2400">
                <a:solidFill>
                  <a:schemeClr val="tx1"/>
                </a:solidFill>
                <a:latin typeface="Times New Roman" panose="02020603050405020304" pitchFamily="18" charset="0"/>
                <a:ea typeface="宋体" panose="02010600030101010101" pitchFamily="2" charset="-122"/>
              </a:defRPr>
            </a:lvl1pPr>
            <a:lvl2pPr algn="l">
              <a:tabLst>
                <a:tab pos="561975" algn="l"/>
              </a:tabLst>
              <a:defRPr kumimoji="1" sz="2400">
                <a:solidFill>
                  <a:schemeClr val="tx1"/>
                </a:solidFill>
                <a:latin typeface="Times New Roman" panose="02020603050405020304" pitchFamily="18" charset="0"/>
                <a:ea typeface="宋体" panose="02010600030101010101" pitchFamily="2" charset="-122"/>
              </a:defRPr>
            </a:lvl2pPr>
            <a:lvl3pPr algn="l">
              <a:tabLst>
                <a:tab pos="561975" algn="l"/>
              </a:tabLst>
              <a:defRPr kumimoji="1" sz="2400">
                <a:solidFill>
                  <a:schemeClr val="tx1"/>
                </a:solidFill>
                <a:latin typeface="Times New Roman" panose="02020603050405020304" pitchFamily="18" charset="0"/>
                <a:ea typeface="宋体" panose="02010600030101010101" pitchFamily="2" charset="-122"/>
              </a:defRPr>
            </a:lvl3pPr>
            <a:lvl4pPr algn="l">
              <a:tabLst>
                <a:tab pos="561975" algn="l"/>
              </a:tabLst>
              <a:defRPr kumimoji="1" sz="2400">
                <a:solidFill>
                  <a:schemeClr val="tx1"/>
                </a:solidFill>
                <a:latin typeface="Times New Roman" panose="02020603050405020304" pitchFamily="18" charset="0"/>
                <a:ea typeface="宋体" panose="02010600030101010101" pitchFamily="2" charset="-122"/>
              </a:defRPr>
            </a:lvl4pPr>
            <a:lvl5pPr algn="l">
              <a:tabLst>
                <a:tab pos="561975"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9pPr>
          </a:lstStyle>
          <a:p>
            <a:pPr algn="just"/>
            <a:r>
              <a:rPr kumimoji="0" lang="zh-CN" altLang="en-US" dirty="0" smtClean="0">
                <a:solidFill>
                  <a:srgbClr val="000066"/>
                </a:solidFill>
                <a:ea typeface="楷体_GB2312" pitchFamily="49" charset="-122"/>
                <a:cs typeface="Times New Roman" panose="02020603050405020304" pitchFamily="18" charset="0"/>
              </a:rPr>
              <a:t>例</a:t>
            </a:r>
            <a:r>
              <a:rPr kumimoji="0" lang="en-US" altLang="zh-CN" dirty="0" smtClean="0">
                <a:solidFill>
                  <a:srgbClr val="000066"/>
                </a:solidFill>
                <a:ea typeface="楷体_GB2312" pitchFamily="49" charset="-122"/>
                <a:cs typeface="Times New Roman" panose="02020603050405020304" pitchFamily="18" charset="0"/>
              </a:rPr>
              <a:t>6.2.1 </a:t>
            </a:r>
            <a:r>
              <a:rPr kumimoji="0" lang="zh-CN" altLang="en-US" dirty="0">
                <a:solidFill>
                  <a:srgbClr val="000066"/>
                </a:solidFill>
                <a:ea typeface="楷体_GB2312" pitchFamily="49" charset="-122"/>
                <a:cs typeface="Times New Roman" panose="02020603050405020304" pitchFamily="18" charset="0"/>
              </a:rPr>
              <a:t>试分析如图所示时序电路的逻辑</a:t>
            </a:r>
            <a:r>
              <a:rPr kumimoji="0" lang="zh-CN" altLang="en-US" dirty="0" smtClean="0">
                <a:solidFill>
                  <a:srgbClr val="000066"/>
                </a:solidFill>
                <a:ea typeface="楷体_GB2312" pitchFamily="49" charset="-122"/>
                <a:cs typeface="Times New Roman" panose="02020603050405020304" pitchFamily="18" charset="0"/>
              </a:rPr>
              <a:t>功能</a:t>
            </a:r>
            <a:endParaRPr kumimoji="0" lang="zh-CN" altLang="en-US" dirty="0">
              <a:solidFill>
                <a:srgbClr val="000066"/>
              </a:solidFill>
              <a:ea typeface="楷体_GB2312" pitchFamily="49" charset="-122"/>
              <a:cs typeface="Times New Roman" panose="02020603050405020304" pitchFamily="18" charset="0"/>
            </a:endParaRPr>
          </a:p>
        </p:txBody>
      </p:sp>
      <p:sp>
        <p:nvSpPr>
          <p:cNvPr id="42" name="Rectangle 3"/>
          <p:cNvSpPr>
            <a:spLocks noChangeArrowheads="1"/>
          </p:cNvSpPr>
          <p:nvPr/>
        </p:nvSpPr>
        <p:spPr bwMode="auto">
          <a:xfrm>
            <a:off x="0" y="28234"/>
            <a:ext cx="5791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kumimoji="1" lang="en-US" altLang="zh-CN" sz="2800">
                <a:solidFill>
                  <a:schemeClr val="accent2"/>
                </a:solidFill>
                <a:latin typeface="Times New Roman" panose="02020603050405020304" pitchFamily="18" charset="0"/>
                <a:ea typeface="楷体_GB2312" pitchFamily="49" charset="-122"/>
              </a:rPr>
              <a:t>6.2.2 </a:t>
            </a:r>
            <a:r>
              <a:rPr kumimoji="1" lang="zh-CN" altLang="en-US" sz="2800">
                <a:solidFill>
                  <a:schemeClr val="accent2"/>
                </a:solidFill>
                <a:latin typeface="Times New Roman" panose="02020603050405020304" pitchFamily="18" charset="0"/>
                <a:ea typeface="楷体_GB2312" pitchFamily="49" charset="-122"/>
              </a:rPr>
              <a:t>同步时序逻辑电路分析举例</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448550"/>
                                        </p:tgtEl>
                                        <p:attrNameLst>
                                          <p:attrName>style.visibility</p:attrName>
                                        </p:attrNameLst>
                                      </p:cBhvr>
                                      <p:to>
                                        <p:strVal val="visible"/>
                                      </p:to>
                                    </p:set>
                                    <p:animEffect transition="in" filter="box(in)">
                                      <p:cBhvr>
                                        <p:cTn id="7" dur="500"/>
                                        <p:tgtEl>
                                          <p:spTgt spid="4485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622" name="Rectangle 54"/>
          <p:cNvSpPr>
            <a:spLocks noChangeArrowheads="1"/>
          </p:cNvSpPr>
          <p:nvPr/>
        </p:nvSpPr>
        <p:spPr bwMode="auto">
          <a:xfrm>
            <a:off x="1511300" y="260350"/>
            <a:ext cx="3240088" cy="99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kumimoji="1" sz="24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sz="3200">
                <a:solidFill>
                  <a:schemeClr val="accent2"/>
                </a:solidFill>
                <a:latin typeface="楷体_GB2312" pitchFamily="49" charset="-122"/>
                <a:ea typeface="楷体_GB2312" pitchFamily="49" charset="-122"/>
              </a:rPr>
              <a:t>教学基本要求</a:t>
            </a:r>
          </a:p>
        </p:txBody>
      </p:sp>
      <p:sp>
        <p:nvSpPr>
          <p:cNvPr id="365623" name="Rectangle 55"/>
          <p:cNvSpPr>
            <a:spLocks noChangeArrowheads="1"/>
          </p:cNvSpPr>
          <p:nvPr/>
        </p:nvSpPr>
        <p:spPr bwMode="auto">
          <a:xfrm>
            <a:off x="541338" y="2166938"/>
            <a:ext cx="8351837" cy="45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kumimoji="1" sz="24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2800">
                <a:solidFill>
                  <a:srgbClr val="000066"/>
                </a:solidFill>
                <a:ea typeface="楷体_GB2312" pitchFamily="49" charset="-122"/>
              </a:rPr>
              <a:t>2. </a:t>
            </a:r>
            <a:r>
              <a:rPr kumimoji="0" lang="zh-CN" altLang="en-US" sz="2800">
                <a:solidFill>
                  <a:srgbClr val="000066"/>
                </a:solidFill>
                <a:ea typeface="楷体_GB2312" pitchFamily="49" charset="-122"/>
              </a:rPr>
              <a:t>熟练掌握时序逻辑电路的分析方法。</a:t>
            </a:r>
          </a:p>
        </p:txBody>
      </p:sp>
      <p:sp>
        <p:nvSpPr>
          <p:cNvPr id="365624" name="Rectangle 56"/>
          <p:cNvSpPr>
            <a:spLocks noChangeArrowheads="1"/>
          </p:cNvSpPr>
          <p:nvPr/>
        </p:nvSpPr>
        <p:spPr bwMode="auto">
          <a:xfrm>
            <a:off x="558800" y="1573213"/>
            <a:ext cx="8621713" cy="45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kumimoji="1" sz="24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2800">
                <a:solidFill>
                  <a:srgbClr val="000066"/>
                </a:solidFill>
                <a:ea typeface="楷体_GB2312" pitchFamily="49" charset="-122"/>
              </a:rPr>
              <a:t>1. </a:t>
            </a:r>
            <a:r>
              <a:rPr kumimoji="0" lang="zh-CN" altLang="en-US" sz="2800">
                <a:solidFill>
                  <a:srgbClr val="000066"/>
                </a:solidFill>
                <a:ea typeface="楷体_GB2312" pitchFamily="49" charset="-122"/>
              </a:rPr>
              <a:t>熟练掌握时序逻辑电路的描述方式及其相互转换。</a:t>
            </a:r>
          </a:p>
        </p:txBody>
      </p:sp>
      <p:sp>
        <p:nvSpPr>
          <p:cNvPr id="365625" name="Rectangle 57"/>
          <p:cNvSpPr>
            <a:spLocks noChangeArrowheads="1"/>
          </p:cNvSpPr>
          <p:nvPr/>
        </p:nvSpPr>
        <p:spPr bwMode="auto">
          <a:xfrm>
            <a:off x="533400" y="2778125"/>
            <a:ext cx="8351838" cy="45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kumimoji="1" sz="24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2800">
                <a:solidFill>
                  <a:srgbClr val="000066"/>
                </a:solidFill>
                <a:ea typeface="楷体_GB2312" pitchFamily="49" charset="-122"/>
              </a:rPr>
              <a:t>3. </a:t>
            </a:r>
            <a:r>
              <a:rPr kumimoji="0" lang="zh-CN" altLang="en-US" sz="2800">
                <a:solidFill>
                  <a:srgbClr val="000066"/>
                </a:solidFill>
                <a:ea typeface="楷体_GB2312" pitchFamily="49" charset="-122"/>
              </a:rPr>
              <a:t>熟练掌握时序逻辑电路的设计方法。</a:t>
            </a:r>
          </a:p>
        </p:txBody>
      </p:sp>
      <p:sp>
        <p:nvSpPr>
          <p:cNvPr id="365626" name="Rectangle 58"/>
          <p:cNvSpPr>
            <a:spLocks noChangeArrowheads="1"/>
          </p:cNvSpPr>
          <p:nvPr/>
        </p:nvSpPr>
        <p:spPr bwMode="auto">
          <a:xfrm>
            <a:off x="539750" y="3427413"/>
            <a:ext cx="860425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sz="2800">
                <a:solidFill>
                  <a:srgbClr val="000066"/>
                </a:solidFill>
                <a:latin typeface="Times New Roman" panose="02020603050405020304" pitchFamily="18" charset="0"/>
                <a:ea typeface="楷体_GB2312" pitchFamily="49" charset="-122"/>
              </a:rPr>
              <a:t>4. </a:t>
            </a:r>
            <a:r>
              <a:rPr kumimoji="1" lang="zh-CN" altLang="en-US" sz="2800">
                <a:solidFill>
                  <a:srgbClr val="000066"/>
                </a:solidFill>
                <a:latin typeface="Times New Roman" panose="02020603050405020304" pitchFamily="18" charset="0"/>
                <a:ea typeface="楷体_GB2312" pitchFamily="49" charset="-122"/>
              </a:rPr>
              <a:t>熟练掌握典型时序逻辑电路计数器、寄存器、移位寄存器的逻辑功能及其应用。</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grpId="0" nodeType="withEffect">
                                  <p:stCondLst>
                                    <p:cond delay="0"/>
                                  </p:stCondLst>
                                  <p:childTnLst>
                                    <p:set>
                                      <p:cBhvr>
                                        <p:cTn id="6" dur="1" fill="hold">
                                          <p:stCondLst>
                                            <p:cond delay="0"/>
                                          </p:stCondLst>
                                        </p:cTn>
                                        <p:tgtEl>
                                          <p:spTgt spid="365622"/>
                                        </p:tgtEl>
                                        <p:attrNameLst>
                                          <p:attrName>style.visibility</p:attrName>
                                        </p:attrNameLst>
                                      </p:cBhvr>
                                      <p:to>
                                        <p:strVal val="visible"/>
                                      </p:to>
                                    </p:set>
                                    <p:animEffect transition="in" filter="strips(downRight)">
                                      <p:cBhvr>
                                        <p:cTn id="7" dur="500"/>
                                        <p:tgtEl>
                                          <p:spTgt spid="3656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622"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5" name="Rectangle 3"/>
          <p:cNvSpPr>
            <a:spLocks noChangeArrowheads="1"/>
          </p:cNvSpPr>
          <p:nvPr/>
        </p:nvSpPr>
        <p:spPr bwMode="auto">
          <a:xfrm>
            <a:off x="0" y="24923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endParaRPr kumimoji="1" lang="zh-CN" altLang="zh-CN" b="0">
              <a:latin typeface="Times New Roman" panose="02020603050405020304" pitchFamily="18" charset="0"/>
            </a:endParaRPr>
          </a:p>
        </p:txBody>
      </p:sp>
      <p:sp>
        <p:nvSpPr>
          <p:cNvPr id="643076" name="Rectangle 4"/>
          <p:cNvSpPr>
            <a:spLocks noChangeArrowheads="1"/>
          </p:cNvSpPr>
          <p:nvPr/>
        </p:nvSpPr>
        <p:spPr bwMode="auto">
          <a:xfrm>
            <a:off x="-482600" y="3486150"/>
            <a:ext cx="90646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643079" name="Group 7"/>
          <p:cNvGrpSpPr>
            <a:grpSpLocks/>
          </p:cNvGrpSpPr>
          <p:nvPr/>
        </p:nvGrpSpPr>
        <p:grpSpPr bwMode="auto">
          <a:xfrm>
            <a:off x="4427538" y="2133600"/>
            <a:ext cx="3738562" cy="3600450"/>
            <a:chOff x="2789" y="1344"/>
            <a:chExt cx="2355" cy="2268"/>
          </a:xfrm>
        </p:grpSpPr>
        <p:graphicFrame>
          <p:nvGraphicFramePr>
            <p:cNvPr id="643080" name="Object 8"/>
            <p:cNvGraphicFramePr>
              <a:graphicFrameLocks noChangeAspect="1"/>
            </p:cNvGraphicFramePr>
            <p:nvPr/>
          </p:nvGraphicFramePr>
          <p:xfrm>
            <a:off x="2836" y="1664"/>
            <a:ext cx="497" cy="385"/>
          </p:xfrm>
          <a:graphic>
            <a:graphicData uri="http://schemas.openxmlformats.org/presentationml/2006/ole">
              <mc:AlternateContent xmlns:mc="http://schemas.openxmlformats.org/markup-compatibility/2006">
                <mc:Choice xmlns:v="urn:schemas-microsoft-com:vml" Requires="v">
                  <p:oleObj spid="_x0000_s643265" name="公式" r:id="rId3" imgW="368280" imgH="215640" progId="Equation.3">
                    <p:embed/>
                  </p:oleObj>
                </mc:Choice>
                <mc:Fallback>
                  <p:oleObj name="公式" r:id="rId3" imgW="368280" imgH="21564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6" y="1664"/>
                          <a:ext cx="497" cy="3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43081" name="Object 9"/>
            <p:cNvGraphicFramePr>
              <a:graphicFrameLocks noChangeAspect="1"/>
            </p:cNvGraphicFramePr>
            <p:nvPr/>
          </p:nvGraphicFramePr>
          <p:xfrm>
            <a:off x="3759" y="1437"/>
            <a:ext cx="931" cy="385"/>
          </p:xfrm>
          <a:graphic>
            <a:graphicData uri="http://schemas.openxmlformats.org/presentationml/2006/ole">
              <mc:AlternateContent xmlns:mc="http://schemas.openxmlformats.org/markup-compatibility/2006">
                <mc:Choice xmlns:v="urn:schemas-microsoft-com:vml" Requires="v">
                  <p:oleObj spid="_x0000_s643266" name="公式" r:id="rId5" imgW="799920" imgH="253800" progId="Equation.3">
                    <p:embed/>
                  </p:oleObj>
                </mc:Choice>
                <mc:Fallback>
                  <p:oleObj name="公式" r:id="rId5" imgW="799920" imgH="253800"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9" y="1437"/>
                          <a:ext cx="931" cy="3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43082" name="Rectangle 10"/>
            <p:cNvSpPr>
              <a:spLocks noChangeArrowheads="1"/>
            </p:cNvSpPr>
            <p:nvPr/>
          </p:nvSpPr>
          <p:spPr bwMode="auto">
            <a:xfrm>
              <a:off x="4312" y="3280"/>
              <a:ext cx="832"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1" lang="en-US" altLang="zh-CN">
                  <a:latin typeface="Times New Roman" panose="02020603050405020304" pitchFamily="18" charset="0"/>
                  <a:cs typeface="Times New Roman" panose="02020603050405020304" pitchFamily="18" charset="0"/>
                </a:rPr>
                <a:t>0 0 / 1</a:t>
              </a:r>
              <a:endParaRPr kumimoji="1" lang="en-US" altLang="zh-CN">
                <a:latin typeface="Times New Roman" panose="02020603050405020304" pitchFamily="18" charset="0"/>
              </a:endParaRPr>
            </a:p>
          </p:txBody>
        </p:sp>
        <p:sp>
          <p:nvSpPr>
            <p:cNvPr id="643083" name="Rectangle 11"/>
            <p:cNvSpPr>
              <a:spLocks noChangeArrowheads="1"/>
            </p:cNvSpPr>
            <p:nvPr/>
          </p:nvSpPr>
          <p:spPr bwMode="auto">
            <a:xfrm>
              <a:off x="3474" y="3280"/>
              <a:ext cx="830"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1" lang="en-US" altLang="zh-CN">
                  <a:latin typeface="Times New Roman" panose="02020603050405020304" pitchFamily="18" charset="0"/>
                  <a:cs typeface="Times New Roman" panose="02020603050405020304" pitchFamily="18" charset="0"/>
                </a:rPr>
                <a:t>1 1 / 0</a:t>
              </a:r>
              <a:endParaRPr kumimoji="1" lang="en-US" altLang="zh-CN">
                <a:latin typeface="Times New Roman" panose="02020603050405020304" pitchFamily="18" charset="0"/>
              </a:endParaRPr>
            </a:p>
          </p:txBody>
        </p:sp>
        <p:sp>
          <p:nvSpPr>
            <p:cNvPr id="643084" name="Rectangle 12"/>
            <p:cNvSpPr>
              <a:spLocks noChangeArrowheads="1"/>
            </p:cNvSpPr>
            <p:nvPr/>
          </p:nvSpPr>
          <p:spPr bwMode="auto">
            <a:xfrm>
              <a:off x="2795" y="3280"/>
              <a:ext cx="671"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1" lang="en-US" altLang="zh-CN">
                  <a:latin typeface="Times New Roman" panose="02020603050405020304" pitchFamily="18" charset="0"/>
                  <a:cs typeface="Times New Roman" panose="02020603050405020304" pitchFamily="18" charset="0"/>
                </a:rPr>
                <a:t>1 1</a:t>
              </a:r>
              <a:endParaRPr kumimoji="1" lang="en-US" altLang="zh-CN">
                <a:latin typeface="Times New Roman" panose="02020603050405020304" pitchFamily="18" charset="0"/>
              </a:endParaRPr>
            </a:p>
          </p:txBody>
        </p:sp>
        <p:sp>
          <p:nvSpPr>
            <p:cNvPr id="643085" name="Rectangle 13"/>
            <p:cNvSpPr>
              <a:spLocks noChangeArrowheads="1"/>
            </p:cNvSpPr>
            <p:nvPr/>
          </p:nvSpPr>
          <p:spPr bwMode="auto">
            <a:xfrm>
              <a:off x="4312" y="2949"/>
              <a:ext cx="832"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1" lang="en-US" altLang="zh-CN">
                  <a:latin typeface="Times New Roman" panose="02020603050405020304" pitchFamily="18" charset="0"/>
                  <a:cs typeface="Times New Roman" panose="02020603050405020304" pitchFamily="18" charset="0"/>
                </a:rPr>
                <a:t>1 1 / 0</a:t>
              </a:r>
              <a:endParaRPr kumimoji="1" lang="en-US" altLang="zh-CN">
                <a:latin typeface="Times New Roman" panose="02020603050405020304" pitchFamily="18" charset="0"/>
              </a:endParaRPr>
            </a:p>
          </p:txBody>
        </p:sp>
        <p:sp>
          <p:nvSpPr>
            <p:cNvPr id="643086" name="Rectangle 14"/>
            <p:cNvSpPr>
              <a:spLocks noChangeArrowheads="1"/>
            </p:cNvSpPr>
            <p:nvPr/>
          </p:nvSpPr>
          <p:spPr bwMode="auto">
            <a:xfrm>
              <a:off x="3474" y="2949"/>
              <a:ext cx="830"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1" lang="en-US" altLang="zh-CN">
                  <a:latin typeface="Times New Roman" panose="02020603050405020304" pitchFamily="18" charset="0"/>
                  <a:cs typeface="Times New Roman" panose="02020603050405020304" pitchFamily="18" charset="0"/>
                </a:rPr>
                <a:t>1 0 / 0</a:t>
              </a:r>
              <a:endParaRPr kumimoji="1" lang="en-US" altLang="zh-CN">
                <a:latin typeface="Times New Roman" panose="02020603050405020304" pitchFamily="18" charset="0"/>
              </a:endParaRPr>
            </a:p>
          </p:txBody>
        </p:sp>
        <p:sp>
          <p:nvSpPr>
            <p:cNvPr id="643087" name="Rectangle 15"/>
            <p:cNvSpPr>
              <a:spLocks noChangeArrowheads="1"/>
            </p:cNvSpPr>
            <p:nvPr/>
          </p:nvSpPr>
          <p:spPr bwMode="auto">
            <a:xfrm>
              <a:off x="2795" y="2949"/>
              <a:ext cx="671"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1" lang="en-US" altLang="zh-CN">
                  <a:latin typeface="Times New Roman" panose="02020603050405020304" pitchFamily="18" charset="0"/>
                  <a:cs typeface="Times New Roman" panose="02020603050405020304" pitchFamily="18" charset="0"/>
                </a:rPr>
                <a:t>1 0</a:t>
              </a:r>
              <a:endParaRPr kumimoji="1" lang="en-US" altLang="zh-CN">
                <a:latin typeface="Times New Roman" panose="02020603050405020304" pitchFamily="18" charset="0"/>
              </a:endParaRPr>
            </a:p>
          </p:txBody>
        </p:sp>
        <p:sp>
          <p:nvSpPr>
            <p:cNvPr id="643088" name="Rectangle 16"/>
            <p:cNvSpPr>
              <a:spLocks noChangeArrowheads="1"/>
            </p:cNvSpPr>
            <p:nvPr/>
          </p:nvSpPr>
          <p:spPr bwMode="auto">
            <a:xfrm>
              <a:off x="4312" y="2619"/>
              <a:ext cx="83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1" lang="en-US" altLang="zh-CN">
                  <a:latin typeface="Times New Roman" panose="02020603050405020304" pitchFamily="18" charset="0"/>
                  <a:cs typeface="Times New Roman" panose="02020603050405020304" pitchFamily="18" charset="0"/>
                </a:rPr>
                <a:t>1 0 / 0</a:t>
              </a:r>
              <a:endParaRPr kumimoji="1" lang="en-US" altLang="zh-CN">
                <a:latin typeface="Times New Roman" panose="02020603050405020304" pitchFamily="18" charset="0"/>
              </a:endParaRPr>
            </a:p>
          </p:txBody>
        </p:sp>
        <p:sp>
          <p:nvSpPr>
            <p:cNvPr id="643089" name="Rectangle 17"/>
            <p:cNvSpPr>
              <a:spLocks noChangeArrowheads="1"/>
            </p:cNvSpPr>
            <p:nvPr/>
          </p:nvSpPr>
          <p:spPr bwMode="auto">
            <a:xfrm>
              <a:off x="3474" y="2619"/>
              <a:ext cx="83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1" lang="en-US" altLang="zh-CN">
                  <a:latin typeface="Times New Roman" panose="02020603050405020304" pitchFamily="18" charset="0"/>
                  <a:cs typeface="Times New Roman" panose="02020603050405020304" pitchFamily="18" charset="0"/>
                </a:rPr>
                <a:t>0 1 / 0</a:t>
              </a:r>
              <a:endParaRPr kumimoji="1" lang="en-US" altLang="zh-CN">
                <a:latin typeface="Times New Roman" panose="02020603050405020304" pitchFamily="18" charset="0"/>
              </a:endParaRPr>
            </a:p>
          </p:txBody>
        </p:sp>
        <p:sp>
          <p:nvSpPr>
            <p:cNvPr id="643090" name="Rectangle 18"/>
            <p:cNvSpPr>
              <a:spLocks noChangeArrowheads="1"/>
            </p:cNvSpPr>
            <p:nvPr/>
          </p:nvSpPr>
          <p:spPr bwMode="auto">
            <a:xfrm>
              <a:off x="2795" y="2619"/>
              <a:ext cx="671"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1" lang="en-US" altLang="zh-CN">
                  <a:latin typeface="Times New Roman" panose="02020603050405020304" pitchFamily="18" charset="0"/>
                  <a:cs typeface="Times New Roman" panose="02020603050405020304" pitchFamily="18" charset="0"/>
                </a:rPr>
                <a:t>0 1</a:t>
              </a:r>
              <a:endParaRPr kumimoji="1" lang="en-US" altLang="zh-CN">
                <a:latin typeface="Times New Roman" panose="02020603050405020304" pitchFamily="18" charset="0"/>
              </a:endParaRPr>
            </a:p>
          </p:txBody>
        </p:sp>
        <p:sp>
          <p:nvSpPr>
            <p:cNvPr id="643091" name="Rectangle 19"/>
            <p:cNvSpPr>
              <a:spLocks noChangeArrowheads="1"/>
            </p:cNvSpPr>
            <p:nvPr/>
          </p:nvSpPr>
          <p:spPr bwMode="auto">
            <a:xfrm>
              <a:off x="4312" y="2288"/>
              <a:ext cx="832"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1" lang="en-US" altLang="zh-CN">
                  <a:latin typeface="Times New Roman" panose="02020603050405020304" pitchFamily="18" charset="0"/>
                  <a:cs typeface="Times New Roman" panose="02020603050405020304" pitchFamily="18" charset="0"/>
                </a:rPr>
                <a:t>0 1 / 0</a:t>
              </a:r>
              <a:endParaRPr kumimoji="1" lang="en-US" altLang="zh-CN">
                <a:latin typeface="Times New Roman" panose="02020603050405020304" pitchFamily="18" charset="0"/>
              </a:endParaRPr>
            </a:p>
          </p:txBody>
        </p:sp>
        <p:sp>
          <p:nvSpPr>
            <p:cNvPr id="643092" name="Rectangle 20"/>
            <p:cNvSpPr>
              <a:spLocks noChangeArrowheads="1"/>
            </p:cNvSpPr>
            <p:nvPr/>
          </p:nvSpPr>
          <p:spPr bwMode="auto">
            <a:xfrm>
              <a:off x="3474" y="2288"/>
              <a:ext cx="830"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1" lang="en-US" altLang="zh-CN">
                  <a:latin typeface="Times New Roman" panose="02020603050405020304" pitchFamily="18" charset="0"/>
                  <a:cs typeface="Times New Roman" panose="02020603050405020304" pitchFamily="18" charset="0"/>
                </a:rPr>
                <a:t>0 0 / 0</a:t>
              </a:r>
              <a:endParaRPr kumimoji="1" lang="en-US" altLang="zh-CN">
                <a:latin typeface="Times New Roman" panose="02020603050405020304" pitchFamily="18" charset="0"/>
              </a:endParaRPr>
            </a:p>
          </p:txBody>
        </p:sp>
        <p:sp>
          <p:nvSpPr>
            <p:cNvPr id="643093" name="Rectangle 21"/>
            <p:cNvSpPr>
              <a:spLocks noChangeArrowheads="1"/>
            </p:cNvSpPr>
            <p:nvPr/>
          </p:nvSpPr>
          <p:spPr bwMode="auto">
            <a:xfrm>
              <a:off x="2795" y="2288"/>
              <a:ext cx="671"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1" lang="en-US" altLang="zh-CN">
                  <a:latin typeface="Times New Roman" panose="02020603050405020304" pitchFamily="18" charset="0"/>
                  <a:cs typeface="Times New Roman" panose="02020603050405020304" pitchFamily="18" charset="0"/>
                </a:rPr>
                <a:t>0 0</a:t>
              </a:r>
              <a:endParaRPr kumimoji="1" lang="en-US" altLang="zh-CN">
                <a:latin typeface="Times New Roman" panose="02020603050405020304" pitchFamily="18" charset="0"/>
              </a:endParaRPr>
            </a:p>
          </p:txBody>
        </p:sp>
        <p:sp>
          <p:nvSpPr>
            <p:cNvPr id="643094" name="Rectangle 22"/>
            <p:cNvSpPr>
              <a:spLocks noChangeArrowheads="1"/>
            </p:cNvSpPr>
            <p:nvPr/>
          </p:nvSpPr>
          <p:spPr bwMode="auto">
            <a:xfrm>
              <a:off x="4312" y="1957"/>
              <a:ext cx="832"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1" lang="en-US" altLang="zh-CN" i="1">
                  <a:latin typeface="Times New Roman" panose="02020603050405020304" pitchFamily="18" charset="0"/>
                  <a:cs typeface="Times New Roman" panose="02020603050405020304" pitchFamily="18" charset="0"/>
                </a:rPr>
                <a:t>A=</a:t>
              </a:r>
              <a:r>
                <a:rPr kumimoji="1" lang="en-US" altLang="zh-CN">
                  <a:latin typeface="Times New Roman" panose="02020603050405020304" pitchFamily="18" charset="0"/>
                  <a:cs typeface="Times New Roman" panose="02020603050405020304" pitchFamily="18" charset="0"/>
                </a:rPr>
                <a:t>1</a:t>
              </a:r>
              <a:endParaRPr kumimoji="1" lang="en-US" altLang="zh-CN">
                <a:latin typeface="Times New Roman" panose="02020603050405020304" pitchFamily="18" charset="0"/>
              </a:endParaRPr>
            </a:p>
          </p:txBody>
        </p:sp>
        <p:sp>
          <p:nvSpPr>
            <p:cNvPr id="643095" name="Rectangle 23"/>
            <p:cNvSpPr>
              <a:spLocks noChangeArrowheads="1"/>
            </p:cNvSpPr>
            <p:nvPr/>
          </p:nvSpPr>
          <p:spPr bwMode="auto">
            <a:xfrm>
              <a:off x="3474" y="1957"/>
              <a:ext cx="830"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1" lang="en-US" altLang="zh-CN" i="1">
                  <a:latin typeface="Times New Roman" panose="02020603050405020304" pitchFamily="18" charset="0"/>
                  <a:cs typeface="Times New Roman" panose="02020603050405020304" pitchFamily="18" charset="0"/>
                </a:rPr>
                <a:t>A=</a:t>
              </a:r>
              <a:r>
                <a:rPr kumimoji="1" lang="en-US" altLang="zh-CN">
                  <a:latin typeface="Times New Roman" panose="02020603050405020304" pitchFamily="18" charset="0"/>
                  <a:cs typeface="Times New Roman" panose="02020603050405020304" pitchFamily="18" charset="0"/>
                </a:rPr>
                <a:t>0</a:t>
              </a:r>
              <a:endParaRPr kumimoji="1" lang="en-US" altLang="zh-CN">
                <a:latin typeface="Times New Roman" panose="02020603050405020304" pitchFamily="18" charset="0"/>
              </a:endParaRPr>
            </a:p>
          </p:txBody>
        </p:sp>
        <p:sp>
          <p:nvSpPr>
            <p:cNvPr id="643096" name="Line 24"/>
            <p:cNvSpPr>
              <a:spLocks noChangeShapeType="1"/>
            </p:cNvSpPr>
            <p:nvPr/>
          </p:nvSpPr>
          <p:spPr bwMode="auto">
            <a:xfrm>
              <a:off x="2811" y="1344"/>
              <a:ext cx="2333" cy="1"/>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3097" name="Line 25"/>
            <p:cNvSpPr>
              <a:spLocks noChangeShapeType="1"/>
            </p:cNvSpPr>
            <p:nvPr/>
          </p:nvSpPr>
          <p:spPr bwMode="auto">
            <a:xfrm>
              <a:off x="2811" y="3611"/>
              <a:ext cx="2333" cy="1"/>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3098" name="Line 26"/>
            <p:cNvSpPr>
              <a:spLocks noChangeShapeType="1"/>
            </p:cNvSpPr>
            <p:nvPr/>
          </p:nvSpPr>
          <p:spPr bwMode="auto">
            <a:xfrm>
              <a:off x="2789" y="1344"/>
              <a:ext cx="0" cy="2267"/>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3099" name="Line 27"/>
            <p:cNvSpPr>
              <a:spLocks noChangeShapeType="1"/>
            </p:cNvSpPr>
            <p:nvPr/>
          </p:nvSpPr>
          <p:spPr bwMode="auto">
            <a:xfrm>
              <a:off x="5144" y="1344"/>
              <a:ext cx="0" cy="2267"/>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3100" name="Line 28"/>
            <p:cNvSpPr>
              <a:spLocks noChangeShapeType="1"/>
            </p:cNvSpPr>
            <p:nvPr/>
          </p:nvSpPr>
          <p:spPr bwMode="auto">
            <a:xfrm>
              <a:off x="2811" y="2288"/>
              <a:ext cx="2333" cy="1"/>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3101" name="Line 29"/>
            <p:cNvSpPr>
              <a:spLocks noChangeShapeType="1"/>
            </p:cNvSpPr>
            <p:nvPr/>
          </p:nvSpPr>
          <p:spPr bwMode="auto">
            <a:xfrm>
              <a:off x="3466" y="1344"/>
              <a:ext cx="0" cy="2267"/>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3102" name="Line 30"/>
            <p:cNvSpPr>
              <a:spLocks noChangeShapeType="1"/>
            </p:cNvSpPr>
            <p:nvPr/>
          </p:nvSpPr>
          <p:spPr bwMode="auto">
            <a:xfrm>
              <a:off x="4304" y="1957"/>
              <a:ext cx="0" cy="165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3103" name="Line 31"/>
            <p:cNvSpPr>
              <a:spLocks noChangeShapeType="1"/>
            </p:cNvSpPr>
            <p:nvPr/>
          </p:nvSpPr>
          <p:spPr bwMode="auto">
            <a:xfrm>
              <a:off x="3483" y="1957"/>
              <a:ext cx="1661" cy="2"/>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3104" name="Line 32"/>
            <p:cNvSpPr>
              <a:spLocks noChangeShapeType="1"/>
            </p:cNvSpPr>
            <p:nvPr/>
          </p:nvSpPr>
          <p:spPr bwMode="auto">
            <a:xfrm>
              <a:off x="2811" y="2619"/>
              <a:ext cx="2333" cy="1"/>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3105" name="Line 33"/>
            <p:cNvSpPr>
              <a:spLocks noChangeShapeType="1"/>
            </p:cNvSpPr>
            <p:nvPr/>
          </p:nvSpPr>
          <p:spPr bwMode="auto">
            <a:xfrm>
              <a:off x="2811" y="2949"/>
              <a:ext cx="2333" cy="2"/>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3106" name="Line 34"/>
            <p:cNvSpPr>
              <a:spLocks noChangeShapeType="1"/>
            </p:cNvSpPr>
            <p:nvPr/>
          </p:nvSpPr>
          <p:spPr bwMode="auto">
            <a:xfrm>
              <a:off x="2811" y="3280"/>
              <a:ext cx="2333" cy="1"/>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aphicFrame>
        <p:nvGraphicFramePr>
          <p:cNvPr id="643108" name="Object 36"/>
          <p:cNvGraphicFramePr>
            <a:graphicFrameLocks noChangeAspect="1"/>
          </p:cNvGraphicFramePr>
          <p:nvPr/>
        </p:nvGraphicFramePr>
        <p:xfrm>
          <a:off x="42863" y="2071688"/>
          <a:ext cx="4032250" cy="3462337"/>
        </p:xfrm>
        <a:graphic>
          <a:graphicData uri="http://schemas.openxmlformats.org/presentationml/2006/ole">
            <mc:AlternateContent xmlns:mc="http://schemas.openxmlformats.org/markup-compatibility/2006">
              <mc:Choice xmlns:v="urn:schemas-microsoft-com:vml" Requires="v">
                <p:oleObj spid="_x0000_s643267" name="图片" r:id="rId7" imgW="2400480" imgH="2048040" progId="Word.Picture.8">
                  <p:embed/>
                </p:oleObj>
              </mc:Choice>
              <mc:Fallback>
                <p:oleObj name="图片" r:id="rId7" imgW="2400480" imgH="2048040" progId="Word.Picture.8">
                  <p:embed/>
                  <p:pic>
                    <p:nvPicPr>
                      <p:cNvPr id="0" name="Object 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863" y="2071688"/>
                        <a:ext cx="4032250" cy="3462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 name="Rectangle 2"/>
          <p:cNvSpPr>
            <a:spLocks noChangeArrowheads="1"/>
          </p:cNvSpPr>
          <p:nvPr/>
        </p:nvSpPr>
        <p:spPr bwMode="auto">
          <a:xfrm>
            <a:off x="604516" y="1212161"/>
            <a:ext cx="25595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tabLst>
                <a:tab pos="733425" algn="l"/>
              </a:tabLst>
            </a:pPr>
            <a:r>
              <a:rPr kumimoji="1" lang="en-US" altLang="zh-CN" dirty="0">
                <a:latin typeface="仿宋" panose="02010609060101010101" pitchFamily="49" charset="-122"/>
                <a:ea typeface="仿宋" panose="02010609060101010101" pitchFamily="49" charset="-122"/>
              </a:rPr>
              <a:t>(3) </a:t>
            </a:r>
            <a:r>
              <a:rPr kumimoji="1" lang="zh-CN" altLang="en-US" dirty="0">
                <a:latin typeface="仿宋" panose="02010609060101010101" pitchFamily="49" charset="-122"/>
                <a:ea typeface="仿宋" panose="02010609060101010101" pitchFamily="49" charset="-122"/>
              </a:rPr>
              <a:t>画出状态图</a:t>
            </a:r>
          </a:p>
        </p:txBody>
      </p:sp>
      <p:sp>
        <p:nvSpPr>
          <p:cNvPr id="36" name="Rectangle 2"/>
          <p:cNvSpPr>
            <a:spLocks noChangeArrowheads="1"/>
          </p:cNvSpPr>
          <p:nvPr/>
        </p:nvSpPr>
        <p:spPr bwMode="auto">
          <a:xfrm>
            <a:off x="563789" y="583859"/>
            <a:ext cx="6136616" cy="523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76176" bIns="76176" anchor="ctr">
            <a:spAutoFit/>
          </a:bodyPr>
          <a:lstStyle>
            <a:lvl1pPr algn="l">
              <a:tabLst>
                <a:tab pos="561975" algn="l"/>
              </a:tabLst>
              <a:defRPr kumimoji="1" sz="2400">
                <a:solidFill>
                  <a:schemeClr val="tx1"/>
                </a:solidFill>
                <a:latin typeface="Times New Roman" panose="02020603050405020304" pitchFamily="18" charset="0"/>
                <a:ea typeface="宋体" panose="02010600030101010101" pitchFamily="2" charset="-122"/>
              </a:defRPr>
            </a:lvl1pPr>
            <a:lvl2pPr algn="l">
              <a:tabLst>
                <a:tab pos="561975" algn="l"/>
              </a:tabLst>
              <a:defRPr kumimoji="1" sz="2400">
                <a:solidFill>
                  <a:schemeClr val="tx1"/>
                </a:solidFill>
                <a:latin typeface="Times New Roman" panose="02020603050405020304" pitchFamily="18" charset="0"/>
                <a:ea typeface="宋体" panose="02010600030101010101" pitchFamily="2" charset="-122"/>
              </a:defRPr>
            </a:lvl2pPr>
            <a:lvl3pPr algn="l">
              <a:tabLst>
                <a:tab pos="561975" algn="l"/>
              </a:tabLst>
              <a:defRPr kumimoji="1" sz="2400">
                <a:solidFill>
                  <a:schemeClr val="tx1"/>
                </a:solidFill>
                <a:latin typeface="Times New Roman" panose="02020603050405020304" pitchFamily="18" charset="0"/>
                <a:ea typeface="宋体" panose="02010600030101010101" pitchFamily="2" charset="-122"/>
              </a:defRPr>
            </a:lvl3pPr>
            <a:lvl4pPr algn="l">
              <a:tabLst>
                <a:tab pos="561975" algn="l"/>
              </a:tabLst>
              <a:defRPr kumimoji="1" sz="2400">
                <a:solidFill>
                  <a:schemeClr val="tx1"/>
                </a:solidFill>
                <a:latin typeface="Times New Roman" panose="02020603050405020304" pitchFamily="18" charset="0"/>
                <a:ea typeface="宋体" panose="02010600030101010101" pitchFamily="2" charset="-122"/>
              </a:defRPr>
            </a:lvl4pPr>
            <a:lvl5pPr algn="l">
              <a:tabLst>
                <a:tab pos="561975"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9pPr>
          </a:lstStyle>
          <a:p>
            <a:pPr algn="just"/>
            <a:r>
              <a:rPr kumimoji="0" lang="zh-CN" altLang="en-US" dirty="0" smtClean="0">
                <a:solidFill>
                  <a:srgbClr val="000066"/>
                </a:solidFill>
                <a:ea typeface="楷体_GB2312" pitchFamily="49" charset="-122"/>
                <a:cs typeface="Times New Roman" panose="02020603050405020304" pitchFamily="18" charset="0"/>
              </a:rPr>
              <a:t>例</a:t>
            </a:r>
            <a:r>
              <a:rPr kumimoji="0" lang="en-US" altLang="zh-CN" dirty="0" smtClean="0">
                <a:solidFill>
                  <a:srgbClr val="000066"/>
                </a:solidFill>
                <a:ea typeface="楷体_GB2312" pitchFamily="49" charset="-122"/>
                <a:cs typeface="Times New Roman" panose="02020603050405020304" pitchFamily="18" charset="0"/>
              </a:rPr>
              <a:t>6.2.1 </a:t>
            </a:r>
            <a:r>
              <a:rPr kumimoji="0" lang="zh-CN" altLang="en-US" dirty="0">
                <a:solidFill>
                  <a:srgbClr val="000066"/>
                </a:solidFill>
                <a:ea typeface="楷体_GB2312" pitchFamily="49" charset="-122"/>
                <a:cs typeface="Times New Roman" panose="02020603050405020304" pitchFamily="18" charset="0"/>
              </a:rPr>
              <a:t>试分析如图所示时序电路的逻辑</a:t>
            </a:r>
            <a:r>
              <a:rPr kumimoji="0" lang="zh-CN" altLang="en-US" dirty="0" smtClean="0">
                <a:solidFill>
                  <a:srgbClr val="000066"/>
                </a:solidFill>
                <a:ea typeface="楷体_GB2312" pitchFamily="49" charset="-122"/>
                <a:cs typeface="Times New Roman" panose="02020603050405020304" pitchFamily="18" charset="0"/>
              </a:rPr>
              <a:t>功能</a:t>
            </a:r>
            <a:endParaRPr kumimoji="0" lang="zh-CN" altLang="en-US" dirty="0">
              <a:solidFill>
                <a:srgbClr val="000066"/>
              </a:solidFill>
              <a:ea typeface="楷体_GB2312" pitchFamily="49" charset="-122"/>
              <a:cs typeface="Times New Roman" panose="02020603050405020304" pitchFamily="18" charset="0"/>
            </a:endParaRPr>
          </a:p>
        </p:txBody>
      </p:sp>
      <p:sp>
        <p:nvSpPr>
          <p:cNvPr id="37" name="Rectangle 3"/>
          <p:cNvSpPr>
            <a:spLocks noChangeArrowheads="1"/>
          </p:cNvSpPr>
          <p:nvPr/>
        </p:nvSpPr>
        <p:spPr bwMode="auto">
          <a:xfrm>
            <a:off x="0" y="28234"/>
            <a:ext cx="5791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kumimoji="1" lang="en-US" altLang="zh-CN" sz="2800">
                <a:solidFill>
                  <a:schemeClr val="accent2"/>
                </a:solidFill>
                <a:latin typeface="Times New Roman" panose="02020603050405020304" pitchFamily="18" charset="0"/>
                <a:ea typeface="楷体_GB2312" pitchFamily="49" charset="-122"/>
              </a:rPr>
              <a:t>6.2.2 </a:t>
            </a:r>
            <a:r>
              <a:rPr kumimoji="1" lang="zh-CN" altLang="en-US" sz="2800">
                <a:solidFill>
                  <a:schemeClr val="accent2"/>
                </a:solidFill>
                <a:latin typeface="Times New Roman" panose="02020603050405020304" pitchFamily="18" charset="0"/>
                <a:ea typeface="楷体_GB2312" pitchFamily="49" charset="-122"/>
              </a:rPr>
              <a:t>同步时序逻辑电路分析举例</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643108"/>
                                        </p:tgtEl>
                                        <p:attrNameLst>
                                          <p:attrName>style.visibility</p:attrName>
                                        </p:attrNameLst>
                                      </p:cBhvr>
                                      <p:to>
                                        <p:strVal val="visible"/>
                                      </p:to>
                                    </p:set>
                                    <p:animEffect transition="in" filter="box(in)">
                                      <p:cBhvr>
                                        <p:cTn id="7" dur="500"/>
                                        <p:tgtEl>
                                          <p:spTgt spid="643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Rectangle 2"/>
          <p:cNvSpPr>
            <a:spLocks noChangeArrowheads="1"/>
          </p:cNvSpPr>
          <p:nvPr/>
        </p:nvSpPr>
        <p:spPr bwMode="auto">
          <a:xfrm>
            <a:off x="0" y="2419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450563" name="Object 3"/>
          <p:cNvGraphicFramePr>
            <a:graphicFrameLocks noChangeAspect="1"/>
          </p:cNvGraphicFramePr>
          <p:nvPr/>
        </p:nvGraphicFramePr>
        <p:xfrm>
          <a:off x="3630613" y="1852613"/>
          <a:ext cx="5327650" cy="3600450"/>
        </p:xfrm>
        <a:graphic>
          <a:graphicData uri="http://schemas.openxmlformats.org/presentationml/2006/ole">
            <mc:AlternateContent xmlns:mc="http://schemas.openxmlformats.org/markup-compatibility/2006">
              <mc:Choice xmlns:v="urn:schemas-microsoft-com:vml" Requires="v">
                <p:oleObj spid="_x0000_s450750" name="图片" r:id="rId3" imgW="4143240" imgH="2809800" progId="Word.Picture.8">
                  <p:embed/>
                </p:oleObj>
              </mc:Choice>
              <mc:Fallback>
                <p:oleObj name="图片" r:id="rId3" imgW="4143240" imgH="2809800" progId="Word.Picture.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0613" y="1852613"/>
                        <a:ext cx="5327650" cy="3600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50564" name="Group 4"/>
          <p:cNvGrpSpPr>
            <a:grpSpLocks/>
          </p:cNvGrpSpPr>
          <p:nvPr/>
        </p:nvGrpSpPr>
        <p:grpSpPr bwMode="auto">
          <a:xfrm>
            <a:off x="314325" y="1993900"/>
            <a:ext cx="3095625" cy="3168650"/>
            <a:chOff x="340" y="1298"/>
            <a:chExt cx="2355" cy="2268"/>
          </a:xfrm>
        </p:grpSpPr>
        <p:graphicFrame>
          <p:nvGraphicFramePr>
            <p:cNvPr id="450565" name="Object 5"/>
            <p:cNvGraphicFramePr>
              <a:graphicFrameLocks noChangeAspect="1"/>
            </p:cNvGraphicFramePr>
            <p:nvPr/>
          </p:nvGraphicFramePr>
          <p:xfrm>
            <a:off x="387" y="1618"/>
            <a:ext cx="497" cy="385"/>
          </p:xfrm>
          <a:graphic>
            <a:graphicData uri="http://schemas.openxmlformats.org/presentationml/2006/ole">
              <mc:AlternateContent xmlns:mc="http://schemas.openxmlformats.org/markup-compatibility/2006">
                <mc:Choice xmlns:v="urn:schemas-microsoft-com:vml" Requires="v">
                  <p:oleObj spid="_x0000_s450751" name="公式" r:id="rId5" imgW="368280" imgH="215640" progId="Equation.3">
                    <p:embed/>
                  </p:oleObj>
                </mc:Choice>
                <mc:Fallback>
                  <p:oleObj name="公式" r:id="rId5" imgW="368280" imgH="21564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 y="1618"/>
                          <a:ext cx="497" cy="3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50566" name="Object 6"/>
            <p:cNvGraphicFramePr>
              <a:graphicFrameLocks noChangeAspect="1"/>
            </p:cNvGraphicFramePr>
            <p:nvPr/>
          </p:nvGraphicFramePr>
          <p:xfrm>
            <a:off x="1317" y="1419"/>
            <a:ext cx="916" cy="328"/>
          </p:xfrm>
          <a:graphic>
            <a:graphicData uri="http://schemas.openxmlformats.org/presentationml/2006/ole">
              <mc:AlternateContent xmlns:mc="http://schemas.openxmlformats.org/markup-compatibility/2006">
                <mc:Choice xmlns:v="urn:schemas-microsoft-com:vml" Requires="v">
                  <p:oleObj spid="_x0000_s450752" name="公式" r:id="rId7" imgW="787320" imgH="215640" progId="Equation.3">
                    <p:embed/>
                  </p:oleObj>
                </mc:Choice>
                <mc:Fallback>
                  <p:oleObj name="公式" r:id="rId7" imgW="787320" imgH="21564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17" y="1419"/>
                          <a:ext cx="916" cy="3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50567" name="Rectangle 7"/>
            <p:cNvSpPr>
              <a:spLocks noChangeArrowheads="1"/>
            </p:cNvSpPr>
            <p:nvPr/>
          </p:nvSpPr>
          <p:spPr bwMode="auto">
            <a:xfrm>
              <a:off x="1863" y="3234"/>
              <a:ext cx="832"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1" lang="en-US" altLang="zh-CN">
                  <a:latin typeface="Times New Roman" panose="02020603050405020304" pitchFamily="18" charset="0"/>
                  <a:cs typeface="Times New Roman" panose="02020603050405020304" pitchFamily="18" charset="0"/>
                </a:rPr>
                <a:t>0 0 / 1</a:t>
              </a:r>
              <a:endParaRPr kumimoji="1" lang="en-US" altLang="zh-CN">
                <a:latin typeface="Times New Roman" panose="02020603050405020304" pitchFamily="18" charset="0"/>
              </a:endParaRPr>
            </a:p>
          </p:txBody>
        </p:sp>
        <p:sp>
          <p:nvSpPr>
            <p:cNvPr id="450568" name="Rectangle 8"/>
            <p:cNvSpPr>
              <a:spLocks noChangeArrowheads="1"/>
            </p:cNvSpPr>
            <p:nvPr/>
          </p:nvSpPr>
          <p:spPr bwMode="auto">
            <a:xfrm>
              <a:off x="1025" y="3234"/>
              <a:ext cx="830"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1" lang="en-US" altLang="zh-CN">
                  <a:latin typeface="Times New Roman" panose="02020603050405020304" pitchFamily="18" charset="0"/>
                  <a:cs typeface="Times New Roman" panose="02020603050405020304" pitchFamily="18" charset="0"/>
                </a:rPr>
                <a:t>1 1 / 0</a:t>
              </a:r>
              <a:endParaRPr kumimoji="1" lang="en-US" altLang="zh-CN">
                <a:latin typeface="Times New Roman" panose="02020603050405020304" pitchFamily="18" charset="0"/>
              </a:endParaRPr>
            </a:p>
          </p:txBody>
        </p:sp>
        <p:sp>
          <p:nvSpPr>
            <p:cNvPr id="450569" name="Rectangle 9"/>
            <p:cNvSpPr>
              <a:spLocks noChangeArrowheads="1"/>
            </p:cNvSpPr>
            <p:nvPr/>
          </p:nvSpPr>
          <p:spPr bwMode="auto">
            <a:xfrm>
              <a:off x="346" y="3234"/>
              <a:ext cx="671"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1" lang="en-US" altLang="zh-CN">
                  <a:latin typeface="Times New Roman" panose="02020603050405020304" pitchFamily="18" charset="0"/>
                  <a:cs typeface="Times New Roman" panose="02020603050405020304" pitchFamily="18" charset="0"/>
                </a:rPr>
                <a:t>1 1</a:t>
              </a:r>
              <a:endParaRPr kumimoji="1" lang="en-US" altLang="zh-CN">
                <a:latin typeface="Times New Roman" panose="02020603050405020304" pitchFamily="18" charset="0"/>
              </a:endParaRPr>
            </a:p>
          </p:txBody>
        </p:sp>
        <p:sp>
          <p:nvSpPr>
            <p:cNvPr id="450570" name="Rectangle 10"/>
            <p:cNvSpPr>
              <a:spLocks noChangeArrowheads="1"/>
            </p:cNvSpPr>
            <p:nvPr/>
          </p:nvSpPr>
          <p:spPr bwMode="auto">
            <a:xfrm>
              <a:off x="1863" y="2903"/>
              <a:ext cx="832"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1" lang="en-US" altLang="zh-CN">
                  <a:latin typeface="Times New Roman" panose="02020603050405020304" pitchFamily="18" charset="0"/>
                  <a:cs typeface="Times New Roman" panose="02020603050405020304" pitchFamily="18" charset="0"/>
                </a:rPr>
                <a:t>1 1 / 0</a:t>
              </a:r>
              <a:endParaRPr kumimoji="1" lang="en-US" altLang="zh-CN">
                <a:latin typeface="Times New Roman" panose="02020603050405020304" pitchFamily="18" charset="0"/>
              </a:endParaRPr>
            </a:p>
          </p:txBody>
        </p:sp>
        <p:sp>
          <p:nvSpPr>
            <p:cNvPr id="450571" name="Rectangle 11"/>
            <p:cNvSpPr>
              <a:spLocks noChangeArrowheads="1"/>
            </p:cNvSpPr>
            <p:nvPr/>
          </p:nvSpPr>
          <p:spPr bwMode="auto">
            <a:xfrm>
              <a:off x="1025" y="2903"/>
              <a:ext cx="830"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1" lang="en-US" altLang="zh-CN">
                  <a:latin typeface="Times New Roman" panose="02020603050405020304" pitchFamily="18" charset="0"/>
                  <a:cs typeface="Times New Roman" panose="02020603050405020304" pitchFamily="18" charset="0"/>
                </a:rPr>
                <a:t>1 0 / 0</a:t>
              </a:r>
              <a:endParaRPr kumimoji="1" lang="en-US" altLang="zh-CN">
                <a:latin typeface="Times New Roman" panose="02020603050405020304" pitchFamily="18" charset="0"/>
              </a:endParaRPr>
            </a:p>
          </p:txBody>
        </p:sp>
        <p:sp>
          <p:nvSpPr>
            <p:cNvPr id="450572" name="Rectangle 12"/>
            <p:cNvSpPr>
              <a:spLocks noChangeArrowheads="1"/>
            </p:cNvSpPr>
            <p:nvPr/>
          </p:nvSpPr>
          <p:spPr bwMode="auto">
            <a:xfrm>
              <a:off x="346" y="2903"/>
              <a:ext cx="671"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1" lang="en-US" altLang="zh-CN">
                  <a:latin typeface="Times New Roman" panose="02020603050405020304" pitchFamily="18" charset="0"/>
                  <a:cs typeface="Times New Roman" panose="02020603050405020304" pitchFamily="18" charset="0"/>
                </a:rPr>
                <a:t>1 0</a:t>
              </a:r>
              <a:endParaRPr kumimoji="1" lang="en-US" altLang="zh-CN">
                <a:latin typeface="Times New Roman" panose="02020603050405020304" pitchFamily="18" charset="0"/>
              </a:endParaRPr>
            </a:p>
          </p:txBody>
        </p:sp>
        <p:sp>
          <p:nvSpPr>
            <p:cNvPr id="450573" name="Rectangle 13"/>
            <p:cNvSpPr>
              <a:spLocks noChangeArrowheads="1"/>
            </p:cNvSpPr>
            <p:nvPr/>
          </p:nvSpPr>
          <p:spPr bwMode="auto">
            <a:xfrm>
              <a:off x="1863" y="2573"/>
              <a:ext cx="83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1" lang="en-US" altLang="zh-CN">
                  <a:latin typeface="Times New Roman" panose="02020603050405020304" pitchFamily="18" charset="0"/>
                  <a:cs typeface="Times New Roman" panose="02020603050405020304" pitchFamily="18" charset="0"/>
                </a:rPr>
                <a:t>1 0 / 0</a:t>
              </a:r>
              <a:endParaRPr kumimoji="1" lang="en-US" altLang="zh-CN">
                <a:latin typeface="Times New Roman" panose="02020603050405020304" pitchFamily="18" charset="0"/>
              </a:endParaRPr>
            </a:p>
          </p:txBody>
        </p:sp>
        <p:sp>
          <p:nvSpPr>
            <p:cNvPr id="450574" name="Rectangle 14"/>
            <p:cNvSpPr>
              <a:spLocks noChangeArrowheads="1"/>
            </p:cNvSpPr>
            <p:nvPr/>
          </p:nvSpPr>
          <p:spPr bwMode="auto">
            <a:xfrm>
              <a:off x="1025" y="2573"/>
              <a:ext cx="83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1" lang="en-US" altLang="zh-CN">
                  <a:latin typeface="Times New Roman" panose="02020603050405020304" pitchFamily="18" charset="0"/>
                  <a:cs typeface="Times New Roman" panose="02020603050405020304" pitchFamily="18" charset="0"/>
                </a:rPr>
                <a:t>0 1 / 0</a:t>
              </a:r>
              <a:endParaRPr kumimoji="1" lang="en-US" altLang="zh-CN">
                <a:latin typeface="Times New Roman" panose="02020603050405020304" pitchFamily="18" charset="0"/>
              </a:endParaRPr>
            </a:p>
          </p:txBody>
        </p:sp>
        <p:sp>
          <p:nvSpPr>
            <p:cNvPr id="450575" name="Rectangle 15"/>
            <p:cNvSpPr>
              <a:spLocks noChangeArrowheads="1"/>
            </p:cNvSpPr>
            <p:nvPr/>
          </p:nvSpPr>
          <p:spPr bwMode="auto">
            <a:xfrm>
              <a:off x="346" y="2573"/>
              <a:ext cx="671"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1" lang="en-US" altLang="zh-CN">
                  <a:latin typeface="Times New Roman" panose="02020603050405020304" pitchFamily="18" charset="0"/>
                  <a:cs typeface="Times New Roman" panose="02020603050405020304" pitchFamily="18" charset="0"/>
                </a:rPr>
                <a:t>0 1</a:t>
              </a:r>
              <a:endParaRPr kumimoji="1" lang="en-US" altLang="zh-CN">
                <a:latin typeface="Times New Roman" panose="02020603050405020304" pitchFamily="18" charset="0"/>
              </a:endParaRPr>
            </a:p>
          </p:txBody>
        </p:sp>
        <p:sp>
          <p:nvSpPr>
            <p:cNvPr id="450576" name="Rectangle 16"/>
            <p:cNvSpPr>
              <a:spLocks noChangeArrowheads="1"/>
            </p:cNvSpPr>
            <p:nvPr/>
          </p:nvSpPr>
          <p:spPr bwMode="auto">
            <a:xfrm>
              <a:off x="1863" y="2242"/>
              <a:ext cx="832"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1" lang="en-US" altLang="zh-CN">
                  <a:latin typeface="Times New Roman" panose="02020603050405020304" pitchFamily="18" charset="0"/>
                  <a:cs typeface="Times New Roman" panose="02020603050405020304" pitchFamily="18" charset="0"/>
                </a:rPr>
                <a:t>0 1 / 0</a:t>
              </a:r>
              <a:endParaRPr kumimoji="1" lang="en-US" altLang="zh-CN">
                <a:latin typeface="Times New Roman" panose="02020603050405020304" pitchFamily="18" charset="0"/>
              </a:endParaRPr>
            </a:p>
          </p:txBody>
        </p:sp>
        <p:sp>
          <p:nvSpPr>
            <p:cNvPr id="450577" name="Rectangle 17"/>
            <p:cNvSpPr>
              <a:spLocks noChangeArrowheads="1"/>
            </p:cNvSpPr>
            <p:nvPr/>
          </p:nvSpPr>
          <p:spPr bwMode="auto">
            <a:xfrm>
              <a:off x="1025" y="2242"/>
              <a:ext cx="830"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1" lang="en-US" altLang="zh-CN">
                  <a:latin typeface="Times New Roman" panose="02020603050405020304" pitchFamily="18" charset="0"/>
                  <a:cs typeface="Times New Roman" panose="02020603050405020304" pitchFamily="18" charset="0"/>
                </a:rPr>
                <a:t>0 0 / 0</a:t>
              </a:r>
              <a:endParaRPr kumimoji="1" lang="en-US" altLang="zh-CN">
                <a:latin typeface="Times New Roman" panose="02020603050405020304" pitchFamily="18" charset="0"/>
              </a:endParaRPr>
            </a:p>
          </p:txBody>
        </p:sp>
        <p:sp>
          <p:nvSpPr>
            <p:cNvPr id="450578" name="Rectangle 18"/>
            <p:cNvSpPr>
              <a:spLocks noChangeArrowheads="1"/>
            </p:cNvSpPr>
            <p:nvPr/>
          </p:nvSpPr>
          <p:spPr bwMode="auto">
            <a:xfrm>
              <a:off x="346" y="2242"/>
              <a:ext cx="671"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1" lang="en-US" altLang="zh-CN">
                  <a:latin typeface="Times New Roman" panose="02020603050405020304" pitchFamily="18" charset="0"/>
                  <a:cs typeface="Times New Roman" panose="02020603050405020304" pitchFamily="18" charset="0"/>
                </a:rPr>
                <a:t>0 0</a:t>
              </a:r>
              <a:endParaRPr kumimoji="1" lang="en-US" altLang="zh-CN">
                <a:latin typeface="Times New Roman" panose="02020603050405020304" pitchFamily="18" charset="0"/>
              </a:endParaRPr>
            </a:p>
          </p:txBody>
        </p:sp>
        <p:sp>
          <p:nvSpPr>
            <p:cNvPr id="450579" name="Rectangle 19"/>
            <p:cNvSpPr>
              <a:spLocks noChangeArrowheads="1"/>
            </p:cNvSpPr>
            <p:nvPr/>
          </p:nvSpPr>
          <p:spPr bwMode="auto">
            <a:xfrm>
              <a:off x="1863" y="1911"/>
              <a:ext cx="832"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1" lang="en-US" altLang="zh-CN" i="1">
                  <a:latin typeface="Times New Roman" panose="02020603050405020304" pitchFamily="18" charset="0"/>
                  <a:cs typeface="Times New Roman" panose="02020603050405020304" pitchFamily="18" charset="0"/>
                </a:rPr>
                <a:t>A=</a:t>
              </a:r>
              <a:r>
                <a:rPr kumimoji="1" lang="en-US" altLang="zh-CN">
                  <a:latin typeface="Times New Roman" panose="02020603050405020304" pitchFamily="18" charset="0"/>
                  <a:cs typeface="Times New Roman" panose="02020603050405020304" pitchFamily="18" charset="0"/>
                </a:rPr>
                <a:t>1</a:t>
              </a:r>
              <a:endParaRPr kumimoji="1" lang="en-US" altLang="zh-CN">
                <a:latin typeface="Times New Roman" panose="02020603050405020304" pitchFamily="18" charset="0"/>
              </a:endParaRPr>
            </a:p>
          </p:txBody>
        </p:sp>
        <p:sp>
          <p:nvSpPr>
            <p:cNvPr id="450580" name="Rectangle 20"/>
            <p:cNvSpPr>
              <a:spLocks noChangeArrowheads="1"/>
            </p:cNvSpPr>
            <p:nvPr/>
          </p:nvSpPr>
          <p:spPr bwMode="auto">
            <a:xfrm>
              <a:off x="1025" y="1911"/>
              <a:ext cx="830" cy="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kumimoji="1" lang="en-US" altLang="zh-CN" i="1">
                  <a:latin typeface="Times New Roman" panose="02020603050405020304" pitchFamily="18" charset="0"/>
                  <a:cs typeface="Times New Roman" panose="02020603050405020304" pitchFamily="18" charset="0"/>
                </a:rPr>
                <a:t>A=</a:t>
              </a:r>
              <a:r>
                <a:rPr kumimoji="1" lang="en-US" altLang="zh-CN">
                  <a:latin typeface="Times New Roman" panose="02020603050405020304" pitchFamily="18" charset="0"/>
                  <a:cs typeface="Times New Roman" panose="02020603050405020304" pitchFamily="18" charset="0"/>
                </a:rPr>
                <a:t>0</a:t>
              </a:r>
              <a:endParaRPr kumimoji="1" lang="en-US" altLang="zh-CN">
                <a:latin typeface="Times New Roman" panose="02020603050405020304" pitchFamily="18" charset="0"/>
              </a:endParaRPr>
            </a:p>
          </p:txBody>
        </p:sp>
        <p:sp>
          <p:nvSpPr>
            <p:cNvPr id="450581" name="Rectangle 21"/>
            <p:cNvSpPr>
              <a:spLocks noChangeArrowheads="1"/>
            </p:cNvSpPr>
            <p:nvPr/>
          </p:nvSpPr>
          <p:spPr bwMode="auto">
            <a:xfrm>
              <a:off x="1034" y="1298"/>
              <a:ext cx="1661" cy="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1pPr>
              <a:lvl2pPr marL="4714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楷体_GB2312" pitchFamily="49" charset="-122"/>
                </a:defRPr>
              </a:lvl2pPr>
              <a:lvl3pPr marL="909638"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3pPr>
              <a:lvl4pPr marL="1306513"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楷体_GB2312" pitchFamily="49" charset="-122"/>
                </a:defRPr>
              </a:lvl4pPr>
              <a:lvl5pPr marL="16954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5pPr>
              <a:lvl6pPr marL="21526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6pPr>
              <a:lvl7pPr marL="26098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7pPr>
              <a:lvl8pPr marL="30670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8pPr>
              <a:lvl9pPr marL="35242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9pPr>
            </a:lstStyle>
            <a:p>
              <a:pPr>
                <a:buFont typeface="Wingdings" panose="05000000000000000000" pitchFamily="2" charset="2"/>
                <a:buNone/>
              </a:pPr>
              <a:endParaRPr lang="zh-CN" altLang="zh-CN" sz="2400"/>
            </a:p>
          </p:txBody>
        </p:sp>
        <p:sp>
          <p:nvSpPr>
            <p:cNvPr id="450582" name="Line 22"/>
            <p:cNvSpPr>
              <a:spLocks noChangeShapeType="1"/>
            </p:cNvSpPr>
            <p:nvPr/>
          </p:nvSpPr>
          <p:spPr bwMode="auto">
            <a:xfrm>
              <a:off x="362" y="1298"/>
              <a:ext cx="2333" cy="1"/>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0583" name="Line 23"/>
            <p:cNvSpPr>
              <a:spLocks noChangeShapeType="1"/>
            </p:cNvSpPr>
            <p:nvPr/>
          </p:nvSpPr>
          <p:spPr bwMode="auto">
            <a:xfrm>
              <a:off x="362" y="3565"/>
              <a:ext cx="2333" cy="1"/>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0584" name="Line 24"/>
            <p:cNvSpPr>
              <a:spLocks noChangeShapeType="1"/>
            </p:cNvSpPr>
            <p:nvPr/>
          </p:nvSpPr>
          <p:spPr bwMode="auto">
            <a:xfrm>
              <a:off x="340" y="1298"/>
              <a:ext cx="0" cy="2267"/>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0585" name="Line 25"/>
            <p:cNvSpPr>
              <a:spLocks noChangeShapeType="1"/>
            </p:cNvSpPr>
            <p:nvPr/>
          </p:nvSpPr>
          <p:spPr bwMode="auto">
            <a:xfrm>
              <a:off x="2695" y="1298"/>
              <a:ext cx="0" cy="2267"/>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0586" name="Line 26"/>
            <p:cNvSpPr>
              <a:spLocks noChangeShapeType="1"/>
            </p:cNvSpPr>
            <p:nvPr/>
          </p:nvSpPr>
          <p:spPr bwMode="auto">
            <a:xfrm>
              <a:off x="362" y="2242"/>
              <a:ext cx="2333" cy="1"/>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0587" name="Line 27"/>
            <p:cNvSpPr>
              <a:spLocks noChangeShapeType="1"/>
            </p:cNvSpPr>
            <p:nvPr/>
          </p:nvSpPr>
          <p:spPr bwMode="auto">
            <a:xfrm>
              <a:off x="1017" y="1298"/>
              <a:ext cx="0" cy="2267"/>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0588" name="Line 28"/>
            <p:cNvSpPr>
              <a:spLocks noChangeShapeType="1"/>
            </p:cNvSpPr>
            <p:nvPr/>
          </p:nvSpPr>
          <p:spPr bwMode="auto">
            <a:xfrm>
              <a:off x="1855" y="1911"/>
              <a:ext cx="0" cy="165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0589" name="Line 29"/>
            <p:cNvSpPr>
              <a:spLocks noChangeShapeType="1"/>
            </p:cNvSpPr>
            <p:nvPr/>
          </p:nvSpPr>
          <p:spPr bwMode="auto">
            <a:xfrm>
              <a:off x="1034" y="1911"/>
              <a:ext cx="1661" cy="2"/>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0590" name="Line 30"/>
            <p:cNvSpPr>
              <a:spLocks noChangeShapeType="1"/>
            </p:cNvSpPr>
            <p:nvPr/>
          </p:nvSpPr>
          <p:spPr bwMode="auto">
            <a:xfrm>
              <a:off x="362" y="2573"/>
              <a:ext cx="2333" cy="1"/>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0591" name="Line 31"/>
            <p:cNvSpPr>
              <a:spLocks noChangeShapeType="1"/>
            </p:cNvSpPr>
            <p:nvPr/>
          </p:nvSpPr>
          <p:spPr bwMode="auto">
            <a:xfrm>
              <a:off x="362" y="2903"/>
              <a:ext cx="2333" cy="2"/>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0592" name="Line 32"/>
            <p:cNvSpPr>
              <a:spLocks noChangeShapeType="1"/>
            </p:cNvSpPr>
            <p:nvPr/>
          </p:nvSpPr>
          <p:spPr bwMode="auto">
            <a:xfrm>
              <a:off x="362" y="3234"/>
              <a:ext cx="2333" cy="1"/>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35" name="Rectangle 2"/>
          <p:cNvSpPr>
            <a:spLocks noChangeArrowheads="1"/>
          </p:cNvSpPr>
          <p:nvPr/>
        </p:nvSpPr>
        <p:spPr bwMode="auto">
          <a:xfrm>
            <a:off x="604516" y="1212161"/>
            <a:ext cx="25595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tabLst>
                <a:tab pos="733425" algn="l"/>
              </a:tabLst>
            </a:pPr>
            <a:r>
              <a:rPr kumimoji="1" lang="en-US" altLang="zh-CN" dirty="0">
                <a:latin typeface="仿宋" panose="02010609060101010101" pitchFamily="49" charset="-122"/>
                <a:ea typeface="仿宋" panose="02010609060101010101" pitchFamily="49" charset="-122"/>
              </a:rPr>
              <a:t>(4) </a:t>
            </a:r>
            <a:r>
              <a:rPr kumimoji="1" lang="zh-CN" altLang="en-US" dirty="0">
                <a:latin typeface="仿宋" panose="02010609060101010101" pitchFamily="49" charset="-122"/>
                <a:ea typeface="仿宋" panose="02010609060101010101" pitchFamily="49" charset="-122"/>
              </a:rPr>
              <a:t>画出时序图</a:t>
            </a:r>
          </a:p>
        </p:txBody>
      </p:sp>
      <p:sp>
        <p:nvSpPr>
          <p:cNvPr id="36" name="Rectangle 2"/>
          <p:cNvSpPr>
            <a:spLocks noChangeArrowheads="1"/>
          </p:cNvSpPr>
          <p:nvPr/>
        </p:nvSpPr>
        <p:spPr bwMode="auto">
          <a:xfrm>
            <a:off x="563789" y="583859"/>
            <a:ext cx="6136616" cy="523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76176" bIns="76176" anchor="ctr">
            <a:spAutoFit/>
          </a:bodyPr>
          <a:lstStyle>
            <a:lvl1pPr algn="l">
              <a:tabLst>
                <a:tab pos="561975" algn="l"/>
              </a:tabLst>
              <a:defRPr kumimoji="1" sz="2400">
                <a:solidFill>
                  <a:schemeClr val="tx1"/>
                </a:solidFill>
                <a:latin typeface="Times New Roman" panose="02020603050405020304" pitchFamily="18" charset="0"/>
                <a:ea typeface="宋体" panose="02010600030101010101" pitchFamily="2" charset="-122"/>
              </a:defRPr>
            </a:lvl1pPr>
            <a:lvl2pPr algn="l">
              <a:tabLst>
                <a:tab pos="561975" algn="l"/>
              </a:tabLst>
              <a:defRPr kumimoji="1" sz="2400">
                <a:solidFill>
                  <a:schemeClr val="tx1"/>
                </a:solidFill>
                <a:latin typeface="Times New Roman" panose="02020603050405020304" pitchFamily="18" charset="0"/>
                <a:ea typeface="宋体" panose="02010600030101010101" pitchFamily="2" charset="-122"/>
              </a:defRPr>
            </a:lvl2pPr>
            <a:lvl3pPr algn="l">
              <a:tabLst>
                <a:tab pos="561975" algn="l"/>
              </a:tabLst>
              <a:defRPr kumimoji="1" sz="2400">
                <a:solidFill>
                  <a:schemeClr val="tx1"/>
                </a:solidFill>
                <a:latin typeface="Times New Roman" panose="02020603050405020304" pitchFamily="18" charset="0"/>
                <a:ea typeface="宋体" panose="02010600030101010101" pitchFamily="2" charset="-122"/>
              </a:defRPr>
            </a:lvl3pPr>
            <a:lvl4pPr algn="l">
              <a:tabLst>
                <a:tab pos="561975" algn="l"/>
              </a:tabLst>
              <a:defRPr kumimoji="1" sz="2400">
                <a:solidFill>
                  <a:schemeClr val="tx1"/>
                </a:solidFill>
                <a:latin typeface="Times New Roman" panose="02020603050405020304" pitchFamily="18" charset="0"/>
                <a:ea typeface="宋体" panose="02010600030101010101" pitchFamily="2" charset="-122"/>
              </a:defRPr>
            </a:lvl4pPr>
            <a:lvl5pPr algn="l">
              <a:tabLst>
                <a:tab pos="561975"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9pPr>
          </a:lstStyle>
          <a:p>
            <a:pPr algn="just"/>
            <a:r>
              <a:rPr kumimoji="0" lang="zh-CN" altLang="en-US" dirty="0" smtClean="0">
                <a:solidFill>
                  <a:srgbClr val="000066"/>
                </a:solidFill>
                <a:ea typeface="楷体_GB2312" pitchFamily="49" charset="-122"/>
                <a:cs typeface="Times New Roman" panose="02020603050405020304" pitchFamily="18" charset="0"/>
              </a:rPr>
              <a:t>例</a:t>
            </a:r>
            <a:r>
              <a:rPr kumimoji="0" lang="en-US" altLang="zh-CN" dirty="0" smtClean="0">
                <a:solidFill>
                  <a:srgbClr val="000066"/>
                </a:solidFill>
                <a:ea typeface="楷体_GB2312" pitchFamily="49" charset="-122"/>
                <a:cs typeface="Times New Roman" panose="02020603050405020304" pitchFamily="18" charset="0"/>
              </a:rPr>
              <a:t>6.2.1 </a:t>
            </a:r>
            <a:r>
              <a:rPr kumimoji="0" lang="zh-CN" altLang="en-US" dirty="0">
                <a:solidFill>
                  <a:srgbClr val="000066"/>
                </a:solidFill>
                <a:ea typeface="楷体_GB2312" pitchFamily="49" charset="-122"/>
                <a:cs typeface="Times New Roman" panose="02020603050405020304" pitchFamily="18" charset="0"/>
              </a:rPr>
              <a:t>试分析如图所示时序电路的逻辑</a:t>
            </a:r>
            <a:r>
              <a:rPr kumimoji="0" lang="zh-CN" altLang="en-US" dirty="0" smtClean="0">
                <a:solidFill>
                  <a:srgbClr val="000066"/>
                </a:solidFill>
                <a:ea typeface="楷体_GB2312" pitchFamily="49" charset="-122"/>
                <a:cs typeface="Times New Roman" panose="02020603050405020304" pitchFamily="18" charset="0"/>
              </a:rPr>
              <a:t>功能</a:t>
            </a:r>
            <a:endParaRPr kumimoji="0" lang="zh-CN" altLang="en-US" dirty="0">
              <a:solidFill>
                <a:srgbClr val="000066"/>
              </a:solidFill>
              <a:ea typeface="楷体_GB2312" pitchFamily="49" charset="-122"/>
              <a:cs typeface="Times New Roman" panose="02020603050405020304" pitchFamily="18" charset="0"/>
            </a:endParaRPr>
          </a:p>
        </p:txBody>
      </p:sp>
      <p:sp>
        <p:nvSpPr>
          <p:cNvPr id="37" name="Rectangle 3"/>
          <p:cNvSpPr>
            <a:spLocks noChangeArrowheads="1"/>
          </p:cNvSpPr>
          <p:nvPr/>
        </p:nvSpPr>
        <p:spPr bwMode="auto">
          <a:xfrm>
            <a:off x="0" y="28234"/>
            <a:ext cx="5791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kumimoji="1" lang="en-US" altLang="zh-CN" sz="2800">
                <a:solidFill>
                  <a:schemeClr val="accent2"/>
                </a:solidFill>
                <a:latin typeface="Times New Roman" panose="02020603050405020304" pitchFamily="18" charset="0"/>
                <a:ea typeface="楷体_GB2312" pitchFamily="49" charset="-122"/>
              </a:rPr>
              <a:t>6.2.2 </a:t>
            </a:r>
            <a:r>
              <a:rPr kumimoji="1" lang="zh-CN" altLang="en-US" sz="2800">
                <a:solidFill>
                  <a:schemeClr val="accent2"/>
                </a:solidFill>
                <a:latin typeface="Times New Roman" panose="02020603050405020304" pitchFamily="18" charset="0"/>
                <a:ea typeface="楷体_GB2312" pitchFamily="49" charset="-122"/>
              </a:rPr>
              <a:t>同步时序逻辑电路分析举例</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450563"/>
                                        </p:tgtEl>
                                        <p:attrNameLst>
                                          <p:attrName>style.visibility</p:attrName>
                                        </p:attrNameLst>
                                      </p:cBhvr>
                                      <p:to>
                                        <p:strVal val="visible"/>
                                      </p:to>
                                    </p:set>
                                    <p:animEffect transition="in" filter="wipe(up)">
                                      <p:cBhvr>
                                        <p:cTn id="7" dur="500"/>
                                        <p:tgtEl>
                                          <p:spTgt spid="4505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Rectangle 2"/>
          <p:cNvSpPr>
            <a:spLocks noChangeArrowheads="1"/>
          </p:cNvSpPr>
          <p:nvPr/>
        </p:nvSpPr>
        <p:spPr bwMode="auto">
          <a:xfrm>
            <a:off x="0" y="2419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450563" name="Object 3"/>
          <p:cNvGraphicFramePr>
            <a:graphicFrameLocks noChangeAspect="1"/>
          </p:cNvGraphicFramePr>
          <p:nvPr/>
        </p:nvGraphicFramePr>
        <p:xfrm>
          <a:off x="3630613" y="1852613"/>
          <a:ext cx="5327650" cy="3600450"/>
        </p:xfrm>
        <a:graphic>
          <a:graphicData uri="http://schemas.openxmlformats.org/presentationml/2006/ole">
            <mc:AlternateContent xmlns:mc="http://schemas.openxmlformats.org/markup-compatibility/2006">
              <mc:Choice xmlns:v="urn:schemas-microsoft-com:vml" Requires="v">
                <p:oleObj spid="_x0000_s651312" name="图片" r:id="rId3" imgW="4143240" imgH="2809800" progId="Word.Picture.8">
                  <p:embed/>
                </p:oleObj>
              </mc:Choice>
              <mc:Fallback>
                <p:oleObj name="图片" r:id="rId3" imgW="4143240" imgH="280980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0613" y="1852613"/>
                        <a:ext cx="5327650" cy="3600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5" name="Rectangle 2"/>
          <p:cNvSpPr>
            <a:spLocks noChangeArrowheads="1"/>
          </p:cNvSpPr>
          <p:nvPr/>
        </p:nvSpPr>
        <p:spPr bwMode="auto">
          <a:xfrm>
            <a:off x="604515" y="1212161"/>
            <a:ext cx="27818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tabLst>
                <a:tab pos="733425" algn="l"/>
              </a:tabLst>
            </a:pPr>
            <a:r>
              <a:rPr kumimoji="1" lang="en-US" altLang="zh-CN" dirty="0">
                <a:latin typeface="仿宋" panose="02010609060101010101" pitchFamily="49" charset="-122"/>
                <a:ea typeface="仿宋" panose="02010609060101010101" pitchFamily="49" charset="-122"/>
              </a:rPr>
              <a:t>(5) </a:t>
            </a:r>
            <a:r>
              <a:rPr kumimoji="1" lang="zh-CN" altLang="en-US" dirty="0">
                <a:latin typeface="仿宋" panose="02010609060101010101" pitchFamily="49" charset="-122"/>
                <a:ea typeface="仿宋" panose="02010609060101010101" pitchFamily="49" charset="-122"/>
              </a:rPr>
              <a:t>逻辑功能分析</a:t>
            </a:r>
          </a:p>
        </p:txBody>
      </p:sp>
      <p:sp>
        <p:nvSpPr>
          <p:cNvPr id="36" name="Rectangle 2"/>
          <p:cNvSpPr>
            <a:spLocks noChangeArrowheads="1"/>
          </p:cNvSpPr>
          <p:nvPr/>
        </p:nvSpPr>
        <p:spPr bwMode="auto">
          <a:xfrm>
            <a:off x="563789" y="583859"/>
            <a:ext cx="6136616" cy="523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76176" bIns="76176" anchor="ctr">
            <a:spAutoFit/>
          </a:bodyPr>
          <a:lstStyle>
            <a:lvl1pPr algn="l">
              <a:tabLst>
                <a:tab pos="561975" algn="l"/>
              </a:tabLst>
              <a:defRPr kumimoji="1" sz="2400">
                <a:solidFill>
                  <a:schemeClr val="tx1"/>
                </a:solidFill>
                <a:latin typeface="Times New Roman" panose="02020603050405020304" pitchFamily="18" charset="0"/>
                <a:ea typeface="宋体" panose="02010600030101010101" pitchFamily="2" charset="-122"/>
              </a:defRPr>
            </a:lvl1pPr>
            <a:lvl2pPr algn="l">
              <a:tabLst>
                <a:tab pos="561975" algn="l"/>
              </a:tabLst>
              <a:defRPr kumimoji="1" sz="2400">
                <a:solidFill>
                  <a:schemeClr val="tx1"/>
                </a:solidFill>
                <a:latin typeface="Times New Roman" panose="02020603050405020304" pitchFamily="18" charset="0"/>
                <a:ea typeface="宋体" panose="02010600030101010101" pitchFamily="2" charset="-122"/>
              </a:defRPr>
            </a:lvl2pPr>
            <a:lvl3pPr algn="l">
              <a:tabLst>
                <a:tab pos="561975" algn="l"/>
              </a:tabLst>
              <a:defRPr kumimoji="1" sz="2400">
                <a:solidFill>
                  <a:schemeClr val="tx1"/>
                </a:solidFill>
                <a:latin typeface="Times New Roman" panose="02020603050405020304" pitchFamily="18" charset="0"/>
                <a:ea typeface="宋体" panose="02010600030101010101" pitchFamily="2" charset="-122"/>
              </a:defRPr>
            </a:lvl3pPr>
            <a:lvl4pPr algn="l">
              <a:tabLst>
                <a:tab pos="561975" algn="l"/>
              </a:tabLst>
              <a:defRPr kumimoji="1" sz="2400">
                <a:solidFill>
                  <a:schemeClr val="tx1"/>
                </a:solidFill>
                <a:latin typeface="Times New Roman" panose="02020603050405020304" pitchFamily="18" charset="0"/>
                <a:ea typeface="宋体" panose="02010600030101010101" pitchFamily="2" charset="-122"/>
              </a:defRPr>
            </a:lvl4pPr>
            <a:lvl5pPr algn="l">
              <a:tabLst>
                <a:tab pos="561975"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9pPr>
          </a:lstStyle>
          <a:p>
            <a:pPr algn="just"/>
            <a:r>
              <a:rPr kumimoji="0" lang="zh-CN" altLang="en-US" dirty="0" smtClean="0">
                <a:solidFill>
                  <a:srgbClr val="000066"/>
                </a:solidFill>
                <a:ea typeface="楷体_GB2312" pitchFamily="49" charset="-122"/>
                <a:cs typeface="Times New Roman" panose="02020603050405020304" pitchFamily="18" charset="0"/>
              </a:rPr>
              <a:t>例</a:t>
            </a:r>
            <a:r>
              <a:rPr kumimoji="0" lang="en-US" altLang="zh-CN" dirty="0" smtClean="0">
                <a:solidFill>
                  <a:srgbClr val="000066"/>
                </a:solidFill>
                <a:ea typeface="楷体_GB2312" pitchFamily="49" charset="-122"/>
                <a:cs typeface="Times New Roman" panose="02020603050405020304" pitchFamily="18" charset="0"/>
              </a:rPr>
              <a:t>6.2.1 </a:t>
            </a:r>
            <a:r>
              <a:rPr kumimoji="0" lang="zh-CN" altLang="en-US" dirty="0">
                <a:solidFill>
                  <a:srgbClr val="000066"/>
                </a:solidFill>
                <a:ea typeface="楷体_GB2312" pitchFamily="49" charset="-122"/>
                <a:cs typeface="Times New Roman" panose="02020603050405020304" pitchFamily="18" charset="0"/>
              </a:rPr>
              <a:t>试分析如图所示时序电路的逻辑</a:t>
            </a:r>
            <a:r>
              <a:rPr kumimoji="0" lang="zh-CN" altLang="en-US" dirty="0" smtClean="0">
                <a:solidFill>
                  <a:srgbClr val="000066"/>
                </a:solidFill>
                <a:ea typeface="楷体_GB2312" pitchFamily="49" charset="-122"/>
                <a:cs typeface="Times New Roman" panose="02020603050405020304" pitchFamily="18" charset="0"/>
              </a:rPr>
              <a:t>功能</a:t>
            </a:r>
            <a:endParaRPr kumimoji="0" lang="zh-CN" altLang="en-US" dirty="0">
              <a:solidFill>
                <a:srgbClr val="000066"/>
              </a:solidFill>
              <a:ea typeface="楷体_GB2312" pitchFamily="49" charset="-122"/>
              <a:cs typeface="Times New Roman" panose="02020603050405020304" pitchFamily="18" charset="0"/>
            </a:endParaRPr>
          </a:p>
        </p:txBody>
      </p:sp>
      <p:sp>
        <p:nvSpPr>
          <p:cNvPr id="37" name="Rectangle 3"/>
          <p:cNvSpPr>
            <a:spLocks noChangeArrowheads="1"/>
          </p:cNvSpPr>
          <p:nvPr/>
        </p:nvSpPr>
        <p:spPr bwMode="auto">
          <a:xfrm>
            <a:off x="0" y="28234"/>
            <a:ext cx="5791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kumimoji="1" lang="en-US" altLang="zh-CN" sz="2800">
                <a:solidFill>
                  <a:schemeClr val="accent2"/>
                </a:solidFill>
                <a:latin typeface="Times New Roman" panose="02020603050405020304" pitchFamily="18" charset="0"/>
                <a:ea typeface="楷体_GB2312" pitchFamily="49" charset="-122"/>
              </a:rPr>
              <a:t>6.2.2 </a:t>
            </a:r>
            <a:r>
              <a:rPr kumimoji="1" lang="zh-CN" altLang="en-US" sz="2800">
                <a:solidFill>
                  <a:schemeClr val="accent2"/>
                </a:solidFill>
                <a:latin typeface="Times New Roman" panose="02020603050405020304" pitchFamily="18" charset="0"/>
                <a:ea typeface="楷体_GB2312" pitchFamily="49" charset="-122"/>
              </a:rPr>
              <a:t>同步时序逻辑电路分析举例</a:t>
            </a:r>
          </a:p>
        </p:txBody>
      </p:sp>
      <p:sp>
        <p:nvSpPr>
          <p:cNvPr id="38" name="Rectangle 3"/>
          <p:cNvSpPr>
            <a:spLocks noChangeArrowheads="1"/>
          </p:cNvSpPr>
          <p:nvPr/>
        </p:nvSpPr>
        <p:spPr bwMode="auto">
          <a:xfrm>
            <a:off x="432935" y="1778956"/>
            <a:ext cx="2953430" cy="415498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kumimoji="1" lang="zh-CN" altLang="en-US" sz="2200" dirty="0" smtClean="0">
                <a:solidFill>
                  <a:srgbClr val="000066"/>
                </a:solidFill>
                <a:latin typeface="Times New Roman" panose="02020603050405020304" pitchFamily="18" charset="0"/>
                <a:ea typeface="楷体_GB2312" pitchFamily="49" charset="-122"/>
              </a:rPr>
              <a:t>      电路</a:t>
            </a:r>
            <a:r>
              <a:rPr kumimoji="1" lang="zh-CN" altLang="en-US" sz="2200" dirty="0">
                <a:solidFill>
                  <a:srgbClr val="000066"/>
                </a:solidFill>
                <a:latin typeface="Times New Roman" panose="02020603050405020304" pitchFamily="18" charset="0"/>
                <a:ea typeface="楷体_GB2312" pitchFamily="49" charset="-122"/>
              </a:rPr>
              <a:t>是一个由信号</a:t>
            </a:r>
            <a:r>
              <a:rPr kumimoji="1" lang="en-US" altLang="zh-CN" sz="2200" i="1" dirty="0">
                <a:solidFill>
                  <a:srgbClr val="000066"/>
                </a:solidFill>
                <a:latin typeface="Times New Roman" panose="02020603050405020304" pitchFamily="18" charset="0"/>
                <a:ea typeface="楷体_GB2312" pitchFamily="49" charset="-122"/>
              </a:rPr>
              <a:t>A</a:t>
            </a:r>
            <a:r>
              <a:rPr kumimoji="1" lang="zh-CN" altLang="en-US" sz="2200" dirty="0">
                <a:solidFill>
                  <a:srgbClr val="000066"/>
                </a:solidFill>
                <a:latin typeface="Times New Roman" panose="02020603050405020304" pitchFamily="18" charset="0"/>
                <a:ea typeface="楷体_GB2312" pitchFamily="49" charset="-122"/>
              </a:rPr>
              <a:t>控制的可控二进制计数器。当</a:t>
            </a:r>
            <a:r>
              <a:rPr kumimoji="1" lang="en-US" altLang="zh-CN" sz="2200" i="1" dirty="0">
                <a:solidFill>
                  <a:srgbClr val="000066"/>
                </a:solidFill>
                <a:latin typeface="Times New Roman" panose="02020603050405020304" pitchFamily="18" charset="0"/>
                <a:ea typeface="楷体_GB2312" pitchFamily="49" charset="-122"/>
              </a:rPr>
              <a:t>A=</a:t>
            </a:r>
            <a:r>
              <a:rPr kumimoji="1" lang="en-US" altLang="zh-CN" sz="2200" dirty="0">
                <a:solidFill>
                  <a:srgbClr val="000066"/>
                </a:solidFill>
                <a:latin typeface="Times New Roman" panose="02020603050405020304" pitchFamily="18" charset="0"/>
                <a:ea typeface="楷体_GB2312" pitchFamily="49" charset="-122"/>
              </a:rPr>
              <a:t>0</a:t>
            </a:r>
            <a:r>
              <a:rPr kumimoji="1" lang="zh-CN" altLang="en-US" sz="2200" dirty="0">
                <a:solidFill>
                  <a:srgbClr val="000066"/>
                </a:solidFill>
                <a:latin typeface="Times New Roman" panose="02020603050405020304" pitchFamily="18" charset="0"/>
                <a:ea typeface="楷体_GB2312" pitchFamily="49" charset="-122"/>
              </a:rPr>
              <a:t>时停止计数，电路状态保持不变；当</a:t>
            </a:r>
            <a:r>
              <a:rPr kumimoji="1" lang="en-US" altLang="zh-CN" sz="2200" i="1" dirty="0">
                <a:solidFill>
                  <a:srgbClr val="000066"/>
                </a:solidFill>
                <a:latin typeface="Times New Roman" panose="02020603050405020304" pitchFamily="18" charset="0"/>
                <a:ea typeface="楷体_GB2312" pitchFamily="49" charset="-122"/>
              </a:rPr>
              <a:t>A</a:t>
            </a:r>
            <a:r>
              <a:rPr kumimoji="1" lang="en-US" altLang="zh-CN" sz="2200" dirty="0">
                <a:solidFill>
                  <a:srgbClr val="000066"/>
                </a:solidFill>
                <a:latin typeface="Times New Roman" panose="02020603050405020304" pitchFamily="18" charset="0"/>
                <a:ea typeface="楷体_GB2312" pitchFamily="49" charset="-122"/>
              </a:rPr>
              <a:t>=1</a:t>
            </a:r>
            <a:r>
              <a:rPr kumimoji="1" lang="zh-CN" altLang="en-US" sz="2200" dirty="0">
                <a:solidFill>
                  <a:srgbClr val="000066"/>
                </a:solidFill>
                <a:latin typeface="Times New Roman" panose="02020603050405020304" pitchFamily="18" charset="0"/>
                <a:ea typeface="楷体_GB2312" pitchFamily="49" charset="-122"/>
              </a:rPr>
              <a:t>时，在</a:t>
            </a:r>
            <a:r>
              <a:rPr kumimoji="1" lang="en-US" altLang="zh-CN" sz="2200" i="1" dirty="0">
                <a:solidFill>
                  <a:srgbClr val="000066"/>
                </a:solidFill>
                <a:latin typeface="Times New Roman" panose="02020603050405020304" pitchFamily="18" charset="0"/>
                <a:ea typeface="楷体_GB2312" pitchFamily="49" charset="-122"/>
              </a:rPr>
              <a:t>CP</a:t>
            </a:r>
            <a:r>
              <a:rPr kumimoji="1" lang="zh-CN" altLang="en-US" sz="2200" dirty="0">
                <a:solidFill>
                  <a:srgbClr val="000066"/>
                </a:solidFill>
                <a:latin typeface="Times New Roman" panose="02020603050405020304" pitchFamily="18" charset="0"/>
                <a:ea typeface="楷体_GB2312" pitchFamily="49" charset="-122"/>
              </a:rPr>
              <a:t>上升沿到来后电路状态值加</a:t>
            </a:r>
            <a:r>
              <a:rPr kumimoji="1" lang="en-US" altLang="zh-CN" sz="2200" dirty="0">
                <a:solidFill>
                  <a:srgbClr val="000066"/>
                </a:solidFill>
                <a:latin typeface="Times New Roman" panose="02020603050405020304" pitchFamily="18" charset="0"/>
                <a:ea typeface="楷体_GB2312" pitchFamily="49" charset="-122"/>
              </a:rPr>
              <a:t>1</a:t>
            </a:r>
            <a:r>
              <a:rPr kumimoji="1" lang="zh-CN" altLang="en-US" sz="2200" dirty="0">
                <a:solidFill>
                  <a:srgbClr val="000066"/>
                </a:solidFill>
                <a:latin typeface="Times New Roman" panose="02020603050405020304" pitchFamily="18" charset="0"/>
                <a:ea typeface="楷体_GB2312" pitchFamily="49" charset="-122"/>
              </a:rPr>
              <a:t>，一旦计数到</a:t>
            </a:r>
            <a:r>
              <a:rPr kumimoji="1" lang="en-US" altLang="zh-CN" sz="2200" dirty="0">
                <a:solidFill>
                  <a:srgbClr val="000066"/>
                </a:solidFill>
                <a:latin typeface="Times New Roman" panose="02020603050405020304" pitchFamily="18" charset="0"/>
                <a:ea typeface="楷体_GB2312" pitchFamily="49" charset="-122"/>
              </a:rPr>
              <a:t>11</a:t>
            </a:r>
            <a:r>
              <a:rPr kumimoji="1" lang="zh-CN" altLang="en-US" sz="2200" dirty="0">
                <a:solidFill>
                  <a:srgbClr val="000066"/>
                </a:solidFill>
                <a:latin typeface="Times New Roman" panose="02020603050405020304" pitchFamily="18" charset="0"/>
                <a:ea typeface="楷体_GB2312" pitchFamily="49" charset="-122"/>
              </a:rPr>
              <a:t>状态，</a:t>
            </a:r>
            <a:r>
              <a:rPr kumimoji="1" lang="en-US" altLang="zh-CN" sz="2200" i="1" dirty="0">
                <a:solidFill>
                  <a:srgbClr val="000066"/>
                </a:solidFill>
                <a:latin typeface="Times New Roman" panose="02020603050405020304" pitchFamily="18" charset="0"/>
                <a:ea typeface="楷体_GB2312" pitchFamily="49" charset="-122"/>
              </a:rPr>
              <a:t>Y </a:t>
            </a:r>
            <a:r>
              <a:rPr kumimoji="1" lang="zh-CN" altLang="en-US" sz="2200" dirty="0">
                <a:solidFill>
                  <a:srgbClr val="000066"/>
                </a:solidFill>
                <a:latin typeface="Times New Roman" panose="02020603050405020304" pitchFamily="18" charset="0"/>
                <a:ea typeface="楷体_GB2312" pitchFamily="49" charset="-122"/>
              </a:rPr>
              <a:t>输出</a:t>
            </a:r>
            <a:r>
              <a:rPr kumimoji="1" lang="en-US" altLang="zh-CN" sz="2200" dirty="0">
                <a:solidFill>
                  <a:srgbClr val="000066"/>
                </a:solidFill>
                <a:latin typeface="Times New Roman" panose="02020603050405020304" pitchFamily="18" charset="0"/>
                <a:ea typeface="楷体_GB2312" pitchFamily="49" charset="-122"/>
              </a:rPr>
              <a:t>1</a:t>
            </a:r>
            <a:r>
              <a:rPr kumimoji="1" lang="zh-CN" altLang="en-US" sz="2200" dirty="0">
                <a:solidFill>
                  <a:srgbClr val="000066"/>
                </a:solidFill>
                <a:latin typeface="Times New Roman" panose="02020603050405020304" pitchFamily="18" charset="0"/>
                <a:ea typeface="楷体_GB2312" pitchFamily="49" charset="-122"/>
              </a:rPr>
              <a:t>，且电路状态将在下一个</a:t>
            </a:r>
            <a:r>
              <a:rPr kumimoji="1" lang="en-US" altLang="zh-CN" sz="2200" i="1" dirty="0">
                <a:solidFill>
                  <a:srgbClr val="000066"/>
                </a:solidFill>
                <a:latin typeface="Times New Roman" panose="02020603050405020304" pitchFamily="18" charset="0"/>
                <a:ea typeface="楷体_GB2312" pitchFamily="49" charset="-122"/>
              </a:rPr>
              <a:t>CP</a:t>
            </a:r>
            <a:r>
              <a:rPr kumimoji="1" lang="zh-CN" altLang="en-US" sz="2200" dirty="0">
                <a:solidFill>
                  <a:srgbClr val="000066"/>
                </a:solidFill>
                <a:latin typeface="Times New Roman" panose="02020603050405020304" pitchFamily="18" charset="0"/>
                <a:ea typeface="楷体_GB2312" pitchFamily="49" charset="-122"/>
              </a:rPr>
              <a:t>上升沿回到</a:t>
            </a:r>
            <a:r>
              <a:rPr kumimoji="1" lang="en-US" altLang="zh-CN" sz="2200" dirty="0">
                <a:solidFill>
                  <a:srgbClr val="000066"/>
                </a:solidFill>
                <a:latin typeface="Times New Roman" panose="02020603050405020304" pitchFamily="18" charset="0"/>
                <a:ea typeface="楷体_GB2312" pitchFamily="49" charset="-122"/>
              </a:rPr>
              <a:t>00</a:t>
            </a:r>
            <a:r>
              <a:rPr kumimoji="1" lang="zh-CN" altLang="en-US" sz="2200" dirty="0">
                <a:solidFill>
                  <a:srgbClr val="000066"/>
                </a:solidFill>
                <a:latin typeface="Times New Roman" panose="02020603050405020304" pitchFamily="18" charset="0"/>
                <a:ea typeface="楷体_GB2312" pitchFamily="49" charset="-122"/>
              </a:rPr>
              <a:t>。输出信号</a:t>
            </a:r>
            <a:r>
              <a:rPr kumimoji="1" lang="en-US" altLang="zh-CN" sz="2200" i="1" dirty="0">
                <a:solidFill>
                  <a:srgbClr val="000066"/>
                </a:solidFill>
                <a:latin typeface="Times New Roman" panose="02020603050405020304" pitchFamily="18" charset="0"/>
                <a:ea typeface="楷体_GB2312" pitchFamily="49" charset="-122"/>
              </a:rPr>
              <a:t>Y</a:t>
            </a:r>
            <a:r>
              <a:rPr kumimoji="1" lang="zh-CN" altLang="en-US" sz="2200" dirty="0">
                <a:solidFill>
                  <a:srgbClr val="000066"/>
                </a:solidFill>
                <a:latin typeface="Times New Roman" panose="02020603050405020304" pitchFamily="18" charset="0"/>
                <a:ea typeface="楷体_GB2312" pitchFamily="49" charset="-122"/>
              </a:rPr>
              <a:t>的下降沿可用于触发进位</a:t>
            </a:r>
            <a:r>
              <a:rPr kumimoji="1" lang="zh-CN" altLang="en-US" sz="2200" dirty="0" smtClean="0">
                <a:solidFill>
                  <a:srgbClr val="000066"/>
                </a:solidFill>
                <a:latin typeface="Times New Roman" panose="02020603050405020304" pitchFamily="18" charset="0"/>
                <a:ea typeface="楷体_GB2312" pitchFamily="49" charset="-122"/>
              </a:rPr>
              <a:t>操作</a:t>
            </a:r>
            <a:endParaRPr kumimoji="1" lang="zh-CN" altLang="en-US" sz="2200" dirty="0">
              <a:solidFill>
                <a:srgbClr val="000066"/>
              </a:solidFill>
              <a:latin typeface="Times New Roman" panose="02020603050405020304" pitchFamily="18" charset="0"/>
              <a:ea typeface="楷体_GB2312" pitchFamily="49" charset="-122"/>
            </a:endParaRPr>
          </a:p>
        </p:txBody>
      </p:sp>
      <p:sp>
        <p:nvSpPr>
          <p:cNvPr id="39" name="Rectangle 39">
            <a:hlinkClick r:id="rId5"/>
          </p:cNvPr>
          <p:cNvSpPr>
            <a:spLocks noChangeArrowheads="1"/>
          </p:cNvSpPr>
          <p:nvPr/>
        </p:nvSpPr>
        <p:spPr bwMode="auto">
          <a:xfrm>
            <a:off x="4668838" y="5555295"/>
            <a:ext cx="1625600" cy="538162"/>
          </a:xfrm>
          <a:prstGeom prst="rect">
            <a:avLst/>
          </a:prstGeom>
          <a:solidFill>
            <a:schemeClr val="bg2">
              <a:alpha val="0"/>
            </a:schemeClr>
          </a:solidFill>
          <a:ln w="19050">
            <a:solidFill>
              <a:srgbClr val="FF0000">
                <a:alpha val="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zh-CN" altLang="en-US" sz="2800">
                <a:solidFill>
                  <a:srgbClr val="00CC00"/>
                </a:solidFill>
                <a:latin typeface="Times New Roman" panose="02020603050405020304" pitchFamily="18" charset="0"/>
                <a:ea typeface="华文彩云" panose="02010800040101010101" pitchFamily="2" charset="-122"/>
                <a:cs typeface="Times New Roman" panose="02020603050405020304" pitchFamily="18" charset="0"/>
              </a:rPr>
              <a:t>实验验证</a:t>
            </a:r>
          </a:p>
        </p:txBody>
      </p:sp>
    </p:spTree>
    <p:extLst>
      <p:ext uri="{BB962C8B-B14F-4D97-AF65-F5344CB8AC3E}">
        <p14:creationId xmlns:p14="http://schemas.microsoft.com/office/powerpoint/2010/main" val="3530240543"/>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500"/>
                                        <p:tgtEl>
                                          <p:spTgt spid="38"/>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slide(fromBottom)">
                                      <p:cBhvr>
                                        <p:cTn id="1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2"/>
          <p:cNvSpPr>
            <a:spLocks noChangeArrowheads="1"/>
          </p:cNvSpPr>
          <p:nvPr/>
        </p:nvSpPr>
        <p:spPr bwMode="auto">
          <a:xfrm>
            <a:off x="579120" y="553697"/>
            <a:ext cx="4805680" cy="523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76176" bIns="76176" anchor="ctr">
            <a:spAutoFit/>
          </a:bodyPr>
          <a:lstStyle>
            <a:lvl1pPr algn="l">
              <a:tabLst>
                <a:tab pos="561975" algn="l"/>
              </a:tabLst>
              <a:defRPr kumimoji="1" sz="2400">
                <a:solidFill>
                  <a:schemeClr val="tx1"/>
                </a:solidFill>
                <a:latin typeface="Times New Roman" panose="02020603050405020304" pitchFamily="18" charset="0"/>
                <a:ea typeface="宋体" panose="02010600030101010101" pitchFamily="2" charset="-122"/>
              </a:defRPr>
            </a:lvl1pPr>
            <a:lvl2pPr algn="l">
              <a:tabLst>
                <a:tab pos="561975" algn="l"/>
              </a:tabLst>
              <a:defRPr kumimoji="1" sz="2400">
                <a:solidFill>
                  <a:schemeClr val="tx1"/>
                </a:solidFill>
                <a:latin typeface="Times New Roman" panose="02020603050405020304" pitchFamily="18" charset="0"/>
                <a:ea typeface="宋体" panose="02010600030101010101" pitchFamily="2" charset="-122"/>
              </a:defRPr>
            </a:lvl2pPr>
            <a:lvl3pPr algn="l">
              <a:tabLst>
                <a:tab pos="561975" algn="l"/>
              </a:tabLst>
              <a:defRPr kumimoji="1" sz="2400">
                <a:solidFill>
                  <a:schemeClr val="tx1"/>
                </a:solidFill>
                <a:latin typeface="Times New Roman" panose="02020603050405020304" pitchFamily="18" charset="0"/>
                <a:ea typeface="宋体" panose="02010600030101010101" pitchFamily="2" charset="-122"/>
              </a:defRPr>
            </a:lvl3pPr>
            <a:lvl4pPr algn="l">
              <a:tabLst>
                <a:tab pos="561975" algn="l"/>
              </a:tabLst>
              <a:defRPr kumimoji="1" sz="2400">
                <a:solidFill>
                  <a:schemeClr val="tx1"/>
                </a:solidFill>
                <a:latin typeface="Times New Roman" panose="02020603050405020304" pitchFamily="18" charset="0"/>
                <a:ea typeface="宋体" panose="02010600030101010101" pitchFamily="2" charset="-122"/>
              </a:defRPr>
            </a:lvl4pPr>
            <a:lvl5pPr algn="l">
              <a:tabLst>
                <a:tab pos="561975"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dirty="0" smtClean="0">
                <a:solidFill>
                  <a:srgbClr val="000066"/>
                </a:solidFill>
                <a:ea typeface="楷体_GB2312" pitchFamily="49" charset="-122"/>
                <a:cs typeface="Times New Roman" panose="02020603050405020304" pitchFamily="18" charset="0"/>
              </a:rPr>
              <a:t>例</a:t>
            </a:r>
            <a:r>
              <a:rPr kumimoji="0" lang="en-US" altLang="zh-CN" dirty="0" smtClean="0">
                <a:solidFill>
                  <a:srgbClr val="000066"/>
                </a:solidFill>
                <a:ea typeface="楷体_GB2312" pitchFamily="49" charset="-122"/>
                <a:cs typeface="Times New Roman" panose="02020603050405020304" pitchFamily="18" charset="0"/>
              </a:rPr>
              <a:t>6.2.2 </a:t>
            </a:r>
            <a:r>
              <a:rPr kumimoji="0" lang="zh-CN" altLang="en-US" dirty="0">
                <a:solidFill>
                  <a:srgbClr val="000066"/>
                </a:solidFill>
                <a:ea typeface="楷体_GB2312" pitchFamily="49" charset="-122"/>
                <a:cs typeface="Times New Roman" panose="02020603050405020304" pitchFamily="18" charset="0"/>
              </a:rPr>
              <a:t>试</a:t>
            </a:r>
            <a:r>
              <a:rPr kumimoji="0" lang="zh-CN" altLang="en-US" dirty="0" smtClean="0">
                <a:solidFill>
                  <a:srgbClr val="000066"/>
                </a:solidFill>
                <a:ea typeface="楷体_GB2312" pitchFamily="49" charset="-122"/>
                <a:cs typeface="Times New Roman" panose="02020603050405020304" pitchFamily="18" charset="0"/>
              </a:rPr>
              <a:t>分析图示同步时序电路</a:t>
            </a:r>
            <a:endParaRPr kumimoji="0" lang="zh-CN" altLang="en-US" dirty="0">
              <a:solidFill>
                <a:srgbClr val="000066"/>
              </a:solidFill>
              <a:ea typeface="楷体_GB2312" pitchFamily="49" charset="-122"/>
              <a:cs typeface="Times New Roman" panose="02020603050405020304" pitchFamily="18" charset="0"/>
            </a:endParaRPr>
          </a:p>
        </p:txBody>
      </p:sp>
      <p:sp>
        <p:nvSpPr>
          <p:cNvPr id="44" name="Rectangle 3"/>
          <p:cNvSpPr>
            <a:spLocks noChangeArrowheads="1"/>
          </p:cNvSpPr>
          <p:nvPr/>
        </p:nvSpPr>
        <p:spPr bwMode="auto">
          <a:xfrm>
            <a:off x="0" y="28234"/>
            <a:ext cx="5791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kumimoji="1" lang="en-US" altLang="zh-CN" sz="2800">
                <a:solidFill>
                  <a:schemeClr val="accent2"/>
                </a:solidFill>
                <a:latin typeface="Times New Roman" panose="02020603050405020304" pitchFamily="18" charset="0"/>
                <a:ea typeface="楷体_GB2312" pitchFamily="49" charset="-122"/>
              </a:rPr>
              <a:t>6.2.2 </a:t>
            </a:r>
            <a:r>
              <a:rPr kumimoji="1" lang="zh-CN" altLang="en-US" sz="2800">
                <a:solidFill>
                  <a:schemeClr val="accent2"/>
                </a:solidFill>
                <a:latin typeface="Times New Roman" panose="02020603050405020304" pitchFamily="18" charset="0"/>
                <a:ea typeface="楷体_GB2312" pitchFamily="49" charset="-122"/>
              </a:rPr>
              <a:t>同步时序逻辑电路分析举例</a:t>
            </a:r>
          </a:p>
        </p:txBody>
      </p:sp>
      <p:sp>
        <p:nvSpPr>
          <p:cNvPr id="45" name="Text Box 7"/>
          <p:cNvSpPr txBox="1">
            <a:spLocks noChangeArrowheads="1"/>
          </p:cNvSpPr>
          <p:nvPr/>
        </p:nvSpPr>
        <p:spPr bwMode="auto">
          <a:xfrm>
            <a:off x="579120" y="1985488"/>
            <a:ext cx="796925" cy="457200"/>
          </a:xfrm>
          <a:prstGeom prst="rect">
            <a:avLst/>
          </a:prstGeom>
          <a:solidFill>
            <a:srgbClr val="FFFFFF">
              <a:alpha val="0"/>
            </a:srgbClr>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r>
              <a:rPr kumimoji="1" lang="zh-CN" altLang="en-US">
                <a:solidFill>
                  <a:srgbClr val="000066"/>
                </a:solidFill>
                <a:latin typeface="楷体_GB2312" pitchFamily="49" charset="-122"/>
                <a:ea typeface="楷体_GB2312" pitchFamily="49" charset="-122"/>
              </a:rPr>
              <a:t>解：</a:t>
            </a:r>
          </a:p>
        </p:txBody>
      </p:sp>
      <p:sp>
        <p:nvSpPr>
          <p:cNvPr id="46" name="Rectangle 8"/>
          <p:cNvSpPr>
            <a:spLocks noChangeArrowheads="1"/>
          </p:cNvSpPr>
          <p:nvPr/>
        </p:nvSpPr>
        <p:spPr bwMode="auto">
          <a:xfrm>
            <a:off x="1068322" y="1985488"/>
            <a:ext cx="2044149" cy="461665"/>
          </a:xfrm>
          <a:prstGeom prst="rect">
            <a:avLst/>
          </a:prstGeom>
          <a:solidFill>
            <a:srgbClr val="FFFFFF">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dirty="0">
                <a:solidFill>
                  <a:srgbClr val="000066"/>
                </a:solidFill>
                <a:latin typeface="楷体_GB2312" pitchFamily="49" charset="-122"/>
                <a:ea typeface="楷体_GB2312" pitchFamily="49" charset="-122"/>
              </a:rPr>
              <a:t>(1) </a:t>
            </a:r>
            <a:r>
              <a:rPr lang="zh-CN" altLang="en-US" dirty="0">
                <a:solidFill>
                  <a:srgbClr val="000066"/>
                </a:solidFill>
                <a:latin typeface="楷体_GB2312" pitchFamily="49" charset="-122"/>
                <a:ea typeface="楷体_GB2312" pitchFamily="49" charset="-122"/>
              </a:rPr>
              <a:t>电路</a:t>
            </a:r>
            <a:r>
              <a:rPr lang="zh-CN" altLang="en-US" dirty="0" smtClean="0">
                <a:solidFill>
                  <a:srgbClr val="000066"/>
                </a:solidFill>
                <a:latin typeface="楷体_GB2312" pitchFamily="49" charset="-122"/>
                <a:ea typeface="楷体_GB2312" pitchFamily="49" charset="-122"/>
              </a:rPr>
              <a:t>组成</a:t>
            </a:r>
            <a:endParaRPr lang="zh-CN" altLang="en-US" dirty="0">
              <a:solidFill>
                <a:srgbClr val="000066"/>
              </a:solidFill>
              <a:latin typeface="楷体_GB2312" pitchFamily="49" charset="-122"/>
              <a:ea typeface="楷体_GB2312" pitchFamily="49" charset="-122"/>
            </a:endParaRPr>
          </a:p>
        </p:txBody>
      </p:sp>
      <p:sp>
        <p:nvSpPr>
          <p:cNvPr id="2" name="矩形 1"/>
          <p:cNvSpPr/>
          <p:nvPr/>
        </p:nvSpPr>
        <p:spPr>
          <a:xfrm>
            <a:off x="818641" y="4424564"/>
            <a:ext cx="6095205" cy="461665"/>
          </a:xfrm>
          <a:prstGeom prst="rect">
            <a:avLst/>
          </a:prstGeom>
        </p:spPr>
        <p:txBody>
          <a:bodyPr wrap="square">
            <a:spAutoFit/>
          </a:bodyPr>
          <a:lstStyle/>
          <a:p>
            <a:r>
              <a:rPr kumimoji="0" lang="zh-CN" altLang="en-US" dirty="0" smtClean="0">
                <a:ea typeface="楷体_GB2312" pitchFamily="49" charset="-122"/>
              </a:rPr>
              <a:t>电路是由两个</a:t>
            </a:r>
            <a:r>
              <a:rPr kumimoji="0" lang="en-US" altLang="zh-CN" i="1" dirty="0" smtClean="0">
                <a:ea typeface="楷体_GB2312" pitchFamily="49" charset="-122"/>
              </a:rPr>
              <a:t>JK</a:t>
            </a:r>
            <a:r>
              <a:rPr kumimoji="0" lang="en-US" altLang="zh-CN" dirty="0" smtClean="0">
                <a:ea typeface="楷体_GB2312" pitchFamily="49" charset="-122"/>
              </a:rPr>
              <a:t> </a:t>
            </a:r>
            <a:r>
              <a:rPr kumimoji="0" lang="zh-CN" altLang="en-US" dirty="0" smtClean="0">
                <a:ea typeface="楷体_GB2312" pitchFamily="49" charset="-122"/>
              </a:rPr>
              <a:t>触发器组成的同步时序电路</a:t>
            </a:r>
            <a:endParaRPr kumimoji="0" lang="zh-CN" altLang="en-US" dirty="0">
              <a:ea typeface="楷体_GB2312" pitchFamily="49" charset="-122"/>
            </a:endParaRPr>
          </a:p>
        </p:txBody>
      </p:sp>
      <p:sp>
        <p:nvSpPr>
          <p:cNvPr id="3" name="矩形 2"/>
          <p:cNvSpPr/>
          <p:nvPr/>
        </p:nvSpPr>
        <p:spPr>
          <a:xfrm>
            <a:off x="818641" y="5177982"/>
            <a:ext cx="6705259" cy="461665"/>
          </a:xfrm>
          <a:prstGeom prst="rect">
            <a:avLst/>
          </a:prstGeom>
        </p:spPr>
        <p:txBody>
          <a:bodyPr wrap="square">
            <a:spAutoFit/>
          </a:bodyPr>
          <a:lstStyle/>
          <a:p>
            <a:r>
              <a:rPr kumimoji="0" lang="zh-CN" altLang="en-US" dirty="0" smtClean="0">
                <a:solidFill>
                  <a:srgbClr val="000099"/>
                </a:solidFill>
                <a:ea typeface="ˎ̥"/>
                <a:cs typeface="ˎ̥"/>
              </a:rPr>
              <a:t>输出</a:t>
            </a:r>
            <a:r>
              <a:rPr kumimoji="0" lang="en-US" altLang="zh-CN" dirty="0" smtClean="0">
                <a:solidFill>
                  <a:srgbClr val="000099"/>
                </a:solidFill>
                <a:ea typeface="ˎ̥"/>
                <a:cs typeface="ˎ̥"/>
              </a:rPr>
              <a:t>Y</a:t>
            </a:r>
            <a:r>
              <a:rPr kumimoji="0" lang="zh-CN" altLang="en-US" dirty="0" smtClean="0">
                <a:solidFill>
                  <a:srgbClr val="000099"/>
                </a:solidFill>
                <a:latin typeface="Arial" panose="020B0604020202020204" pitchFamily="34" charset="0"/>
              </a:rPr>
              <a:t>与输入</a:t>
            </a:r>
            <a:r>
              <a:rPr kumimoji="0" lang="en-US" altLang="zh-CN" dirty="0" smtClean="0">
                <a:solidFill>
                  <a:srgbClr val="000099"/>
                </a:solidFill>
                <a:ea typeface="ˎ̥"/>
                <a:cs typeface="ˎ̥"/>
              </a:rPr>
              <a:t>X</a:t>
            </a:r>
            <a:r>
              <a:rPr kumimoji="0" lang="zh-CN" altLang="en-US" dirty="0" smtClean="0">
                <a:solidFill>
                  <a:srgbClr val="000099"/>
                </a:solidFill>
                <a:latin typeface="Arial" panose="020B0604020202020204" pitchFamily="34" charset="0"/>
              </a:rPr>
              <a:t>无关，电路是莫尔型同步时序电路</a:t>
            </a:r>
            <a:endParaRPr kumimoji="0" lang="zh-CN" altLang="en-US" b="0" dirty="0">
              <a:latin typeface="Arial" panose="020B0604020202020204" pitchFamily="34" charset="0"/>
            </a:endParaRPr>
          </a:p>
        </p:txBody>
      </p:sp>
      <p:graphicFrame>
        <p:nvGraphicFramePr>
          <p:cNvPr id="49" name="Object 26"/>
          <p:cNvGraphicFramePr>
            <a:graphicFrameLocks noChangeAspect="1"/>
          </p:cNvGraphicFramePr>
          <p:nvPr>
            <p:extLst>
              <p:ext uri="{D42A27DB-BD31-4B8C-83A1-F6EECF244321}">
                <p14:modId xmlns:p14="http://schemas.microsoft.com/office/powerpoint/2010/main" val="3361071029"/>
              </p:ext>
            </p:extLst>
          </p:nvPr>
        </p:nvGraphicFramePr>
        <p:xfrm>
          <a:off x="3866244" y="1661074"/>
          <a:ext cx="5113338" cy="2471737"/>
        </p:xfrm>
        <a:graphic>
          <a:graphicData uri="http://schemas.openxmlformats.org/presentationml/2006/ole">
            <mc:AlternateContent xmlns:mc="http://schemas.openxmlformats.org/markup-compatibility/2006">
              <mc:Choice xmlns:v="urn:schemas-microsoft-com:vml" Requires="v">
                <p:oleObj spid="_x0000_s652334" name="图片" r:id="rId3" imgW="2543040" imgH="1085760" progId="Word.Picture.8">
                  <p:embed/>
                </p:oleObj>
              </mc:Choice>
              <mc:Fallback>
                <p:oleObj name="图片" r:id="rId3" imgW="2543040" imgH="108576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6244" y="1661074"/>
                        <a:ext cx="5113338" cy="2471737"/>
                      </a:xfrm>
                      <a:prstGeom prst="rect">
                        <a:avLst/>
                      </a:prstGeom>
                      <a:solidFill>
                        <a:schemeClr val="bg1">
                          <a:alpha val="31000"/>
                        </a:schemeClr>
                      </a:solidFill>
                      <a:ln w="19050">
                        <a:noFill/>
                        <a:miter lim="800000"/>
                        <a:headEnd/>
                        <a:tailEnd/>
                      </a:ln>
                    </p:spPr>
                  </p:pic>
                </p:oleObj>
              </mc:Fallback>
            </mc:AlternateContent>
          </a:graphicData>
        </a:graphic>
      </p:graphicFrame>
    </p:spTree>
    <p:extLst>
      <p:ext uri="{BB962C8B-B14F-4D97-AF65-F5344CB8AC3E}">
        <p14:creationId xmlns:p14="http://schemas.microsoft.com/office/powerpoint/2010/main" val="194590154"/>
      </p:ext>
    </p:extLst>
  </p:cSld>
  <p:clrMapOvr>
    <a:masterClrMapping/>
  </p:clrMapOvr>
  <p:transition spd="med">
    <p:rand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pattFill prst="ltHorz">
          <a:fgClr>
            <a:srgbClr val="E0E0E0"/>
          </a:fgClr>
          <a:bgClr>
            <a:schemeClr val="bg1"/>
          </a:bgClr>
        </a:pattFill>
        <a:effectLst/>
      </p:bgPr>
    </p:bg>
    <p:spTree>
      <p:nvGrpSpPr>
        <p:cNvPr id="1" name=""/>
        <p:cNvGrpSpPr/>
        <p:nvPr/>
      </p:nvGrpSpPr>
      <p:grpSpPr>
        <a:xfrm>
          <a:off x="0" y="0"/>
          <a:ext cx="0" cy="0"/>
          <a:chOff x="0" y="0"/>
          <a:chExt cx="0" cy="0"/>
        </a:xfrm>
      </p:grpSpPr>
      <p:sp>
        <p:nvSpPr>
          <p:cNvPr id="43" name="Rectangle 2"/>
          <p:cNvSpPr>
            <a:spLocks noChangeArrowheads="1"/>
          </p:cNvSpPr>
          <p:nvPr/>
        </p:nvSpPr>
        <p:spPr bwMode="auto">
          <a:xfrm>
            <a:off x="579120" y="553697"/>
            <a:ext cx="4805680" cy="523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76176" bIns="76176" anchor="ctr">
            <a:spAutoFit/>
          </a:bodyPr>
          <a:lstStyle>
            <a:lvl1pPr algn="l">
              <a:tabLst>
                <a:tab pos="561975" algn="l"/>
              </a:tabLst>
              <a:defRPr kumimoji="1" sz="2400">
                <a:solidFill>
                  <a:schemeClr val="tx1"/>
                </a:solidFill>
                <a:latin typeface="Times New Roman" panose="02020603050405020304" pitchFamily="18" charset="0"/>
                <a:ea typeface="宋体" panose="02010600030101010101" pitchFamily="2" charset="-122"/>
              </a:defRPr>
            </a:lvl1pPr>
            <a:lvl2pPr algn="l">
              <a:tabLst>
                <a:tab pos="561975" algn="l"/>
              </a:tabLst>
              <a:defRPr kumimoji="1" sz="2400">
                <a:solidFill>
                  <a:schemeClr val="tx1"/>
                </a:solidFill>
                <a:latin typeface="Times New Roman" panose="02020603050405020304" pitchFamily="18" charset="0"/>
                <a:ea typeface="宋体" panose="02010600030101010101" pitchFamily="2" charset="-122"/>
              </a:defRPr>
            </a:lvl2pPr>
            <a:lvl3pPr algn="l">
              <a:tabLst>
                <a:tab pos="561975" algn="l"/>
              </a:tabLst>
              <a:defRPr kumimoji="1" sz="2400">
                <a:solidFill>
                  <a:schemeClr val="tx1"/>
                </a:solidFill>
                <a:latin typeface="Times New Roman" panose="02020603050405020304" pitchFamily="18" charset="0"/>
                <a:ea typeface="宋体" panose="02010600030101010101" pitchFamily="2" charset="-122"/>
              </a:defRPr>
            </a:lvl3pPr>
            <a:lvl4pPr algn="l">
              <a:tabLst>
                <a:tab pos="561975" algn="l"/>
              </a:tabLst>
              <a:defRPr kumimoji="1" sz="2400">
                <a:solidFill>
                  <a:schemeClr val="tx1"/>
                </a:solidFill>
                <a:latin typeface="Times New Roman" panose="02020603050405020304" pitchFamily="18" charset="0"/>
                <a:ea typeface="宋体" panose="02010600030101010101" pitchFamily="2" charset="-122"/>
              </a:defRPr>
            </a:lvl4pPr>
            <a:lvl5pPr algn="l">
              <a:tabLst>
                <a:tab pos="561975"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dirty="0" smtClean="0">
                <a:solidFill>
                  <a:srgbClr val="000066"/>
                </a:solidFill>
                <a:ea typeface="楷体_GB2312" pitchFamily="49" charset="-122"/>
                <a:cs typeface="Times New Roman" panose="02020603050405020304" pitchFamily="18" charset="0"/>
              </a:rPr>
              <a:t>例</a:t>
            </a:r>
            <a:r>
              <a:rPr kumimoji="0" lang="en-US" altLang="zh-CN" dirty="0" smtClean="0">
                <a:solidFill>
                  <a:srgbClr val="000066"/>
                </a:solidFill>
                <a:ea typeface="楷体_GB2312" pitchFamily="49" charset="-122"/>
                <a:cs typeface="Times New Roman" panose="02020603050405020304" pitchFamily="18" charset="0"/>
              </a:rPr>
              <a:t>6.2.2 </a:t>
            </a:r>
            <a:r>
              <a:rPr kumimoji="0" lang="zh-CN" altLang="en-US" dirty="0">
                <a:solidFill>
                  <a:srgbClr val="000066"/>
                </a:solidFill>
                <a:ea typeface="楷体_GB2312" pitchFamily="49" charset="-122"/>
                <a:cs typeface="Times New Roman" panose="02020603050405020304" pitchFamily="18" charset="0"/>
              </a:rPr>
              <a:t>试</a:t>
            </a:r>
            <a:r>
              <a:rPr kumimoji="0" lang="zh-CN" altLang="en-US" dirty="0" smtClean="0">
                <a:solidFill>
                  <a:srgbClr val="000066"/>
                </a:solidFill>
                <a:ea typeface="楷体_GB2312" pitchFamily="49" charset="-122"/>
                <a:cs typeface="Times New Roman" panose="02020603050405020304" pitchFamily="18" charset="0"/>
              </a:rPr>
              <a:t>分析图示同步时序电路</a:t>
            </a:r>
            <a:endParaRPr kumimoji="0" lang="zh-CN" altLang="en-US" dirty="0">
              <a:solidFill>
                <a:srgbClr val="000066"/>
              </a:solidFill>
              <a:ea typeface="楷体_GB2312" pitchFamily="49" charset="-122"/>
              <a:cs typeface="Times New Roman" panose="02020603050405020304" pitchFamily="18" charset="0"/>
            </a:endParaRPr>
          </a:p>
        </p:txBody>
      </p:sp>
      <p:sp>
        <p:nvSpPr>
          <p:cNvPr id="44" name="Rectangle 3"/>
          <p:cNvSpPr>
            <a:spLocks noChangeArrowheads="1"/>
          </p:cNvSpPr>
          <p:nvPr/>
        </p:nvSpPr>
        <p:spPr bwMode="auto">
          <a:xfrm>
            <a:off x="0" y="28234"/>
            <a:ext cx="5791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kumimoji="1" lang="en-US" altLang="zh-CN" sz="2800">
                <a:solidFill>
                  <a:schemeClr val="accent2"/>
                </a:solidFill>
                <a:latin typeface="Times New Roman" panose="02020603050405020304" pitchFamily="18" charset="0"/>
                <a:ea typeface="楷体_GB2312" pitchFamily="49" charset="-122"/>
              </a:rPr>
              <a:t>6.2.2 </a:t>
            </a:r>
            <a:r>
              <a:rPr kumimoji="1" lang="zh-CN" altLang="en-US" sz="2800">
                <a:solidFill>
                  <a:schemeClr val="accent2"/>
                </a:solidFill>
                <a:latin typeface="Times New Roman" panose="02020603050405020304" pitchFamily="18" charset="0"/>
                <a:ea typeface="楷体_GB2312" pitchFamily="49" charset="-122"/>
              </a:rPr>
              <a:t>同步时序逻辑电路分析举例</a:t>
            </a:r>
          </a:p>
        </p:txBody>
      </p:sp>
      <p:sp>
        <p:nvSpPr>
          <p:cNvPr id="9" name="Rectangle 2"/>
          <p:cNvSpPr>
            <a:spLocks noChangeArrowheads="1"/>
          </p:cNvSpPr>
          <p:nvPr/>
        </p:nvSpPr>
        <p:spPr bwMode="auto">
          <a:xfrm>
            <a:off x="579120" y="1226054"/>
            <a:ext cx="428316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tabLst>
                <a:tab pos="733425" algn="l"/>
              </a:tabLst>
            </a:pPr>
            <a:r>
              <a:rPr kumimoji="1" lang="en-US" altLang="zh-CN" dirty="0">
                <a:latin typeface="仿宋" panose="02010609060101010101" pitchFamily="49" charset="-122"/>
                <a:ea typeface="仿宋" panose="02010609060101010101" pitchFamily="49" charset="-122"/>
              </a:rPr>
              <a:t>(1) </a:t>
            </a:r>
            <a:r>
              <a:rPr kumimoji="1" lang="zh-CN" altLang="en-US" dirty="0">
                <a:latin typeface="仿宋" panose="02010609060101010101" pitchFamily="49" charset="-122"/>
                <a:ea typeface="仿宋" panose="02010609060101010101" pitchFamily="49" charset="-122"/>
              </a:rPr>
              <a:t>根据电路列出三个方程组</a:t>
            </a:r>
          </a:p>
        </p:txBody>
      </p:sp>
      <p:sp>
        <p:nvSpPr>
          <p:cNvPr id="10" name="Rectangle 3"/>
          <p:cNvSpPr>
            <a:spLocks noChangeArrowheads="1"/>
          </p:cNvSpPr>
          <p:nvPr/>
        </p:nvSpPr>
        <p:spPr bwMode="auto">
          <a:xfrm>
            <a:off x="579120" y="1745710"/>
            <a:ext cx="219803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l">
              <a:tabLst>
                <a:tab pos="733425" algn="l"/>
              </a:tabLst>
              <a:defRPr kumimoji="1" sz="2400">
                <a:solidFill>
                  <a:schemeClr val="tx1"/>
                </a:solidFill>
                <a:latin typeface="Times New Roman" panose="02020603050405020304" pitchFamily="18" charset="0"/>
                <a:ea typeface="宋体" panose="02010600030101010101" pitchFamily="2" charset="-122"/>
              </a:defRPr>
            </a:lvl1pPr>
            <a:lvl2pPr algn="l">
              <a:tabLst>
                <a:tab pos="733425" algn="l"/>
              </a:tabLst>
              <a:defRPr kumimoji="1" sz="2400">
                <a:solidFill>
                  <a:schemeClr val="tx1"/>
                </a:solidFill>
                <a:latin typeface="Times New Roman" panose="02020603050405020304" pitchFamily="18" charset="0"/>
                <a:ea typeface="宋体" panose="02010600030101010101" pitchFamily="2" charset="-122"/>
              </a:defRPr>
            </a:lvl2pPr>
            <a:lvl3pPr algn="l">
              <a:tabLst>
                <a:tab pos="733425" algn="l"/>
              </a:tabLst>
              <a:defRPr kumimoji="1" sz="2400">
                <a:solidFill>
                  <a:schemeClr val="tx1"/>
                </a:solidFill>
                <a:latin typeface="Times New Roman" panose="02020603050405020304" pitchFamily="18" charset="0"/>
                <a:ea typeface="宋体" panose="02010600030101010101" pitchFamily="2" charset="-122"/>
              </a:defRPr>
            </a:lvl3pPr>
            <a:lvl4pPr algn="l">
              <a:tabLst>
                <a:tab pos="733425" algn="l"/>
              </a:tabLst>
              <a:defRPr kumimoji="1" sz="2400">
                <a:solidFill>
                  <a:schemeClr val="tx1"/>
                </a:solidFill>
                <a:latin typeface="Times New Roman" panose="02020603050405020304" pitchFamily="18" charset="0"/>
                <a:ea typeface="宋体" panose="02010600030101010101" pitchFamily="2" charset="-122"/>
              </a:defRPr>
            </a:lvl4pPr>
            <a:lvl5pPr algn="l">
              <a:tabLst>
                <a:tab pos="733425"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733425"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733425"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733425"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733425" algn="l"/>
              </a:tabLs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dirty="0" smtClean="0">
                <a:solidFill>
                  <a:srgbClr val="0000FF"/>
                </a:solidFill>
                <a:latin typeface="仿宋" panose="02010609060101010101" pitchFamily="49" charset="-122"/>
                <a:ea typeface="仿宋" panose="02010609060101010101" pitchFamily="49" charset="-122"/>
              </a:rPr>
              <a:t>a.</a:t>
            </a:r>
            <a:r>
              <a:rPr lang="zh-CN" altLang="en-US" dirty="0" smtClean="0">
                <a:solidFill>
                  <a:srgbClr val="0000FF"/>
                </a:solidFill>
                <a:latin typeface="仿宋" panose="02010609060101010101" pitchFamily="49" charset="-122"/>
                <a:ea typeface="仿宋" panose="02010609060101010101" pitchFamily="49" charset="-122"/>
              </a:rPr>
              <a:t>激励</a:t>
            </a:r>
            <a:r>
              <a:rPr lang="zh-CN" altLang="en-US" dirty="0">
                <a:solidFill>
                  <a:srgbClr val="0000FF"/>
                </a:solidFill>
                <a:latin typeface="仿宋" panose="02010609060101010101" pitchFamily="49" charset="-122"/>
                <a:ea typeface="仿宋" panose="02010609060101010101" pitchFamily="49" charset="-122"/>
              </a:rPr>
              <a:t>方程组</a:t>
            </a:r>
            <a:r>
              <a:rPr lang="en-US" altLang="zh-CN" dirty="0">
                <a:solidFill>
                  <a:srgbClr val="0000FF"/>
                </a:solidFill>
                <a:latin typeface="仿宋" panose="02010609060101010101" pitchFamily="49" charset="-122"/>
                <a:ea typeface="仿宋" panose="02010609060101010101" pitchFamily="49" charset="-122"/>
              </a:rPr>
              <a:t>:</a:t>
            </a:r>
            <a:endParaRPr lang="en-US" altLang="zh-CN" baseline="-25000" dirty="0">
              <a:solidFill>
                <a:srgbClr val="0000FF"/>
              </a:solidFill>
              <a:latin typeface="仿宋" panose="02010609060101010101" pitchFamily="49" charset="-122"/>
              <a:ea typeface="仿宋" panose="02010609060101010101" pitchFamily="49" charset="-122"/>
            </a:endParaRPr>
          </a:p>
        </p:txBody>
      </p:sp>
      <p:sp>
        <p:nvSpPr>
          <p:cNvPr id="11" name="Rectangle 4"/>
          <p:cNvSpPr>
            <a:spLocks noChangeArrowheads="1"/>
          </p:cNvSpPr>
          <p:nvPr/>
        </p:nvSpPr>
        <p:spPr bwMode="auto">
          <a:xfrm>
            <a:off x="5384800" y="4500488"/>
            <a:ext cx="176768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tabLst>
                <a:tab pos="733425" algn="l"/>
              </a:tabLst>
            </a:pPr>
            <a:r>
              <a:rPr kumimoji="1" lang="en-US" altLang="zh-CN" dirty="0" smtClean="0">
                <a:solidFill>
                  <a:srgbClr val="0000FF"/>
                </a:solidFill>
                <a:latin typeface="仿宋" panose="02010609060101010101" pitchFamily="49" charset="-122"/>
                <a:ea typeface="仿宋" panose="02010609060101010101" pitchFamily="49" charset="-122"/>
              </a:rPr>
              <a:t>c.</a:t>
            </a:r>
            <a:r>
              <a:rPr kumimoji="1" lang="zh-CN" altLang="en-US" dirty="0" smtClean="0">
                <a:solidFill>
                  <a:srgbClr val="0000FF"/>
                </a:solidFill>
                <a:latin typeface="仿宋" panose="02010609060101010101" pitchFamily="49" charset="-122"/>
                <a:ea typeface="仿宋" panose="02010609060101010101" pitchFamily="49" charset="-122"/>
              </a:rPr>
              <a:t>输出方程</a:t>
            </a:r>
            <a:r>
              <a:rPr kumimoji="1" lang="en-US" altLang="zh-CN" dirty="0">
                <a:solidFill>
                  <a:srgbClr val="0000FF"/>
                </a:solidFill>
                <a:latin typeface="仿宋" panose="02010609060101010101" pitchFamily="49" charset="-122"/>
                <a:ea typeface="仿宋" panose="02010609060101010101" pitchFamily="49" charset="-122"/>
              </a:rPr>
              <a:t>:</a:t>
            </a:r>
          </a:p>
        </p:txBody>
      </p:sp>
      <p:sp>
        <p:nvSpPr>
          <p:cNvPr id="12" name="Rectangle 3"/>
          <p:cNvSpPr>
            <a:spLocks noChangeArrowheads="1"/>
          </p:cNvSpPr>
          <p:nvPr/>
        </p:nvSpPr>
        <p:spPr bwMode="auto">
          <a:xfrm>
            <a:off x="576449" y="3632467"/>
            <a:ext cx="417638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lgn="l">
              <a:tabLst>
                <a:tab pos="733425" algn="l"/>
              </a:tabLst>
              <a:defRPr kumimoji="1" sz="2400">
                <a:solidFill>
                  <a:schemeClr val="tx1"/>
                </a:solidFill>
                <a:latin typeface="Times New Roman" panose="02020603050405020304" pitchFamily="18" charset="0"/>
                <a:ea typeface="宋体" panose="02010600030101010101" pitchFamily="2" charset="-122"/>
              </a:defRPr>
            </a:lvl1pPr>
            <a:lvl2pPr algn="l">
              <a:tabLst>
                <a:tab pos="733425" algn="l"/>
              </a:tabLst>
              <a:defRPr kumimoji="1" sz="2400">
                <a:solidFill>
                  <a:schemeClr val="tx1"/>
                </a:solidFill>
                <a:latin typeface="Times New Roman" panose="02020603050405020304" pitchFamily="18" charset="0"/>
                <a:ea typeface="宋体" panose="02010600030101010101" pitchFamily="2" charset="-122"/>
              </a:defRPr>
            </a:lvl2pPr>
            <a:lvl3pPr algn="l">
              <a:tabLst>
                <a:tab pos="733425" algn="l"/>
              </a:tabLst>
              <a:defRPr kumimoji="1" sz="2400">
                <a:solidFill>
                  <a:schemeClr val="tx1"/>
                </a:solidFill>
                <a:latin typeface="Times New Roman" panose="02020603050405020304" pitchFamily="18" charset="0"/>
                <a:ea typeface="宋体" panose="02010600030101010101" pitchFamily="2" charset="-122"/>
              </a:defRPr>
            </a:lvl3pPr>
            <a:lvl4pPr algn="l">
              <a:tabLst>
                <a:tab pos="733425" algn="l"/>
              </a:tabLst>
              <a:defRPr kumimoji="1" sz="2400">
                <a:solidFill>
                  <a:schemeClr val="tx1"/>
                </a:solidFill>
                <a:latin typeface="Times New Roman" panose="02020603050405020304" pitchFamily="18" charset="0"/>
                <a:ea typeface="宋体" panose="02010600030101010101" pitchFamily="2" charset="-122"/>
              </a:defRPr>
            </a:lvl4pPr>
            <a:lvl5pPr algn="l">
              <a:tabLst>
                <a:tab pos="733425"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733425"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733425"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733425"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733425" algn="l"/>
              </a:tabLst>
              <a:defRPr kumimoji="1" sz="2400">
                <a:solidFill>
                  <a:schemeClr val="tx1"/>
                </a:solidFill>
                <a:latin typeface="Times New Roman" panose="02020603050405020304" pitchFamily="18" charset="0"/>
                <a:ea typeface="宋体" panose="02010600030101010101" pitchFamily="2" charset="-122"/>
              </a:defRPr>
            </a:lvl9pPr>
          </a:lstStyle>
          <a:p>
            <a:r>
              <a:rPr lang="en-US" altLang="zh-CN" dirty="0" smtClean="0">
                <a:solidFill>
                  <a:srgbClr val="0000FF"/>
                </a:solidFill>
                <a:latin typeface="仿宋" panose="02010609060101010101" pitchFamily="49" charset="-122"/>
                <a:ea typeface="仿宋" panose="02010609060101010101" pitchFamily="49" charset="-122"/>
              </a:rPr>
              <a:t>b.</a:t>
            </a:r>
            <a:r>
              <a:rPr lang="zh-CN" altLang="en-US" dirty="0" smtClean="0">
                <a:solidFill>
                  <a:srgbClr val="0000FF"/>
                </a:solidFill>
                <a:latin typeface="仿宋" panose="02010609060101010101" pitchFamily="49" charset="-122"/>
                <a:ea typeface="仿宋" panose="02010609060101010101" pitchFamily="49" charset="-122"/>
              </a:rPr>
              <a:t>转换方程</a:t>
            </a:r>
            <a:r>
              <a:rPr lang="en-US" altLang="zh-CN" dirty="0" smtClean="0">
                <a:solidFill>
                  <a:srgbClr val="0000FF"/>
                </a:solidFill>
                <a:latin typeface="仿宋" panose="02010609060101010101" pitchFamily="49" charset="-122"/>
                <a:ea typeface="仿宋" panose="02010609060101010101" pitchFamily="49" charset="-122"/>
              </a:rPr>
              <a:t>(</a:t>
            </a:r>
            <a:r>
              <a:rPr lang="zh-CN" altLang="en-US" dirty="0" smtClean="0">
                <a:solidFill>
                  <a:srgbClr val="0000FF"/>
                </a:solidFill>
                <a:latin typeface="仿宋" panose="02010609060101010101" pitchFamily="49" charset="-122"/>
                <a:ea typeface="仿宋" panose="02010609060101010101" pitchFamily="49" charset="-122"/>
              </a:rPr>
              <a:t>状态方程</a:t>
            </a:r>
            <a:r>
              <a:rPr lang="en-US" altLang="zh-CN" dirty="0" smtClean="0">
                <a:solidFill>
                  <a:srgbClr val="0000FF"/>
                </a:solidFill>
                <a:latin typeface="仿宋" panose="02010609060101010101" pitchFamily="49" charset="-122"/>
                <a:ea typeface="仿宋" panose="02010609060101010101" pitchFamily="49" charset="-122"/>
              </a:rPr>
              <a:t>)</a:t>
            </a:r>
            <a:r>
              <a:rPr lang="zh-CN" altLang="en-US" dirty="0" smtClean="0">
                <a:solidFill>
                  <a:srgbClr val="0000FF"/>
                </a:solidFill>
                <a:latin typeface="仿宋" panose="02010609060101010101" pitchFamily="49" charset="-122"/>
                <a:ea typeface="仿宋" panose="02010609060101010101" pitchFamily="49" charset="-122"/>
              </a:rPr>
              <a:t>组</a:t>
            </a:r>
            <a:r>
              <a:rPr lang="en-US" altLang="zh-CN" dirty="0">
                <a:solidFill>
                  <a:srgbClr val="0000FF"/>
                </a:solidFill>
                <a:latin typeface="仿宋" panose="02010609060101010101" pitchFamily="49" charset="-122"/>
                <a:ea typeface="仿宋" panose="02010609060101010101" pitchFamily="49" charset="-122"/>
              </a:rPr>
              <a:t>:</a:t>
            </a:r>
            <a:endParaRPr lang="en-US" altLang="zh-CN" baseline="-25000" dirty="0">
              <a:solidFill>
                <a:srgbClr val="0000FF"/>
              </a:solidFill>
              <a:latin typeface="仿宋" panose="02010609060101010101" pitchFamily="49" charset="-122"/>
              <a:ea typeface="仿宋" panose="02010609060101010101" pitchFamily="49" charset="-122"/>
            </a:endParaRPr>
          </a:p>
        </p:txBody>
      </p:sp>
      <p:graphicFrame>
        <p:nvGraphicFramePr>
          <p:cNvPr id="15" name="Object 47"/>
          <p:cNvGraphicFramePr>
            <a:graphicFrameLocks noChangeAspect="1"/>
          </p:cNvGraphicFramePr>
          <p:nvPr>
            <p:extLst>
              <p:ext uri="{D42A27DB-BD31-4B8C-83A1-F6EECF244321}">
                <p14:modId xmlns:p14="http://schemas.microsoft.com/office/powerpoint/2010/main" val="71570587"/>
              </p:ext>
            </p:extLst>
          </p:nvPr>
        </p:nvGraphicFramePr>
        <p:xfrm>
          <a:off x="879222" y="2381190"/>
          <a:ext cx="1416580" cy="484994"/>
        </p:xfrm>
        <a:graphic>
          <a:graphicData uri="http://schemas.openxmlformats.org/presentationml/2006/ole">
            <mc:AlternateContent xmlns:mc="http://schemas.openxmlformats.org/markup-compatibility/2006">
              <mc:Choice xmlns:v="urn:schemas-microsoft-com:vml" Requires="v">
                <p:oleObj spid="_x0000_s653629" name="Equation" r:id="rId4" imgW="698400" imgH="228600" progId="Equation.DSMT4">
                  <p:embed/>
                </p:oleObj>
              </mc:Choice>
              <mc:Fallback>
                <p:oleObj name="Equation" r:id="rId4" imgW="698400" imgH="228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9222" y="2381190"/>
                        <a:ext cx="1416580" cy="484994"/>
                      </a:xfrm>
                      <a:prstGeom prst="rect">
                        <a:avLst/>
                      </a:prstGeom>
                      <a:noFill/>
                    </p:spPr>
                  </p:pic>
                </p:oleObj>
              </mc:Fallback>
            </mc:AlternateContent>
          </a:graphicData>
        </a:graphic>
      </p:graphicFrame>
      <p:graphicFrame>
        <p:nvGraphicFramePr>
          <p:cNvPr id="16" name="Object 49"/>
          <p:cNvGraphicFramePr>
            <a:graphicFrameLocks noChangeAspect="1"/>
          </p:cNvGraphicFramePr>
          <p:nvPr>
            <p:extLst>
              <p:ext uri="{D42A27DB-BD31-4B8C-83A1-F6EECF244321}">
                <p14:modId xmlns:p14="http://schemas.microsoft.com/office/powerpoint/2010/main" val="2210071271"/>
              </p:ext>
            </p:extLst>
          </p:nvPr>
        </p:nvGraphicFramePr>
        <p:xfrm>
          <a:off x="916859" y="2915486"/>
          <a:ext cx="2972544" cy="543308"/>
        </p:xfrm>
        <a:graphic>
          <a:graphicData uri="http://schemas.openxmlformats.org/presentationml/2006/ole">
            <mc:AlternateContent xmlns:mc="http://schemas.openxmlformats.org/markup-compatibility/2006">
              <mc:Choice xmlns:v="urn:schemas-microsoft-com:vml" Requires="v">
                <p:oleObj spid="_x0000_s653630" name="Equation" r:id="rId6" imgW="1143000" imgH="241200" progId="Equation.DSMT4">
                  <p:embed/>
                </p:oleObj>
              </mc:Choice>
              <mc:Fallback>
                <p:oleObj name="Equation" r:id="rId6" imgW="1143000" imgH="2412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6859" y="2915486"/>
                        <a:ext cx="2972544" cy="543308"/>
                      </a:xfrm>
                      <a:prstGeom prst="rect">
                        <a:avLst/>
                      </a:prstGeom>
                      <a:noFill/>
                    </p:spPr>
                  </p:pic>
                </p:oleObj>
              </mc:Fallback>
            </mc:AlternateContent>
          </a:graphicData>
        </a:graphic>
      </p:graphicFrame>
      <p:graphicFrame>
        <p:nvGraphicFramePr>
          <p:cNvPr id="17" name="Object 31"/>
          <p:cNvGraphicFramePr>
            <a:graphicFrameLocks noChangeAspect="1"/>
          </p:cNvGraphicFramePr>
          <p:nvPr>
            <p:extLst>
              <p:ext uri="{D42A27DB-BD31-4B8C-83A1-F6EECF244321}">
                <p14:modId xmlns:p14="http://schemas.microsoft.com/office/powerpoint/2010/main" val="2018143092"/>
              </p:ext>
            </p:extLst>
          </p:nvPr>
        </p:nvGraphicFramePr>
        <p:xfrm>
          <a:off x="1016169" y="4450351"/>
          <a:ext cx="2811463" cy="606425"/>
        </p:xfrm>
        <a:graphic>
          <a:graphicData uri="http://schemas.openxmlformats.org/presentationml/2006/ole">
            <mc:AlternateContent xmlns:mc="http://schemas.openxmlformats.org/markup-compatibility/2006">
              <mc:Choice xmlns:v="urn:schemas-microsoft-com:vml" Requires="v">
                <p:oleObj spid="_x0000_s653631" name="Equation" r:id="rId8" imgW="1130040" imgH="241200" progId="Equation.DSMT4">
                  <p:embed/>
                </p:oleObj>
              </mc:Choice>
              <mc:Fallback>
                <p:oleObj name="Equation" r:id="rId8" imgW="1130040" imgH="2412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6169" y="4450351"/>
                        <a:ext cx="2811463" cy="606425"/>
                      </a:xfrm>
                      <a:prstGeom prst="rect">
                        <a:avLst/>
                      </a:prstGeom>
                      <a:solidFill>
                        <a:srgbClr val="99CCFF"/>
                      </a:solidFill>
                      <a:ln w="9525">
                        <a:solidFill>
                          <a:srgbClr val="339933"/>
                        </a:solidFill>
                        <a:miter lim="800000"/>
                        <a:headEnd/>
                        <a:tailEnd/>
                      </a:ln>
                    </p:spPr>
                  </p:pic>
                </p:oleObj>
              </mc:Fallback>
            </mc:AlternateContent>
          </a:graphicData>
        </a:graphic>
      </p:graphicFrame>
      <p:graphicFrame>
        <p:nvGraphicFramePr>
          <p:cNvPr id="18" name="Object 40"/>
          <p:cNvGraphicFramePr>
            <a:graphicFrameLocks noChangeAspect="1"/>
          </p:cNvGraphicFramePr>
          <p:nvPr>
            <p:extLst>
              <p:ext uri="{D42A27DB-BD31-4B8C-83A1-F6EECF244321}">
                <p14:modId xmlns:p14="http://schemas.microsoft.com/office/powerpoint/2010/main" val="3994117700"/>
              </p:ext>
            </p:extLst>
          </p:nvPr>
        </p:nvGraphicFramePr>
        <p:xfrm>
          <a:off x="650147" y="5362811"/>
          <a:ext cx="3309620" cy="563218"/>
        </p:xfrm>
        <a:graphic>
          <a:graphicData uri="http://schemas.openxmlformats.org/presentationml/2006/ole">
            <mc:AlternateContent xmlns:mc="http://schemas.openxmlformats.org/markup-compatibility/2006">
              <mc:Choice xmlns:v="urn:schemas-microsoft-com:vml" Requires="v">
                <p:oleObj spid="_x0000_s653632" name="Equation" r:id="rId10" imgW="1574640" imgH="266400" progId="Equation.DSMT4">
                  <p:embed/>
                </p:oleObj>
              </mc:Choice>
              <mc:Fallback>
                <p:oleObj name="Equation" r:id="rId10" imgW="1574640" imgH="2664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0147" y="5362811"/>
                        <a:ext cx="3309620" cy="563218"/>
                      </a:xfrm>
                      <a:prstGeom prst="rect">
                        <a:avLst/>
                      </a:prstGeom>
                      <a:noFill/>
                    </p:spPr>
                  </p:pic>
                </p:oleObj>
              </mc:Fallback>
            </mc:AlternateContent>
          </a:graphicData>
        </a:graphic>
      </p:graphicFrame>
      <p:graphicFrame>
        <p:nvGraphicFramePr>
          <p:cNvPr id="19" name="Object 41"/>
          <p:cNvGraphicFramePr>
            <a:graphicFrameLocks noChangeAspect="1"/>
          </p:cNvGraphicFramePr>
          <p:nvPr>
            <p:extLst>
              <p:ext uri="{D42A27DB-BD31-4B8C-83A1-F6EECF244321}">
                <p14:modId xmlns:p14="http://schemas.microsoft.com/office/powerpoint/2010/main" val="1752182255"/>
              </p:ext>
            </p:extLst>
          </p:nvPr>
        </p:nvGraphicFramePr>
        <p:xfrm>
          <a:off x="653617" y="5924537"/>
          <a:ext cx="3369356" cy="543308"/>
        </p:xfrm>
        <a:graphic>
          <a:graphicData uri="http://schemas.openxmlformats.org/presentationml/2006/ole">
            <mc:AlternateContent xmlns:mc="http://schemas.openxmlformats.org/markup-compatibility/2006">
              <mc:Choice xmlns:v="urn:schemas-microsoft-com:vml" Requires="v">
                <p:oleObj spid="_x0000_s653633" name="Equation" r:id="rId12" imgW="1295280" imgH="241200" progId="Equation.DSMT4">
                  <p:embed/>
                </p:oleObj>
              </mc:Choice>
              <mc:Fallback>
                <p:oleObj name="Equation" r:id="rId12" imgW="1295280" imgH="2412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3617" y="5924537"/>
                        <a:ext cx="3369356" cy="543308"/>
                      </a:xfrm>
                      <a:prstGeom prst="rect">
                        <a:avLst/>
                      </a:prstGeom>
                      <a:noFill/>
                    </p:spPr>
                  </p:pic>
                </p:oleObj>
              </mc:Fallback>
            </mc:AlternateContent>
          </a:graphicData>
        </a:graphic>
      </p:graphicFrame>
      <p:graphicFrame>
        <p:nvGraphicFramePr>
          <p:cNvPr id="20" name="Object 41"/>
          <p:cNvGraphicFramePr>
            <a:graphicFrameLocks noChangeAspect="1"/>
          </p:cNvGraphicFramePr>
          <p:nvPr>
            <p:extLst>
              <p:ext uri="{D42A27DB-BD31-4B8C-83A1-F6EECF244321}">
                <p14:modId xmlns:p14="http://schemas.microsoft.com/office/powerpoint/2010/main" val="3126547332"/>
              </p:ext>
            </p:extLst>
          </p:nvPr>
        </p:nvGraphicFramePr>
        <p:xfrm>
          <a:off x="5472510" y="5246538"/>
          <a:ext cx="1592262" cy="549275"/>
        </p:xfrm>
        <a:graphic>
          <a:graphicData uri="http://schemas.openxmlformats.org/presentationml/2006/ole">
            <mc:AlternateContent xmlns:mc="http://schemas.openxmlformats.org/markup-compatibility/2006">
              <mc:Choice xmlns:v="urn:schemas-microsoft-com:vml" Requires="v">
                <p:oleObj spid="_x0000_s653634" name="Equation" r:id="rId14" imgW="698400" imgH="241200" progId="Equation.DSMT4">
                  <p:embed/>
                </p:oleObj>
              </mc:Choice>
              <mc:Fallback>
                <p:oleObj name="Equation" r:id="rId14" imgW="698400" imgH="2412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72510" y="5246538"/>
                        <a:ext cx="1592262"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26"/>
          <p:cNvGraphicFramePr>
            <a:graphicFrameLocks noChangeAspect="1"/>
          </p:cNvGraphicFramePr>
          <p:nvPr>
            <p:extLst>
              <p:ext uri="{D42A27DB-BD31-4B8C-83A1-F6EECF244321}">
                <p14:modId xmlns:p14="http://schemas.microsoft.com/office/powerpoint/2010/main" val="2475792481"/>
              </p:ext>
            </p:extLst>
          </p:nvPr>
        </p:nvGraphicFramePr>
        <p:xfrm>
          <a:off x="3866244" y="1661074"/>
          <a:ext cx="5113338" cy="2471737"/>
        </p:xfrm>
        <a:graphic>
          <a:graphicData uri="http://schemas.openxmlformats.org/presentationml/2006/ole">
            <mc:AlternateContent xmlns:mc="http://schemas.openxmlformats.org/markup-compatibility/2006">
              <mc:Choice xmlns:v="urn:schemas-microsoft-com:vml" Requires="v">
                <p:oleObj spid="_x0000_s653635" name="图片" r:id="rId16" imgW="2543040" imgH="1085760" progId="Word.Picture.8">
                  <p:embed/>
                </p:oleObj>
              </mc:Choice>
              <mc:Fallback>
                <p:oleObj name="图片" r:id="rId16" imgW="2543040" imgH="1085760" progId="Word.Picture.8">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66244" y="1661074"/>
                        <a:ext cx="5113338" cy="2471737"/>
                      </a:xfrm>
                      <a:prstGeom prst="rect">
                        <a:avLst/>
                      </a:prstGeom>
                      <a:solidFill>
                        <a:schemeClr val="bg1">
                          <a:alpha val="31000"/>
                        </a:schemeClr>
                      </a:solidFill>
                      <a:ln w="19050">
                        <a:noFill/>
                        <a:miter lim="800000"/>
                        <a:headEnd/>
                        <a:tailEnd/>
                      </a:ln>
                    </p:spPr>
                  </p:pic>
                </p:oleObj>
              </mc:Fallback>
            </mc:AlternateContent>
          </a:graphicData>
        </a:graphic>
      </p:graphicFrame>
      <p:sp>
        <p:nvSpPr>
          <p:cNvPr id="22" name="AutoShape 17"/>
          <p:cNvSpPr>
            <a:spLocks noChangeArrowheads="1"/>
          </p:cNvSpPr>
          <p:nvPr/>
        </p:nvSpPr>
        <p:spPr bwMode="auto">
          <a:xfrm>
            <a:off x="150806" y="2856614"/>
            <a:ext cx="625280" cy="2105539"/>
          </a:xfrm>
          <a:prstGeom prst="curvedRightArrow">
            <a:avLst>
              <a:gd name="adj1" fmla="val 36765"/>
              <a:gd name="adj2" fmla="val 73529"/>
              <a:gd name="adj3" fmla="val 33333"/>
            </a:avLst>
          </a:prstGeom>
          <a:solidFill>
            <a:srgbClr val="FF33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endParaRPr lang="en-GB" altLang="zh-CN" sz="5400">
              <a:solidFill>
                <a:srgbClr val="000066"/>
              </a:solidFill>
              <a:latin typeface="宋体" panose="02010600030101010101" pitchFamily="2" charset="-122"/>
              <a:ea typeface="楷体_GB2312" pitchFamily="49" charset="-122"/>
              <a:cs typeface="Times New Roman" panose="02020603050405020304" pitchFamily="18" charset="0"/>
            </a:endParaRPr>
          </a:p>
        </p:txBody>
      </p:sp>
    </p:spTree>
    <p:extLst>
      <p:ext uri="{BB962C8B-B14F-4D97-AF65-F5344CB8AC3E}">
        <p14:creationId xmlns:p14="http://schemas.microsoft.com/office/powerpoint/2010/main" val="2266594636"/>
      </p:ext>
    </p:extLst>
  </p:cSld>
  <p:clrMapOvr>
    <a:overrideClrMapping bg1="lt1" tx1="dk1" bg2="lt2" tx2="dk2" accent1="accent1" accent2="accent2" accent3="accent3" accent4="accent4" accent5="accent5" accent6="accent6" hlink="hlink" folHlink="folHlink"/>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arn(in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ox(in)">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up)">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6"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arn(inHorizontal)">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6"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barn(inHorizontal)">
                                      <p:cBhvr>
                                        <p:cTn id="32" dur="500"/>
                                        <p:tgtEl>
                                          <p:spTgt spid="19"/>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left)">
                                      <p:cBhvr>
                                        <p:cTn id="3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140" name="Rectangle 4"/>
          <p:cNvSpPr>
            <a:spLocks noChangeArrowheads="1"/>
          </p:cNvSpPr>
          <p:nvPr/>
        </p:nvSpPr>
        <p:spPr bwMode="auto">
          <a:xfrm>
            <a:off x="4386263" y="4018414"/>
            <a:ext cx="330200" cy="1935162"/>
          </a:xfrm>
          <a:prstGeom prst="rect">
            <a:avLst/>
          </a:prstGeom>
          <a:solidFill>
            <a:srgbClr val="FF99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5141" name="Rectangle 5"/>
          <p:cNvSpPr>
            <a:spLocks noChangeArrowheads="1"/>
          </p:cNvSpPr>
          <p:nvPr/>
        </p:nvSpPr>
        <p:spPr bwMode="auto">
          <a:xfrm>
            <a:off x="6232525" y="4018414"/>
            <a:ext cx="347663" cy="1935162"/>
          </a:xfrm>
          <a:prstGeom prst="rect">
            <a:avLst/>
          </a:prstGeom>
          <a:solidFill>
            <a:srgbClr val="FF99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5142" name="Rectangle 6"/>
          <p:cNvSpPr>
            <a:spLocks noChangeArrowheads="1"/>
          </p:cNvSpPr>
          <p:nvPr/>
        </p:nvSpPr>
        <p:spPr bwMode="auto">
          <a:xfrm>
            <a:off x="2049463" y="4050164"/>
            <a:ext cx="773112" cy="1890712"/>
          </a:xfrm>
          <a:prstGeom prst="rect">
            <a:avLst/>
          </a:prstGeom>
          <a:solidFill>
            <a:srgbClr val="00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75143" name="Object 7"/>
          <p:cNvGraphicFramePr>
            <a:graphicFrameLocks noChangeAspect="1"/>
          </p:cNvGraphicFramePr>
          <p:nvPr>
            <p:extLst>
              <p:ext uri="{D42A27DB-BD31-4B8C-83A1-F6EECF244321}">
                <p14:modId xmlns:p14="http://schemas.microsoft.com/office/powerpoint/2010/main" val="3489206934"/>
              </p:ext>
            </p:extLst>
          </p:nvPr>
        </p:nvGraphicFramePr>
        <p:xfrm>
          <a:off x="1804988" y="3053214"/>
          <a:ext cx="1163637" cy="779462"/>
        </p:xfrm>
        <a:graphic>
          <a:graphicData uri="http://schemas.openxmlformats.org/presentationml/2006/ole">
            <mc:AlternateContent xmlns:mc="http://schemas.openxmlformats.org/markup-compatibility/2006">
              <mc:Choice xmlns:v="urn:schemas-microsoft-com:vml" Requires="v">
                <p:oleObj spid="_x0000_s475440" name="Equation" r:id="rId3" imgW="380880" imgH="241200" progId="Equation.DSMT4">
                  <p:embed/>
                </p:oleObj>
              </mc:Choice>
              <mc:Fallback>
                <p:oleObj name="Equation" r:id="rId3" imgW="380880" imgH="241200"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4988" y="3053214"/>
                        <a:ext cx="1163637" cy="779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5144" name="Object 8"/>
          <p:cNvGraphicFramePr>
            <a:graphicFrameLocks noChangeAspect="1"/>
          </p:cNvGraphicFramePr>
          <p:nvPr>
            <p:extLst>
              <p:ext uri="{D42A27DB-BD31-4B8C-83A1-F6EECF244321}">
                <p14:modId xmlns:p14="http://schemas.microsoft.com/office/powerpoint/2010/main" val="771729995"/>
              </p:ext>
            </p:extLst>
          </p:nvPr>
        </p:nvGraphicFramePr>
        <p:xfrm>
          <a:off x="3925888" y="2873826"/>
          <a:ext cx="2455862" cy="760413"/>
        </p:xfrm>
        <a:graphic>
          <a:graphicData uri="http://schemas.openxmlformats.org/presentationml/2006/ole">
            <mc:AlternateContent xmlns:mc="http://schemas.openxmlformats.org/markup-compatibility/2006">
              <mc:Choice xmlns:v="urn:schemas-microsoft-com:vml" Requires="v">
                <p:oleObj spid="_x0000_s475441" name="Equation" r:id="rId5" imgW="812520" imgH="241200" progId="Equation.DSMT4">
                  <p:embed/>
                </p:oleObj>
              </mc:Choice>
              <mc:Fallback>
                <p:oleObj name="Equation" r:id="rId5" imgW="812520" imgH="241200" progId="Equation.DSMT4">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5888" y="2873826"/>
                        <a:ext cx="2455862" cy="760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5145" name="Group 9"/>
          <p:cNvGraphicFramePr>
            <a:graphicFrameLocks noGrp="1"/>
          </p:cNvGraphicFramePr>
          <p:nvPr>
            <p:extLst>
              <p:ext uri="{D42A27DB-BD31-4B8C-83A1-F6EECF244321}">
                <p14:modId xmlns:p14="http://schemas.microsoft.com/office/powerpoint/2010/main" val="4200666563"/>
              </p:ext>
            </p:extLst>
          </p:nvPr>
        </p:nvGraphicFramePr>
        <p:xfrm>
          <a:off x="1630363" y="2892876"/>
          <a:ext cx="5356225" cy="3060700"/>
        </p:xfrm>
        <a:graphic>
          <a:graphicData uri="http://schemas.openxmlformats.org/drawingml/2006/table">
            <a:tbl>
              <a:tblPr/>
              <a:tblGrid>
                <a:gridCol w="1576387"/>
                <a:gridCol w="1912938"/>
                <a:gridCol w="1866900"/>
              </a:tblGrid>
              <a:tr h="647700">
                <a:tc rowSpan="2">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zh-CN" altLang="zh-CN" sz="2600" b="1" i="0" u="none" strike="noStrike" cap="none" normalizeH="0" baseline="0" smtClean="0">
                        <a:ln>
                          <a:noFill/>
                        </a:ln>
                        <a:solidFill>
                          <a:schemeClr val="tx1"/>
                        </a:solidFill>
                        <a:effectLst/>
                        <a:latin typeface="Arial Narrow" panose="020B0606020202030204"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zh-CN" altLang="zh-CN" sz="2600" b="1" i="0" u="none" strike="noStrike" cap="none" normalizeH="0" baseline="0" smtClean="0">
                        <a:ln>
                          <a:noFill/>
                        </a:ln>
                        <a:solidFill>
                          <a:schemeClr val="tx1"/>
                        </a:solidFill>
                        <a:effectLst/>
                        <a:latin typeface="Arial Narrow" panose="020B0606020202030204"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r>
              <a:tr h="482600">
                <a:tc vMerge="1">
                  <a:txBody>
                    <a:bodyPr/>
                    <a:lstStyle/>
                    <a:p>
                      <a:endParaRPr lang="zh-CN" altLang="en-US"/>
                    </a:p>
                  </a:txBody>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smtClean="0">
                          <a:ln>
                            <a:noFill/>
                          </a:ln>
                          <a:solidFill>
                            <a:srgbClr val="009900"/>
                          </a:solidFill>
                          <a:effectLst/>
                          <a:latin typeface="Times New Roman" panose="02020603050405020304" pitchFamily="18" charset="0"/>
                          <a:ea typeface="ˎ̥"/>
                          <a:cs typeface="Times New Roman" panose="02020603050405020304" pitchFamily="18" charset="0"/>
                        </a:rPr>
                        <a:t>X=0</a:t>
                      </a:r>
                      <a:r>
                        <a:rPr kumimoji="0" lang="en-US" altLang="zh-CN" sz="2200" b="0"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rPr>
                        <a:t> </a:t>
                      </a:r>
                      <a:endParaRPr kumimoji="0" lang="en-US" altLang="zh-CN" sz="2600" b="1"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smtClean="0">
                          <a:ln>
                            <a:noFill/>
                          </a:ln>
                          <a:solidFill>
                            <a:srgbClr val="009900"/>
                          </a:solidFill>
                          <a:effectLst/>
                          <a:latin typeface="Times New Roman" panose="02020603050405020304" pitchFamily="18" charset="0"/>
                          <a:ea typeface="ˎ̥"/>
                          <a:cs typeface="Times New Roman" panose="02020603050405020304" pitchFamily="18" charset="0"/>
                        </a:rPr>
                        <a:t>X=1</a:t>
                      </a:r>
                      <a:r>
                        <a:rPr kumimoji="0" lang="en-US" altLang="zh-CN" sz="2200" b="0"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rPr>
                        <a:t> </a:t>
                      </a:r>
                      <a:endParaRPr kumimoji="0" lang="en-US" altLang="zh-CN" sz="2600" b="1"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82600">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smtClean="0">
                          <a:ln>
                            <a:noFill/>
                          </a:ln>
                          <a:solidFill>
                            <a:schemeClr val="tx1"/>
                          </a:solidFill>
                          <a:effectLst/>
                          <a:latin typeface="Times New Roman" panose="02020603050405020304" pitchFamily="18" charset="0"/>
                          <a:ea typeface="ˎ̥"/>
                          <a:cs typeface="Times New Roman" panose="02020603050405020304" pitchFamily="18" charset="0"/>
                        </a:rPr>
                        <a:t>0  0</a:t>
                      </a:r>
                      <a:r>
                        <a:rPr kumimoji="0" lang="en-US" altLang="zh-CN" sz="2200" b="0"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rPr>
                        <a:t> </a:t>
                      </a:r>
                      <a:endParaRPr kumimoji="0" lang="en-US" altLang="zh-CN" sz="2600" b="1"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smtClean="0">
                          <a:ln>
                            <a:noFill/>
                          </a:ln>
                          <a:solidFill>
                            <a:schemeClr val="tx1"/>
                          </a:solidFill>
                          <a:effectLst/>
                          <a:latin typeface="Times New Roman" panose="02020603050405020304" pitchFamily="18" charset="0"/>
                          <a:ea typeface="ˎ̥"/>
                          <a:cs typeface="Times New Roman" panose="02020603050405020304" pitchFamily="18" charset="0"/>
                        </a:rPr>
                        <a:t>0  1 / </a:t>
                      </a:r>
                      <a:r>
                        <a:rPr kumimoji="0" lang="en-US" altLang="zh-CN" sz="2200" b="0" i="0" u="none" strike="noStrike" cap="none" normalizeH="0" baseline="0" smtClean="0">
                          <a:ln>
                            <a:noFill/>
                          </a:ln>
                          <a:solidFill>
                            <a:srgbClr val="0000FF"/>
                          </a:solidFill>
                          <a:effectLst/>
                          <a:latin typeface="Times New Roman" panose="02020603050405020304" pitchFamily="18" charset="0"/>
                          <a:ea typeface="ˎ̥"/>
                          <a:cs typeface="Times New Roman" panose="02020603050405020304" pitchFamily="18" charset="0"/>
                        </a:rPr>
                        <a:t>0</a:t>
                      </a:r>
                      <a:r>
                        <a:rPr kumimoji="0" lang="en-US" altLang="zh-CN" sz="2200" b="0"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rPr>
                        <a:t> </a:t>
                      </a:r>
                      <a:endParaRPr kumimoji="0" lang="en-US" altLang="zh-CN" sz="2600" b="1"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smtClean="0">
                          <a:ln>
                            <a:noFill/>
                          </a:ln>
                          <a:solidFill>
                            <a:schemeClr val="tx1"/>
                          </a:solidFill>
                          <a:effectLst/>
                          <a:latin typeface="Times New Roman" panose="02020603050405020304" pitchFamily="18" charset="0"/>
                          <a:ea typeface="ˎ̥"/>
                          <a:cs typeface="Times New Roman" panose="02020603050405020304" pitchFamily="18" charset="0"/>
                        </a:rPr>
                        <a:t>1  1 / </a:t>
                      </a:r>
                      <a:r>
                        <a:rPr kumimoji="0" lang="en-US" altLang="zh-CN" sz="2200" b="0" i="0" u="none" strike="noStrike" cap="none" normalizeH="0" baseline="0" smtClean="0">
                          <a:ln>
                            <a:noFill/>
                          </a:ln>
                          <a:solidFill>
                            <a:srgbClr val="0000FF"/>
                          </a:solidFill>
                          <a:effectLst/>
                          <a:latin typeface="Times New Roman" panose="02020603050405020304" pitchFamily="18" charset="0"/>
                          <a:ea typeface="ˎ̥"/>
                          <a:cs typeface="Times New Roman" panose="02020603050405020304" pitchFamily="18" charset="0"/>
                        </a:rPr>
                        <a:t>0</a:t>
                      </a:r>
                      <a:r>
                        <a:rPr kumimoji="0" lang="en-US" altLang="zh-CN" sz="2200" b="0"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rPr>
                        <a:t> </a:t>
                      </a:r>
                      <a:endParaRPr kumimoji="0" lang="en-US" altLang="zh-CN" sz="2600" b="1"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482600">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smtClean="0">
                          <a:ln>
                            <a:noFill/>
                          </a:ln>
                          <a:solidFill>
                            <a:schemeClr val="tx1"/>
                          </a:solidFill>
                          <a:effectLst/>
                          <a:latin typeface="Times New Roman" panose="02020603050405020304" pitchFamily="18" charset="0"/>
                          <a:ea typeface="ˎ̥"/>
                          <a:cs typeface="Times New Roman" panose="02020603050405020304" pitchFamily="18" charset="0"/>
                        </a:rPr>
                        <a:t>0  1</a:t>
                      </a:r>
                      <a:r>
                        <a:rPr kumimoji="0" lang="en-US" altLang="zh-CN" sz="2200" b="0"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rPr>
                        <a:t> </a:t>
                      </a:r>
                      <a:endParaRPr kumimoji="0" lang="en-US" altLang="zh-CN" sz="2600" b="1"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smtClean="0">
                          <a:ln>
                            <a:noFill/>
                          </a:ln>
                          <a:solidFill>
                            <a:schemeClr val="tx1"/>
                          </a:solidFill>
                          <a:effectLst/>
                          <a:latin typeface="Times New Roman" panose="02020603050405020304" pitchFamily="18" charset="0"/>
                          <a:ea typeface="ˎ̥"/>
                          <a:cs typeface="Times New Roman" panose="02020603050405020304" pitchFamily="18" charset="0"/>
                        </a:rPr>
                        <a:t>1  0 / </a:t>
                      </a:r>
                      <a:r>
                        <a:rPr kumimoji="0" lang="en-US" altLang="zh-CN" sz="2200" b="0" i="0" u="none" strike="noStrike" cap="none" normalizeH="0" baseline="0" smtClean="0">
                          <a:ln>
                            <a:noFill/>
                          </a:ln>
                          <a:solidFill>
                            <a:srgbClr val="0000FF"/>
                          </a:solidFill>
                          <a:effectLst/>
                          <a:latin typeface="Times New Roman" panose="02020603050405020304" pitchFamily="18" charset="0"/>
                          <a:ea typeface="ˎ̥"/>
                          <a:cs typeface="Times New Roman" panose="02020603050405020304" pitchFamily="18" charset="0"/>
                        </a:rPr>
                        <a:t>0</a:t>
                      </a:r>
                      <a:r>
                        <a:rPr kumimoji="0" lang="en-US" altLang="zh-CN" sz="2200" b="0"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rPr>
                        <a:t> </a:t>
                      </a:r>
                      <a:endParaRPr kumimoji="0" lang="en-US" altLang="zh-CN" sz="2600" b="1"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smtClean="0">
                          <a:ln>
                            <a:noFill/>
                          </a:ln>
                          <a:solidFill>
                            <a:schemeClr val="tx1"/>
                          </a:solidFill>
                          <a:effectLst/>
                          <a:latin typeface="Times New Roman" panose="02020603050405020304" pitchFamily="18" charset="0"/>
                          <a:ea typeface="ˎ̥"/>
                          <a:cs typeface="Times New Roman" panose="02020603050405020304" pitchFamily="18" charset="0"/>
                        </a:rPr>
                        <a:t>0  0 / </a:t>
                      </a:r>
                      <a:r>
                        <a:rPr kumimoji="0" lang="en-US" altLang="zh-CN" sz="2200" b="0" i="0" u="none" strike="noStrike" cap="none" normalizeH="0" baseline="0" smtClean="0">
                          <a:ln>
                            <a:noFill/>
                          </a:ln>
                          <a:solidFill>
                            <a:srgbClr val="0000FF"/>
                          </a:solidFill>
                          <a:effectLst/>
                          <a:latin typeface="Times New Roman" panose="02020603050405020304" pitchFamily="18" charset="0"/>
                          <a:ea typeface="ˎ̥"/>
                          <a:cs typeface="Times New Roman" panose="02020603050405020304" pitchFamily="18" charset="0"/>
                        </a:rPr>
                        <a:t>0</a:t>
                      </a:r>
                      <a:r>
                        <a:rPr kumimoji="0" lang="en-US" altLang="zh-CN" sz="2200" b="0"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rPr>
                        <a:t> </a:t>
                      </a:r>
                      <a:endParaRPr kumimoji="0" lang="en-US" altLang="zh-CN" sz="2600" b="1"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482600">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smtClean="0">
                          <a:ln>
                            <a:noFill/>
                          </a:ln>
                          <a:solidFill>
                            <a:schemeClr val="tx1"/>
                          </a:solidFill>
                          <a:effectLst/>
                          <a:latin typeface="Times New Roman" panose="02020603050405020304" pitchFamily="18" charset="0"/>
                          <a:ea typeface="ˎ̥"/>
                          <a:cs typeface="Times New Roman" panose="02020603050405020304" pitchFamily="18" charset="0"/>
                        </a:rPr>
                        <a:t>1  0</a:t>
                      </a:r>
                      <a:r>
                        <a:rPr kumimoji="0" lang="en-US" altLang="zh-CN" sz="2200" b="0"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rPr>
                        <a:t> </a:t>
                      </a:r>
                      <a:endParaRPr kumimoji="0" lang="en-US" altLang="zh-CN" sz="2600" b="1"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smtClean="0">
                          <a:ln>
                            <a:noFill/>
                          </a:ln>
                          <a:solidFill>
                            <a:schemeClr val="tx1"/>
                          </a:solidFill>
                          <a:effectLst/>
                          <a:latin typeface="Times New Roman" panose="02020603050405020304" pitchFamily="18" charset="0"/>
                          <a:ea typeface="ˎ̥"/>
                          <a:cs typeface="Times New Roman" panose="02020603050405020304" pitchFamily="18" charset="0"/>
                        </a:rPr>
                        <a:t>1  1 / </a:t>
                      </a:r>
                      <a:r>
                        <a:rPr kumimoji="0" lang="en-US" altLang="zh-CN" sz="2200" b="0" i="0" u="none" strike="noStrike" cap="none" normalizeH="0" baseline="0" smtClean="0">
                          <a:ln>
                            <a:noFill/>
                          </a:ln>
                          <a:solidFill>
                            <a:srgbClr val="0000FF"/>
                          </a:solidFill>
                          <a:effectLst/>
                          <a:latin typeface="Times New Roman" panose="02020603050405020304" pitchFamily="18" charset="0"/>
                          <a:ea typeface="ˎ̥"/>
                          <a:cs typeface="Times New Roman" panose="02020603050405020304" pitchFamily="18" charset="0"/>
                        </a:rPr>
                        <a:t>0</a:t>
                      </a:r>
                      <a:r>
                        <a:rPr kumimoji="0" lang="en-US" altLang="zh-CN" sz="2200" b="0"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rPr>
                        <a:t> </a:t>
                      </a:r>
                      <a:endParaRPr kumimoji="0" lang="en-US" altLang="zh-CN" sz="2600" b="1"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smtClean="0">
                          <a:ln>
                            <a:noFill/>
                          </a:ln>
                          <a:solidFill>
                            <a:schemeClr val="tx1"/>
                          </a:solidFill>
                          <a:effectLst/>
                          <a:latin typeface="Times New Roman" panose="02020603050405020304" pitchFamily="18" charset="0"/>
                          <a:ea typeface="ˎ̥"/>
                          <a:cs typeface="Times New Roman" panose="02020603050405020304" pitchFamily="18" charset="0"/>
                        </a:rPr>
                        <a:t>0  1 / </a:t>
                      </a:r>
                      <a:r>
                        <a:rPr kumimoji="0" lang="en-US" altLang="zh-CN" sz="2200" b="0" i="0" u="none" strike="noStrike" cap="none" normalizeH="0" baseline="0" smtClean="0">
                          <a:ln>
                            <a:noFill/>
                          </a:ln>
                          <a:solidFill>
                            <a:srgbClr val="0000FF"/>
                          </a:solidFill>
                          <a:effectLst/>
                          <a:latin typeface="Times New Roman" panose="02020603050405020304" pitchFamily="18" charset="0"/>
                          <a:ea typeface="ˎ̥"/>
                          <a:cs typeface="Times New Roman" panose="02020603050405020304" pitchFamily="18" charset="0"/>
                        </a:rPr>
                        <a:t>0</a:t>
                      </a:r>
                      <a:r>
                        <a:rPr kumimoji="0" lang="en-US" altLang="zh-CN" sz="2200" b="0"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rPr>
                        <a:t> </a:t>
                      </a:r>
                      <a:endParaRPr kumimoji="0" lang="en-US" altLang="zh-CN" sz="2600" b="1"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482600">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smtClean="0">
                          <a:ln>
                            <a:noFill/>
                          </a:ln>
                          <a:solidFill>
                            <a:schemeClr val="tx1"/>
                          </a:solidFill>
                          <a:effectLst/>
                          <a:latin typeface="Times New Roman" panose="02020603050405020304" pitchFamily="18" charset="0"/>
                          <a:ea typeface="ˎ̥"/>
                          <a:cs typeface="Times New Roman" panose="02020603050405020304" pitchFamily="18" charset="0"/>
                        </a:rPr>
                        <a:t>1  1</a:t>
                      </a:r>
                      <a:r>
                        <a:rPr kumimoji="0" lang="en-US" altLang="zh-CN" sz="2200" b="0"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rPr>
                        <a:t> </a:t>
                      </a:r>
                      <a:endParaRPr kumimoji="0" lang="en-US" altLang="zh-CN" sz="2600" b="1"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smtClean="0">
                          <a:ln>
                            <a:noFill/>
                          </a:ln>
                          <a:solidFill>
                            <a:schemeClr val="tx1"/>
                          </a:solidFill>
                          <a:effectLst/>
                          <a:latin typeface="Times New Roman" panose="02020603050405020304" pitchFamily="18" charset="0"/>
                          <a:ea typeface="ˎ̥"/>
                          <a:cs typeface="Times New Roman" panose="02020603050405020304" pitchFamily="18" charset="0"/>
                        </a:rPr>
                        <a:t>0  0 / </a:t>
                      </a:r>
                      <a:r>
                        <a:rPr kumimoji="0" lang="en-US" altLang="zh-CN" sz="2200" b="0" i="0" u="none" strike="noStrike" cap="none" normalizeH="0" baseline="0" smtClean="0">
                          <a:ln>
                            <a:noFill/>
                          </a:ln>
                          <a:solidFill>
                            <a:srgbClr val="0000FF"/>
                          </a:solidFill>
                          <a:effectLst/>
                          <a:latin typeface="Times New Roman" panose="02020603050405020304" pitchFamily="18" charset="0"/>
                          <a:ea typeface="ˎ̥"/>
                          <a:cs typeface="Times New Roman" panose="02020603050405020304" pitchFamily="18" charset="0"/>
                        </a:rPr>
                        <a:t>1</a:t>
                      </a:r>
                      <a:r>
                        <a:rPr kumimoji="0" lang="en-US" altLang="zh-CN" sz="2200" b="0"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rPr>
                        <a:t> </a:t>
                      </a:r>
                      <a:endParaRPr kumimoji="0" lang="en-US" altLang="zh-CN" sz="2600" b="1"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200" b="0" i="0" u="none" strike="noStrike" cap="none" normalizeH="0" baseline="0" dirty="0" smtClean="0">
                          <a:ln>
                            <a:noFill/>
                          </a:ln>
                          <a:solidFill>
                            <a:schemeClr val="tx1"/>
                          </a:solidFill>
                          <a:effectLst/>
                          <a:latin typeface="Times New Roman" panose="02020603050405020304" pitchFamily="18" charset="0"/>
                          <a:ea typeface="ˎ̥"/>
                          <a:cs typeface="Times New Roman" panose="02020603050405020304" pitchFamily="18" charset="0"/>
                        </a:rPr>
                        <a:t>1  0 / </a:t>
                      </a:r>
                      <a:r>
                        <a:rPr kumimoji="0" lang="en-US" altLang="zh-CN" sz="2200" b="0" i="0" u="none" strike="noStrike" cap="none" normalizeH="0" baseline="0" dirty="0" smtClean="0">
                          <a:ln>
                            <a:noFill/>
                          </a:ln>
                          <a:solidFill>
                            <a:srgbClr val="0000FF"/>
                          </a:solidFill>
                          <a:effectLst/>
                          <a:latin typeface="Times New Roman" panose="02020603050405020304" pitchFamily="18" charset="0"/>
                          <a:ea typeface="ˎ̥"/>
                          <a:cs typeface="Times New Roman" panose="02020603050405020304" pitchFamily="18" charset="0"/>
                        </a:rPr>
                        <a:t>1</a:t>
                      </a:r>
                      <a:r>
                        <a:rPr kumimoji="0" lang="en-US" altLang="zh-CN" sz="2200" b="0" i="0" u="none" strike="noStrike" cap="none" normalizeH="0" baseline="0" dirty="0" smtClean="0">
                          <a:ln>
                            <a:noFill/>
                          </a:ln>
                          <a:solidFill>
                            <a:schemeClr val="tx1"/>
                          </a:solidFill>
                          <a:effectLst/>
                          <a:latin typeface="Arial Narrow" panose="020B0606020202030204" pitchFamily="34" charset="0"/>
                          <a:ea typeface="ˎ̥"/>
                          <a:cs typeface="Times New Roman" panose="02020603050405020304" pitchFamily="18" charset="0"/>
                        </a:rPr>
                        <a:t> </a:t>
                      </a:r>
                      <a:endParaRPr kumimoji="0" lang="en-US" altLang="zh-CN" sz="2600" b="1" i="0" u="none" strike="noStrike" cap="none" normalizeH="0" baseline="0" dirty="0" smtClean="0">
                        <a:ln>
                          <a:noFill/>
                        </a:ln>
                        <a:solidFill>
                          <a:schemeClr val="tx1"/>
                        </a:solidFill>
                        <a:effectLst/>
                        <a:latin typeface="Arial Narrow" panose="020B0606020202030204" pitchFamily="34" charset="0"/>
                        <a:ea typeface="ˎ̥"/>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475174" name="Object 38"/>
          <p:cNvGraphicFramePr>
            <a:graphicFrameLocks noChangeAspect="1"/>
          </p:cNvGraphicFramePr>
          <p:nvPr>
            <p:extLst>
              <p:ext uri="{D42A27DB-BD31-4B8C-83A1-F6EECF244321}">
                <p14:modId xmlns:p14="http://schemas.microsoft.com/office/powerpoint/2010/main" val="3318724863"/>
              </p:ext>
            </p:extLst>
          </p:nvPr>
        </p:nvGraphicFramePr>
        <p:xfrm>
          <a:off x="1062037" y="1787524"/>
          <a:ext cx="1274763" cy="536575"/>
        </p:xfrm>
        <a:graphic>
          <a:graphicData uri="http://schemas.openxmlformats.org/presentationml/2006/ole">
            <mc:AlternateContent xmlns:mc="http://schemas.openxmlformats.org/markup-compatibility/2006">
              <mc:Choice xmlns:v="urn:schemas-microsoft-com:vml" Requires="v">
                <p:oleObj spid="_x0000_s475442" name="Equation" r:id="rId7" imgW="634680" imgH="266400" progId="Equation.DSMT4">
                  <p:embed/>
                </p:oleObj>
              </mc:Choice>
              <mc:Fallback>
                <p:oleObj name="Equation" r:id="rId7" imgW="634680" imgH="266400" progId="Equation.DSMT4">
                  <p:embed/>
                  <p:pic>
                    <p:nvPicPr>
                      <p:cNvPr id="0" name="Object 3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2037" y="1787524"/>
                        <a:ext cx="1274763" cy="536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5175" name="Object 39"/>
          <p:cNvGraphicFramePr>
            <a:graphicFrameLocks noChangeAspect="1"/>
          </p:cNvGraphicFramePr>
          <p:nvPr>
            <p:extLst>
              <p:ext uri="{D42A27DB-BD31-4B8C-83A1-F6EECF244321}">
                <p14:modId xmlns:p14="http://schemas.microsoft.com/office/powerpoint/2010/main" val="1991888217"/>
              </p:ext>
            </p:extLst>
          </p:nvPr>
        </p:nvGraphicFramePr>
        <p:xfrm>
          <a:off x="2971800" y="1787524"/>
          <a:ext cx="2897187" cy="544513"/>
        </p:xfrm>
        <a:graphic>
          <a:graphicData uri="http://schemas.openxmlformats.org/presentationml/2006/ole">
            <mc:AlternateContent xmlns:mc="http://schemas.openxmlformats.org/markup-compatibility/2006">
              <mc:Choice xmlns:v="urn:schemas-microsoft-com:vml" Requires="v">
                <p:oleObj spid="_x0000_s475443" name="Equation" r:id="rId9" imgW="1282680" imgH="241200" progId="Equation.DSMT4">
                  <p:embed/>
                </p:oleObj>
              </mc:Choice>
              <mc:Fallback>
                <p:oleObj name="Equation" r:id="rId9" imgW="1282680" imgH="241200" progId="Equation.DSMT4">
                  <p:embed/>
                  <p:pic>
                    <p:nvPicPr>
                      <p:cNvPr id="0" name="Object 3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71800" y="1787524"/>
                        <a:ext cx="2897187" cy="544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5176" name="Rectangle 40"/>
          <p:cNvSpPr>
            <a:spLocks noChangeArrowheads="1"/>
          </p:cNvSpPr>
          <p:nvPr/>
        </p:nvSpPr>
        <p:spPr bwMode="auto">
          <a:xfrm>
            <a:off x="2692400" y="2410276"/>
            <a:ext cx="2992438" cy="457200"/>
          </a:xfrm>
          <a:prstGeom prst="rect">
            <a:avLst/>
          </a:prstGeom>
          <a:noFill/>
          <a:ln>
            <a:noFill/>
          </a:ln>
          <a:effectLst/>
          <a:extLst>
            <a:ext uri="{909E8E84-426E-40DD-AFC4-6F175D3DCCD1}">
              <a14:hiddenFill xmlns:a14="http://schemas.microsoft.com/office/drawing/2010/main">
                <a:solidFill>
                  <a:srgbClr val="FF99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a:solidFill>
                  <a:schemeClr val="accent2"/>
                </a:solidFill>
                <a:latin typeface="Arial" panose="020B0604020202020204" pitchFamily="34" charset="0"/>
                <a:ea typeface="黑体" panose="02010609060101010101" pitchFamily="49" charset="-122"/>
              </a:rPr>
              <a:t>状态转换表</a:t>
            </a:r>
            <a:endParaRPr lang="zh-CN" altLang="en-US" b="0">
              <a:latin typeface="Arial" panose="020B0604020202020204" pitchFamily="34" charset="0"/>
            </a:endParaRPr>
          </a:p>
        </p:txBody>
      </p:sp>
      <p:graphicFrame>
        <p:nvGraphicFramePr>
          <p:cNvPr id="475177" name="Object 41"/>
          <p:cNvGraphicFramePr>
            <a:graphicFrameLocks noChangeAspect="1"/>
          </p:cNvGraphicFramePr>
          <p:nvPr>
            <p:extLst>
              <p:ext uri="{D42A27DB-BD31-4B8C-83A1-F6EECF244321}">
                <p14:modId xmlns:p14="http://schemas.microsoft.com/office/powerpoint/2010/main" val="3214670338"/>
              </p:ext>
            </p:extLst>
          </p:nvPr>
        </p:nvGraphicFramePr>
        <p:xfrm>
          <a:off x="6381750" y="1787524"/>
          <a:ext cx="1592262" cy="549275"/>
        </p:xfrm>
        <a:graphic>
          <a:graphicData uri="http://schemas.openxmlformats.org/presentationml/2006/ole">
            <mc:AlternateContent xmlns:mc="http://schemas.openxmlformats.org/markup-compatibility/2006">
              <mc:Choice xmlns:v="urn:schemas-microsoft-com:vml" Requires="v">
                <p:oleObj spid="_x0000_s475444" name="Equation" r:id="rId11" imgW="698400" imgH="241200" progId="Equation.DSMT4">
                  <p:embed/>
                </p:oleObj>
              </mc:Choice>
              <mc:Fallback>
                <p:oleObj name="Equation" r:id="rId11" imgW="698400" imgH="241200" progId="Equation.DSMT4">
                  <p:embed/>
                  <p:pic>
                    <p:nvPicPr>
                      <p:cNvPr id="0" name="Object 4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81750" y="1787524"/>
                        <a:ext cx="1592262"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 name="Rectangle 2"/>
          <p:cNvSpPr>
            <a:spLocks noChangeArrowheads="1"/>
          </p:cNvSpPr>
          <p:nvPr/>
        </p:nvSpPr>
        <p:spPr bwMode="auto">
          <a:xfrm>
            <a:off x="579120" y="553697"/>
            <a:ext cx="4805680" cy="523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76176" bIns="76176" anchor="ctr">
            <a:spAutoFit/>
          </a:bodyPr>
          <a:lstStyle>
            <a:lvl1pPr algn="l">
              <a:tabLst>
                <a:tab pos="561975" algn="l"/>
              </a:tabLst>
              <a:defRPr kumimoji="1" sz="2400">
                <a:solidFill>
                  <a:schemeClr val="tx1"/>
                </a:solidFill>
                <a:latin typeface="Times New Roman" panose="02020603050405020304" pitchFamily="18" charset="0"/>
                <a:ea typeface="宋体" panose="02010600030101010101" pitchFamily="2" charset="-122"/>
              </a:defRPr>
            </a:lvl1pPr>
            <a:lvl2pPr algn="l">
              <a:tabLst>
                <a:tab pos="561975" algn="l"/>
              </a:tabLst>
              <a:defRPr kumimoji="1" sz="2400">
                <a:solidFill>
                  <a:schemeClr val="tx1"/>
                </a:solidFill>
                <a:latin typeface="Times New Roman" panose="02020603050405020304" pitchFamily="18" charset="0"/>
                <a:ea typeface="宋体" panose="02010600030101010101" pitchFamily="2" charset="-122"/>
              </a:defRPr>
            </a:lvl2pPr>
            <a:lvl3pPr algn="l">
              <a:tabLst>
                <a:tab pos="561975" algn="l"/>
              </a:tabLst>
              <a:defRPr kumimoji="1" sz="2400">
                <a:solidFill>
                  <a:schemeClr val="tx1"/>
                </a:solidFill>
                <a:latin typeface="Times New Roman" panose="02020603050405020304" pitchFamily="18" charset="0"/>
                <a:ea typeface="宋体" panose="02010600030101010101" pitchFamily="2" charset="-122"/>
              </a:defRPr>
            </a:lvl3pPr>
            <a:lvl4pPr algn="l">
              <a:tabLst>
                <a:tab pos="561975" algn="l"/>
              </a:tabLst>
              <a:defRPr kumimoji="1" sz="2400">
                <a:solidFill>
                  <a:schemeClr val="tx1"/>
                </a:solidFill>
                <a:latin typeface="Times New Roman" panose="02020603050405020304" pitchFamily="18" charset="0"/>
                <a:ea typeface="宋体" panose="02010600030101010101" pitchFamily="2" charset="-122"/>
              </a:defRPr>
            </a:lvl4pPr>
            <a:lvl5pPr algn="l">
              <a:tabLst>
                <a:tab pos="561975"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dirty="0" smtClean="0">
                <a:solidFill>
                  <a:srgbClr val="000066"/>
                </a:solidFill>
                <a:ea typeface="楷体_GB2312" pitchFamily="49" charset="-122"/>
                <a:cs typeface="Times New Roman" panose="02020603050405020304" pitchFamily="18" charset="0"/>
              </a:rPr>
              <a:t>例</a:t>
            </a:r>
            <a:r>
              <a:rPr kumimoji="0" lang="en-US" altLang="zh-CN" dirty="0" smtClean="0">
                <a:solidFill>
                  <a:srgbClr val="000066"/>
                </a:solidFill>
                <a:ea typeface="楷体_GB2312" pitchFamily="49" charset="-122"/>
                <a:cs typeface="Times New Roman" panose="02020603050405020304" pitchFamily="18" charset="0"/>
              </a:rPr>
              <a:t>6.2.2 </a:t>
            </a:r>
            <a:r>
              <a:rPr kumimoji="0" lang="zh-CN" altLang="en-US" dirty="0">
                <a:solidFill>
                  <a:srgbClr val="000066"/>
                </a:solidFill>
                <a:ea typeface="楷体_GB2312" pitchFamily="49" charset="-122"/>
                <a:cs typeface="Times New Roman" panose="02020603050405020304" pitchFamily="18" charset="0"/>
              </a:rPr>
              <a:t>试</a:t>
            </a:r>
            <a:r>
              <a:rPr kumimoji="0" lang="zh-CN" altLang="en-US" dirty="0" smtClean="0">
                <a:solidFill>
                  <a:srgbClr val="000066"/>
                </a:solidFill>
                <a:ea typeface="楷体_GB2312" pitchFamily="49" charset="-122"/>
                <a:cs typeface="Times New Roman" panose="02020603050405020304" pitchFamily="18" charset="0"/>
              </a:rPr>
              <a:t>分析图示同步时序电路</a:t>
            </a:r>
            <a:endParaRPr kumimoji="0" lang="zh-CN" altLang="en-US" dirty="0">
              <a:solidFill>
                <a:srgbClr val="000066"/>
              </a:solidFill>
              <a:ea typeface="楷体_GB2312" pitchFamily="49" charset="-122"/>
              <a:cs typeface="Times New Roman" panose="02020603050405020304" pitchFamily="18" charset="0"/>
            </a:endParaRPr>
          </a:p>
        </p:txBody>
      </p:sp>
      <p:sp>
        <p:nvSpPr>
          <p:cNvPr id="43" name="Rectangle 3"/>
          <p:cNvSpPr>
            <a:spLocks noChangeArrowheads="1"/>
          </p:cNvSpPr>
          <p:nvPr/>
        </p:nvSpPr>
        <p:spPr bwMode="auto">
          <a:xfrm>
            <a:off x="0" y="28234"/>
            <a:ext cx="5791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kumimoji="1" lang="en-US" altLang="zh-CN" sz="2800">
                <a:solidFill>
                  <a:schemeClr val="accent2"/>
                </a:solidFill>
                <a:latin typeface="Times New Roman" panose="02020603050405020304" pitchFamily="18" charset="0"/>
                <a:ea typeface="楷体_GB2312" pitchFamily="49" charset="-122"/>
              </a:rPr>
              <a:t>6.2.2 </a:t>
            </a:r>
            <a:r>
              <a:rPr kumimoji="1" lang="zh-CN" altLang="en-US" sz="2800">
                <a:solidFill>
                  <a:schemeClr val="accent2"/>
                </a:solidFill>
                <a:latin typeface="Times New Roman" panose="02020603050405020304" pitchFamily="18" charset="0"/>
                <a:ea typeface="楷体_GB2312" pitchFamily="49" charset="-122"/>
              </a:rPr>
              <a:t>同步时序逻辑电路分析举例</a:t>
            </a:r>
          </a:p>
        </p:txBody>
      </p:sp>
      <p:sp>
        <p:nvSpPr>
          <p:cNvPr id="44" name="Rectangle 2"/>
          <p:cNvSpPr>
            <a:spLocks noChangeArrowheads="1"/>
          </p:cNvSpPr>
          <p:nvPr/>
        </p:nvSpPr>
        <p:spPr bwMode="auto">
          <a:xfrm>
            <a:off x="604515" y="1212161"/>
            <a:ext cx="24725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tabLst>
                <a:tab pos="733425" algn="l"/>
              </a:tabLst>
            </a:pPr>
            <a:r>
              <a:rPr kumimoji="1" lang="en-US" altLang="zh-CN" dirty="0">
                <a:latin typeface="仿宋" panose="02010609060101010101" pitchFamily="49" charset="-122"/>
                <a:ea typeface="仿宋" panose="02010609060101010101" pitchFamily="49" charset="-122"/>
              </a:rPr>
              <a:t>(2) </a:t>
            </a:r>
            <a:r>
              <a:rPr kumimoji="1" lang="zh-CN" altLang="en-US" dirty="0">
                <a:latin typeface="仿宋" panose="02010609060101010101" pitchFamily="49" charset="-122"/>
                <a:ea typeface="仿宋" panose="02010609060101010101" pitchFamily="49" charset="-122"/>
              </a:rPr>
              <a:t>列出转换表</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475143"/>
                                        </p:tgtEl>
                                        <p:attrNameLst>
                                          <p:attrName>style.visibility</p:attrName>
                                        </p:attrNameLst>
                                      </p:cBhvr>
                                      <p:to>
                                        <p:strVal val="visible"/>
                                      </p:to>
                                    </p:set>
                                    <p:animEffect transition="in" filter="checkerboard(across)">
                                      <p:cBhvr>
                                        <p:cTn id="7" dur="500"/>
                                        <p:tgtEl>
                                          <p:spTgt spid="475143"/>
                                        </p:tgtEl>
                                      </p:cBhvr>
                                    </p:animEffect>
                                  </p:childTnLst>
                                </p:cTn>
                              </p:par>
                              <p:par>
                                <p:cTn id="8" presetID="5" presetClass="entr" presetSubtype="10" fill="hold" nodeType="withEffect">
                                  <p:stCondLst>
                                    <p:cond delay="0"/>
                                  </p:stCondLst>
                                  <p:childTnLst>
                                    <p:set>
                                      <p:cBhvr>
                                        <p:cTn id="9" dur="1" fill="hold">
                                          <p:stCondLst>
                                            <p:cond delay="0"/>
                                          </p:stCondLst>
                                        </p:cTn>
                                        <p:tgtEl>
                                          <p:spTgt spid="475144"/>
                                        </p:tgtEl>
                                        <p:attrNameLst>
                                          <p:attrName>style.visibility</p:attrName>
                                        </p:attrNameLst>
                                      </p:cBhvr>
                                      <p:to>
                                        <p:strVal val="visible"/>
                                      </p:to>
                                    </p:set>
                                    <p:animEffect transition="in" filter="checkerboard(across)">
                                      <p:cBhvr>
                                        <p:cTn id="10" dur="500"/>
                                        <p:tgtEl>
                                          <p:spTgt spid="475144"/>
                                        </p:tgtEl>
                                      </p:cBhvr>
                                    </p:animEffect>
                                  </p:childTnLst>
                                </p:cTn>
                              </p:par>
                              <p:par>
                                <p:cTn id="11" presetID="5" presetClass="entr" presetSubtype="10" fill="hold" nodeType="withEffect">
                                  <p:stCondLst>
                                    <p:cond delay="0"/>
                                  </p:stCondLst>
                                  <p:childTnLst>
                                    <p:set>
                                      <p:cBhvr>
                                        <p:cTn id="12" dur="1" fill="hold">
                                          <p:stCondLst>
                                            <p:cond delay="0"/>
                                          </p:stCondLst>
                                        </p:cTn>
                                        <p:tgtEl>
                                          <p:spTgt spid="475145"/>
                                        </p:tgtEl>
                                        <p:attrNameLst>
                                          <p:attrName>style.visibility</p:attrName>
                                        </p:attrNameLst>
                                      </p:cBhvr>
                                      <p:to>
                                        <p:strVal val="visible"/>
                                      </p:to>
                                    </p:set>
                                    <p:animEffect transition="in" filter="checkerboard(across)">
                                      <p:cBhvr>
                                        <p:cTn id="13" dur="500"/>
                                        <p:tgtEl>
                                          <p:spTgt spid="47514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475176"/>
                                        </p:tgtEl>
                                        <p:attrNameLst>
                                          <p:attrName>style.visibility</p:attrName>
                                        </p:attrNameLst>
                                      </p:cBhvr>
                                      <p:to>
                                        <p:strVal val="visible"/>
                                      </p:to>
                                    </p:set>
                                    <p:animEffect transition="in" filter="randombar(horizontal)">
                                      <p:cBhvr>
                                        <p:cTn id="16" dur="500"/>
                                        <p:tgtEl>
                                          <p:spTgt spid="475176"/>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16" fill="hold" grpId="0" nodeType="clickEffect">
                                  <p:stCondLst>
                                    <p:cond delay="0"/>
                                  </p:stCondLst>
                                  <p:childTnLst>
                                    <p:set>
                                      <p:cBhvr>
                                        <p:cTn id="20" dur="1" fill="hold">
                                          <p:stCondLst>
                                            <p:cond delay="0"/>
                                          </p:stCondLst>
                                        </p:cTn>
                                        <p:tgtEl>
                                          <p:spTgt spid="475142"/>
                                        </p:tgtEl>
                                        <p:attrNameLst>
                                          <p:attrName>style.visibility</p:attrName>
                                        </p:attrNameLst>
                                      </p:cBhvr>
                                      <p:to>
                                        <p:strVal val="visible"/>
                                      </p:to>
                                    </p:set>
                                    <p:animEffect transition="in" filter="box(in)">
                                      <p:cBhvr>
                                        <p:cTn id="21" dur="500"/>
                                        <p:tgtEl>
                                          <p:spTgt spid="47514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4" presetClass="entr" presetSubtype="16" fill="hold" grpId="0" nodeType="clickEffect">
                                  <p:stCondLst>
                                    <p:cond delay="0"/>
                                  </p:stCondLst>
                                  <p:childTnLst>
                                    <p:set>
                                      <p:cBhvr>
                                        <p:cTn id="25" dur="1" fill="hold">
                                          <p:stCondLst>
                                            <p:cond delay="0"/>
                                          </p:stCondLst>
                                        </p:cTn>
                                        <p:tgtEl>
                                          <p:spTgt spid="475140"/>
                                        </p:tgtEl>
                                        <p:attrNameLst>
                                          <p:attrName>style.visibility</p:attrName>
                                        </p:attrNameLst>
                                      </p:cBhvr>
                                      <p:to>
                                        <p:strVal val="visible"/>
                                      </p:to>
                                    </p:set>
                                    <p:animEffect transition="in" filter="box(in)">
                                      <p:cBhvr>
                                        <p:cTn id="26" dur="500"/>
                                        <p:tgtEl>
                                          <p:spTgt spid="47514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4" presetClass="entr" presetSubtype="16" fill="hold" grpId="0" nodeType="clickEffect">
                                  <p:stCondLst>
                                    <p:cond delay="0"/>
                                  </p:stCondLst>
                                  <p:childTnLst>
                                    <p:set>
                                      <p:cBhvr>
                                        <p:cTn id="30" dur="1" fill="hold">
                                          <p:stCondLst>
                                            <p:cond delay="0"/>
                                          </p:stCondLst>
                                        </p:cTn>
                                        <p:tgtEl>
                                          <p:spTgt spid="475141"/>
                                        </p:tgtEl>
                                        <p:attrNameLst>
                                          <p:attrName>style.visibility</p:attrName>
                                        </p:attrNameLst>
                                      </p:cBhvr>
                                      <p:to>
                                        <p:strVal val="visible"/>
                                      </p:to>
                                    </p:set>
                                    <p:animEffect transition="in" filter="box(in)">
                                      <p:cBhvr>
                                        <p:cTn id="31" dur="500"/>
                                        <p:tgtEl>
                                          <p:spTgt spid="475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5140" grpId="0" animBg="1"/>
      <p:bldP spid="475141" grpId="0" animBg="1"/>
      <p:bldP spid="475142" grpId="0" animBg="1"/>
      <p:bldP spid="475176"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pattFill prst="ltHorz">
          <a:fgClr>
            <a:srgbClr val="E0E0E0"/>
          </a:fgClr>
          <a:bgClr>
            <a:schemeClr val="bg1"/>
          </a:bgClr>
        </a:pattFill>
        <a:effectLst/>
      </p:bgPr>
    </p:bg>
    <p:spTree>
      <p:nvGrpSpPr>
        <p:cNvPr id="1" name=""/>
        <p:cNvGrpSpPr/>
        <p:nvPr/>
      </p:nvGrpSpPr>
      <p:grpSpPr>
        <a:xfrm>
          <a:off x="0" y="0"/>
          <a:ext cx="0" cy="0"/>
          <a:chOff x="0" y="0"/>
          <a:chExt cx="0" cy="0"/>
        </a:xfrm>
      </p:grpSpPr>
      <p:sp>
        <p:nvSpPr>
          <p:cNvPr id="476164" name="Oval 4"/>
          <p:cNvSpPr>
            <a:spLocks noChangeArrowheads="1"/>
          </p:cNvSpPr>
          <p:nvPr/>
        </p:nvSpPr>
        <p:spPr bwMode="auto">
          <a:xfrm>
            <a:off x="906463" y="3357565"/>
            <a:ext cx="495300" cy="495300"/>
          </a:xfrm>
          <a:prstGeom prst="ellipse">
            <a:avLst/>
          </a:prstGeom>
          <a:solidFill>
            <a:srgbClr val="66FF66">
              <a:alpha val="50000"/>
            </a:srgbClr>
          </a:solidFill>
          <a:ln w="9525">
            <a:solidFill>
              <a:srgbClr val="00CC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165" name="Oval 5"/>
          <p:cNvSpPr>
            <a:spLocks noChangeArrowheads="1"/>
          </p:cNvSpPr>
          <p:nvPr/>
        </p:nvSpPr>
        <p:spPr bwMode="auto">
          <a:xfrm>
            <a:off x="906463" y="3978277"/>
            <a:ext cx="495300" cy="495300"/>
          </a:xfrm>
          <a:prstGeom prst="ellipse">
            <a:avLst/>
          </a:prstGeom>
          <a:solidFill>
            <a:srgbClr val="66FF66">
              <a:alpha val="50000"/>
            </a:srgbClr>
          </a:solidFill>
          <a:ln w="9525">
            <a:solidFill>
              <a:srgbClr val="00CC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166" name="Oval 6"/>
          <p:cNvSpPr>
            <a:spLocks noChangeArrowheads="1"/>
          </p:cNvSpPr>
          <p:nvPr/>
        </p:nvSpPr>
        <p:spPr bwMode="auto">
          <a:xfrm>
            <a:off x="906463" y="4618040"/>
            <a:ext cx="495300" cy="495300"/>
          </a:xfrm>
          <a:prstGeom prst="ellipse">
            <a:avLst/>
          </a:prstGeom>
          <a:solidFill>
            <a:srgbClr val="66FF66">
              <a:alpha val="50000"/>
            </a:srgbClr>
          </a:solidFill>
          <a:ln w="9525">
            <a:solidFill>
              <a:srgbClr val="00CC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167" name="Oval 7"/>
          <p:cNvSpPr>
            <a:spLocks noChangeArrowheads="1"/>
          </p:cNvSpPr>
          <p:nvPr/>
        </p:nvSpPr>
        <p:spPr bwMode="auto">
          <a:xfrm>
            <a:off x="906463" y="5202240"/>
            <a:ext cx="495300" cy="495300"/>
          </a:xfrm>
          <a:prstGeom prst="ellipse">
            <a:avLst/>
          </a:prstGeom>
          <a:solidFill>
            <a:srgbClr val="66FF66">
              <a:alpha val="50000"/>
            </a:srgbClr>
          </a:solidFill>
          <a:ln w="9525">
            <a:solidFill>
              <a:srgbClr val="00CC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76169" name="Object 9"/>
          <p:cNvGraphicFramePr>
            <a:graphicFrameLocks noChangeAspect="1"/>
          </p:cNvGraphicFramePr>
          <p:nvPr>
            <p:extLst>
              <p:ext uri="{D42A27DB-BD31-4B8C-83A1-F6EECF244321}">
                <p14:modId xmlns:p14="http://schemas.microsoft.com/office/powerpoint/2010/main" val="2797607166"/>
              </p:ext>
            </p:extLst>
          </p:nvPr>
        </p:nvGraphicFramePr>
        <p:xfrm>
          <a:off x="755650" y="2533652"/>
          <a:ext cx="931863" cy="581025"/>
        </p:xfrm>
        <a:graphic>
          <a:graphicData uri="http://schemas.openxmlformats.org/presentationml/2006/ole">
            <mc:AlternateContent xmlns:mc="http://schemas.openxmlformats.org/markup-compatibility/2006">
              <mc:Choice xmlns:v="urn:schemas-microsoft-com:vml" Requires="v">
                <p:oleObj spid="_x0000_s476415" name="Equation" r:id="rId4" imgW="380880" imgH="241200" progId="Equation.DSMT4">
                  <p:embed/>
                </p:oleObj>
              </mc:Choice>
              <mc:Fallback>
                <p:oleObj name="Equation" r:id="rId4" imgW="380880" imgH="241200" progId="Equation.DSMT4">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650" y="2533652"/>
                        <a:ext cx="931863" cy="581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6170" name="Object 10"/>
          <p:cNvGraphicFramePr>
            <a:graphicFrameLocks noChangeAspect="1"/>
          </p:cNvGraphicFramePr>
          <p:nvPr>
            <p:extLst>
              <p:ext uri="{D42A27DB-BD31-4B8C-83A1-F6EECF244321}">
                <p14:modId xmlns:p14="http://schemas.microsoft.com/office/powerpoint/2010/main" val="3780731774"/>
              </p:ext>
            </p:extLst>
          </p:nvPr>
        </p:nvGraphicFramePr>
        <p:xfrm>
          <a:off x="2119313" y="2306640"/>
          <a:ext cx="2017712" cy="596900"/>
        </p:xfrm>
        <a:graphic>
          <a:graphicData uri="http://schemas.openxmlformats.org/presentationml/2006/ole">
            <mc:AlternateContent xmlns:mc="http://schemas.openxmlformats.org/markup-compatibility/2006">
              <mc:Choice xmlns:v="urn:schemas-microsoft-com:vml" Requires="v">
                <p:oleObj spid="_x0000_s476416" name="Equation" r:id="rId6" imgW="812520" imgH="241200" progId="Equation.DSMT4">
                  <p:embed/>
                </p:oleObj>
              </mc:Choice>
              <mc:Fallback>
                <p:oleObj name="Equation" r:id="rId6" imgW="812520" imgH="241200" progId="Equation.DSMT4">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9313" y="2306640"/>
                        <a:ext cx="2017712"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6171" name="Group 11"/>
          <p:cNvGraphicFramePr>
            <a:graphicFrameLocks noGrp="1"/>
          </p:cNvGraphicFramePr>
          <p:nvPr>
            <p:extLst>
              <p:ext uri="{D42A27DB-BD31-4B8C-83A1-F6EECF244321}">
                <p14:modId xmlns:p14="http://schemas.microsoft.com/office/powerpoint/2010/main" val="3096972693"/>
              </p:ext>
            </p:extLst>
          </p:nvPr>
        </p:nvGraphicFramePr>
        <p:xfrm>
          <a:off x="590550" y="2333627"/>
          <a:ext cx="3781425" cy="3486152"/>
        </p:xfrm>
        <a:graphic>
          <a:graphicData uri="http://schemas.openxmlformats.org/drawingml/2006/table">
            <a:tbl>
              <a:tblPr/>
              <a:tblGrid>
                <a:gridCol w="1146175"/>
                <a:gridCol w="1316038"/>
                <a:gridCol w="1319212"/>
              </a:tblGrid>
              <a:tr h="561975">
                <a:tc rowSpan="2">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zh-CN" altLang="zh-CN" sz="2600" b="1" i="0" u="none" strike="noStrike" cap="none" normalizeH="0" baseline="0" smtClean="0">
                        <a:ln>
                          <a:noFill/>
                        </a:ln>
                        <a:solidFill>
                          <a:schemeClr val="tx1"/>
                        </a:solidFill>
                        <a:effectLst/>
                        <a:latin typeface="Arial Narrow" panose="020B0606020202030204"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zh-CN" altLang="zh-CN" sz="2600" b="1" i="0" u="none" strike="noStrike" cap="none" normalizeH="0" baseline="0" smtClean="0">
                        <a:ln>
                          <a:noFill/>
                        </a:ln>
                        <a:solidFill>
                          <a:schemeClr val="tx1"/>
                        </a:solidFill>
                        <a:effectLst/>
                        <a:latin typeface="Arial Narrow" panose="020B0606020202030204"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r>
              <a:tr h="419100">
                <a:tc vMerge="1">
                  <a:txBody>
                    <a:bodyPr/>
                    <a:lstStyle/>
                    <a:p>
                      <a:endParaRPr lang="zh-CN" altLang="en-US"/>
                    </a:p>
                  </a:txBody>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100" b="0" i="0" u="none" strike="noStrike" cap="none" normalizeH="0" baseline="0" smtClean="0">
                          <a:ln>
                            <a:noFill/>
                          </a:ln>
                          <a:solidFill>
                            <a:srgbClr val="0000FF"/>
                          </a:solidFill>
                          <a:effectLst/>
                          <a:latin typeface="Times New Roman" panose="02020603050405020304" pitchFamily="18" charset="0"/>
                          <a:ea typeface="ˎ̥"/>
                          <a:cs typeface="Times New Roman" panose="02020603050405020304" pitchFamily="18" charset="0"/>
                        </a:rPr>
                        <a:t>X=0</a:t>
                      </a:r>
                      <a:r>
                        <a:rPr kumimoji="0" lang="en-US" altLang="zh-CN" sz="2100" b="0" i="0" u="none" strike="noStrike" cap="none" normalizeH="0" baseline="0" smtClean="0">
                          <a:ln>
                            <a:noFill/>
                          </a:ln>
                          <a:solidFill>
                            <a:srgbClr val="0000FF"/>
                          </a:solidFill>
                          <a:effectLst/>
                          <a:latin typeface="Arial Narrow" panose="020B0606020202030204" pitchFamily="34" charset="0"/>
                          <a:ea typeface="ˎ̥"/>
                          <a:cs typeface="Times New Roman" panose="02020603050405020304" pitchFamily="18" charset="0"/>
                        </a:rPr>
                        <a:t> </a:t>
                      </a:r>
                      <a:endParaRPr kumimoji="0" lang="en-US" altLang="zh-CN" sz="2600" b="1" i="0" u="none" strike="noStrike" cap="none" normalizeH="0" baseline="0" smtClean="0">
                        <a:ln>
                          <a:noFill/>
                        </a:ln>
                        <a:solidFill>
                          <a:srgbClr val="0000FF"/>
                        </a:solidFill>
                        <a:effectLst/>
                        <a:latin typeface="Arial Narrow" panose="020B0606020202030204" pitchFamily="34" charset="0"/>
                        <a:ea typeface="ˎ̥"/>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100" b="0" i="0" u="none" strike="noStrike" cap="none" normalizeH="0" baseline="0" smtClean="0">
                          <a:ln>
                            <a:noFill/>
                          </a:ln>
                          <a:solidFill>
                            <a:srgbClr val="0000FF"/>
                          </a:solidFill>
                          <a:effectLst/>
                          <a:latin typeface="Times New Roman" panose="02020603050405020304" pitchFamily="18" charset="0"/>
                          <a:ea typeface="ˎ̥"/>
                          <a:cs typeface="Times New Roman" panose="02020603050405020304" pitchFamily="18" charset="0"/>
                        </a:rPr>
                        <a:t>X=1</a:t>
                      </a:r>
                      <a:r>
                        <a:rPr kumimoji="0" lang="en-US" altLang="zh-CN" sz="2100" b="0" i="0" u="none" strike="noStrike" cap="none" normalizeH="0" baseline="0" smtClean="0">
                          <a:ln>
                            <a:noFill/>
                          </a:ln>
                          <a:solidFill>
                            <a:srgbClr val="0000FF"/>
                          </a:solidFill>
                          <a:effectLst/>
                          <a:latin typeface="Arial Narrow" panose="020B0606020202030204" pitchFamily="34" charset="0"/>
                          <a:ea typeface="ˎ̥"/>
                          <a:cs typeface="Times New Roman" panose="02020603050405020304" pitchFamily="18" charset="0"/>
                        </a:rPr>
                        <a:t> </a:t>
                      </a:r>
                      <a:endParaRPr kumimoji="0" lang="en-US" altLang="zh-CN" sz="2600" b="1" i="0" u="none" strike="noStrike" cap="none" normalizeH="0" baseline="0" smtClean="0">
                        <a:ln>
                          <a:noFill/>
                        </a:ln>
                        <a:solidFill>
                          <a:srgbClr val="0000FF"/>
                        </a:solidFill>
                        <a:effectLst/>
                        <a:latin typeface="Arial Narrow" panose="020B0606020202030204" pitchFamily="34" charset="0"/>
                        <a:ea typeface="ˎ̥"/>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17538">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100" b="0" i="0" u="none" strike="noStrike" cap="none" normalizeH="0" baseline="0" smtClean="0">
                          <a:ln>
                            <a:noFill/>
                          </a:ln>
                          <a:solidFill>
                            <a:schemeClr val="tx1"/>
                          </a:solidFill>
                          <a:effectLst/>
                          <a:latin typeface="Times New Roman" panose="02020603050405020304" pitchFamily="18" charset="0"/>
                          <a:ea typeface="ˎ̥"/>
                          <a:cs typeface="Times New Roman" panose="02020603050405020304" pitchFamily="18" charset="0"/>
                        </a:rPr>
                        <a:t>0  0</a:t>
                      </a:r>
                      <a:r>
                        <a:rPr kumimoji="0" lang="en-US" altLang="zh-CN" sz="2100" b="0"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rPr>
                        <a:t> </a:t>
                      </a:r>
                      <a:endParaRPr kumimoji="0" lang="en-US" altLang="zh-CN" sz="2600" b="1"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100" b="0" i="0" u="none" strike="noStrike" cap="none" normalizeH="0" baseline="0" smtClean="0">
                          <a:ln>
                            <a:noFill/>
                          </a:ln>
                          <a:solidFill>
                            <a:schemeClr val="tx1"/>
                          </a:solidFill>
                          <a:effectLst/>
                          <a:latin typeface="Times New Roman" panose="02020603050405020304" pitchFamily="18" charset="0"/>
                          <a:ea typeface="ˎ̥"/>
                          <a:cs typeface="Times New Roman" panose="02020603050405020304" pitchFamily="18" charset="0"/>
                        </a:rPr>
                        <a:t>0  1 / 0</a:t>
                      </a:r>
                      <a:r>
                        <a:rPr kumimoji="0" lang="en-US" altLang="zh-CN" sz="2100" b="0"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rPr>
                        <a:t> </a:t>
                      </a:r>
                      <a:endParaRPr kumimoji="0" lang="en-US" altLang="zh-CN" sz="2600" b="1"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100" b="0" i="0" u="none" strike="noStrike" cap="none" normalizeH="0" baseline="0" smtClean="0">
                          <a:ln>
                            <a:noFill/>
                          </a:ln>
                          <a:solidFill>
                            <a:schemeClr val="tx1"/>
                          </a:solidFill>
                          <a:effectLst/>
                          <a:latin typeface="Times New Roman" panose="02020603050405020304" pitchFamily="18" charset="0"/>
                          <a:ea typeface="ˎ̥"/>
                          <a:cs typeface="Times New Roman" panose="02020603050405020304" pitchFamily="18" charset="0"/>
                        </a:rPr>
                        <a:t>1  1 / 0</a:t>
                      </a:r>
                      <a:r>
                        <a:rPr kumimoji="0" lang="en-US" altLang="zh-CN" sz="2100" b="0"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rPr>
                        <a:t> </a:t>
                      </a:r>
                      <a:endParaRPr kumimoji="0" lang="en-US" altLang="zh-CN" sz="2600" b="1"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560388">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100" b="0" i="0" u="none" strike="noStrike" cap="none" normalizeH="0" baseline="0" smtClean="0">
                          <a:ln>
                            <a:noFill/>
                          </a:ln>
                          <a:solidFill>
                            <a:schemeClr val="tx1"/>
                          </a:solidFill>
                          <a:effectLst/>
                          <a:latin typeface="Times New Roman" panose="02020603050405020304" pitchFamily="18" charset="0"/>
                          <a:ea typeface="ˎ̥"/>
                          <a:cs typeface="Times New Roman" panose="02020603050405020304" pitchFamily="18" charset="0"/>
                        </a:rPr>
                        <a:t>0  1</a:t>
                      </a:r>
                      <a:r>
                        <a:rPr kumimoji="0" lang="en-US" altLang="zh-CN" sz="2100" b="0"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rPr>
                        <a:t> </a:t>
                      </a:r>
                      <a:endParaRPr kumimoji="0" lang="en-US" altLang="zh-CN" sz="2600" b="1"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100" b="0" i="0" u="none" strike="noStrike" cap="none" normalizeH="0" baseline="0" smtClean="0">
                          <a:ln>
                            <a:noFill/>
                          </a:ln>
                          <a:solidFill>
                            <a:schemeClr val="tx1"/>
                          </a:solidFill>
                          <a:effectLst/>
                          <a:latin typeface="Times New Roman" panose="02020603050405020304" pitchFamily="18" charset="0"/>
                          <a:ea typeface="ˎ̥"/>
                          <a:cs typeface="Times New Roman" panose="02020603050405020304" pitchFamily="18" charset="0"/>
                        </a:rPr>
                        <a:t>1  0 / 0</a:t>
                      </a:r>
                      <a:r>
                        <a:rPr kumimoji="0" lang="en-US" altLang="zh-CN" sz="2100" b="0"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rPr>
                        <a:t> </a:t>
                      </a:r>
                      <a:endParaRPr kumimoji="0" lang="en-US" altLang="zh-CN" sz="2600" b="1"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100" b="0" i="0" u="none" strike="noStrike" cap="none" normalizeH="0" baseline="0" smtClean="0">
                          <a:ln>
                            <a:noFill/>
                          </a:ln>
                          <a:solidFill>
                            <a:schemeClr val="tx1"/>
                          </a:solidFill>
                          <a:effectLst/>
                          <a:latin typeface="Times New Roman" panose="02020603050405020304" pitchFamily="18" charset="0"/>
                          <a:ea typeface="ˎ̥"/>
                          <a:cs typeface="Times New Roman" panose="02020603050405020304" pitchFamily="18" charset="0"/>
                        </a:rPr>
                        <a:t>0  0 / 0</a:t>
                      </a:r>
                      <a:r>
                        <a:rPr kumimoji="0" lang="en-US" altLang="zh-CN" sz="2100" b="0"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rPr>
                        <a:t> </a:t>
                      </a:r>
                      <a:endParaRPr kumimoji="0" lang="en-US" altLang="zh-CN" sz="2600" b="1"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636588">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100" b="0" i="0" u="none" strike="noStrike" cap="none" normalizeH="0" baseline="0" smtClean="0">
                          <a:ln>
                            <a:noFill/>
                          </a:ln>
                          <a:solidFill>
                            <a:schemeClr val="tx1"/>
                          </a:solidFill>
                          <a:effectLst/>
                          <a:latin typeface="Times New Roman" panose="02020603050405020304" pitchFamily="18" charset="0"/>
                          <a:ea typeface="ˎ̥"/>
                          <a:cs typeface="Times New Roman" panose="02020603050405020304" pitchFamily="18" charset="0"/>
                        </a:rPr>
                        <a:t>1  0</a:t>
                      </a:r>
                      <a:r>
                        <a:rPr kumimoji="0" lang="en-US" altLang="zh-CN" sz="2100" b="0"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rPr>
                        <a:t> </a:t>
                      </a:r>
                      <a:endParaRPr kumimoji="0" lang="en-US" altLang="zh-CN" sz="2600" b="1"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100" b="0" i="0" u="none" strike="noStrike" cap="none" normalizeH="0" baseline="0" smtClean="0">
                          <a:ln>
                            <a:noFill/>
                          </a:ln>
                          <a:solidFill>
                            <a:schemeClr val="tx1"/>
                          </a:solidFill>
                          <a:effectLst/>
                          <a:latin typeface="Times New Roman" panose="02020603050405020304" pitchFamily="18" charset="0"/>
                          <a:ea typeface="ˎ̥"/>
                          <a:cs typeface="Times New Roman" panose="02020603050405020304" pitchFamily="18" charset="0"/>
                        </a:rPr>
                        <a:t>1  1 / 0</a:t>
                      </a:r>
                      <a:r>
                        <a:rPr kumimoji="0" lang="en-US" altLang="zh-CN" sz="2100" b="0"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rPr>
                        <a:t> </a:t>
                      </a:r>
                      <a:endParaRPr kumimoji="0" lang="en-US" altLang="zh-CN" sz="2600" b="1"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100" b="0" i="0" u="none" strike="noStrike" cap="none" normalizeH="0" baseline="0" smtClean="0">
                          <a:ln>
                            <a:noFill/>
                          </a:ln>
                          <a:solidFill>
                            <a:schemeClr val="tx1"/>
                          </a:solidFill>
                          <a:effectLst/>
                          <a:latin typeface="Times New Roman" panose="02020603050405020304" pitchFamily="18" charset="0"/>
                          <a:ea typeface="ˎ̥"/>
                          <a:cs typeface="Times New Roman" panose="02020603050405020304" pitchFamily="18" charset="0"/>
                        </a:rPr>
                        <a:t>0  1 / 0</a:t>
                      </a:r>
                      <a:r>
                        <a:rPr kumimoji="0" lang="en-US" altLang="zh-CN" sz="2100" b="0"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rPr>
                        <a:t> </a:t>
                      </a:r>
                      <a:endParaRPr kumimoji="0" lang="en-US" altLang="zh-CN" sz="2600" b="1"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690563">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100" b="0" i="0" u="none" strike="noStrike" cap="none" normalizeH="0" baseline="0" smtClean="0">
                          <a:ln>
                            <a:noFill/>
                          </a:ln>
                          <a:solidFill>
                            <a:schemeClr val="tx1"/>
                          </a:solidFill>
                          <a:effectLst/>
                          <a:latin typeface="Times New Roman" panose="02020603050405020304" pitchFamily="18" charset="0"/>
                          <a:ea typeface="ˎ̥"/>
                          <a:cs typeface="Times New Roman" panose="02020603050405020304" pitchFamily="18" charset="0"/>
                        </a:rPr>
                        <a:t>1  1</a:t>
                      </a:r>
                      <a:r>
                        <a:rPr kumimoji="0" lang="en-US" altLang="zh-CN" sz="2100" b="0"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rPr>
                        <a:t> </a:t>
                      </a:r>
                      <a:endParaRPr kumimoji="0" lang="en-US" altLang="zh-CN" sz="2600" b="1"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100" b="0" i="0" u="none" strike="noStrike" cap="none" normalizeH="0" baseline="0" smtClean="0">
                          <a:ln>
                            <a:noFill/>
                          </a:ln>
                          <a:solidFill>
                            <a:schemeClr val="tx1"/>
                          </a:solidFill>
                          <a:effectLst/>
                          <a:latin typeface="Times New Roman" panose="02020603050405020304" pitchFamily="18" charset="0"/>
                          <a:ea typeface="ˎ̥"/>
                          <a:cs typeface="Times New Roman" panose="02020603050405020304" pitchFamily="18" charset="0"/>
                        </a:rPr>
                        <a:t>0  0 / 1</a:t>
                      </a:r>
                      <a:r>
                        <a:rPr kumimoji="0" lang="en-US" altLang="zh-CN" sz="2100" b="0"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rPr>
                        <a:t> </a:t>
                      </a:r>
                      <a:endParaRPr kumimoji="0" lang="en-US" altLang="zh-CN" sz="2600" b="1"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100" b="0" i="0" u="none" strike="noStrike" cap="none" normalizeH="0" baseline="0" smtClean="0">
                          <a:ln>
                            <a:noFill/>
                          </a:ln>
                          <a:solidFill>
                            <a:schemeClr val="tx1"/>
                          </a:solidFill>
                          <a:effectLst/>
                          <a:latin typeface="Times New Roman" panose="02020603050405020304" pitchFamily="18" charset="0"/>
                          <a:ea typeface="ˎ̥"/>
                          <a:cs typeface="Times New Roman" panose="02020603050405020304" pitchFamily="18" charset="0"/>
                        </a:rPr>
                        <a:t>1  0 / 1</a:t>
                      </a:r>
                      <a:r>
                        <a:rPr kumimoji="0" lang="en-US" altLang="zh-CN" sz="2100" b="0"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rPr>
                        <a:t> </a:t>
                      </a:r>
                      <a:endParaRPr kumimoji="0" lang="en-US" altLang="zh-CN" sz="2600" b="1"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aphicFrame>
        <p:nvGraphicFramePr>
          <p:cNvPr id="476200" name="Object 40"/>
          <p:cNvGraphicFramePr>
            <a:graphicFrameLocks noChangeAspect="1"/>
          </p:cNvGraphicFramePr>
          <p:nvPr/>
        </p:nvGraphicFramePr>
        <p:xfrm>
          <a:off x="4937125" y="2319338"/>
          <a:ext cx="3775075" cy="3500437"/>
        </p:xfrm>
        <a:graphic>
          <a:graphicData uri="http://schemas.openxmlformats.org/presentationml/2006/ole">
            <mc:AlternateContent xmlns:mc="http://schemas.openxmlformats.org/markup-compatibility/2006">
              <mc:Choice xmlns:v="urn:schemas-microsoft-com:vml" Requires="v">
                <p:oleObj spid="_x0000_s476417" name="图片" r:id="rId8" imgW="1552680" imgH="1438200" progId="Word.Picture.8">
                  <p:embed/>
                </p:oleObj>
              </mc:Choice>
              <mc:Fallback>
                <p:oleObj name="图片" r:id="rId8" imgW="1552680" imgH="1438200" progId="Word.Picture.8">
                  <p:embed/>
                  <p:pic>
                    <p:nvPicPr>
                      <p:cNvPr id="0" name="Object 4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37125" y="2319338"/>
                        <a:ext cx="3775075" cy="3500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6201" name="AutoShape 41"/>
          <p:cNvSpPr>
            <a:spLocks noChangeArrowheads="1"/>
          </p:cNvSpPr>
          <p:nvPr/>
        </p:nvSpPr>
        <p:spPr bwMode="auto">
          <a:xfrm>
            <a:off x="1600200" y="5422902"/>
            <a:ext cx="339725" cy="152400"/>
          </a:xfrm>
          <a:prstGeom prst="chevron">
            <a:avLst>
              <a:gd name="adj" fmla="val 55729"/>
            </a:avLst>
          </a:prstGeom>
          <a:solidFill>
            <a:srgbClr val="FF99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202" name="AutoShape 42"/>
          <p:cNvSpPr>
            <a:spLocks noChangeArrowheads="1"/>
          </p:cNvSpPr>
          <p:nvPr/>
        </p:nvSpPr>
        <p:spPr bwMode="auto">
          <a:xfrm>
            <a:off x="1600200" y="3559177"/>
            <a:ext cx="339725" cy="152400"/>
          </a:xfrm>
          <a:prstGeom prst="chevron">
            <a:avLst>
              <a:gd name="adj" fmla="val 55729"/>
            </a:avLst>
          </a:prstGeom>
          <a:solidFill>
            <a:srgbClr val="FF99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203" name="AutoShape 43"/>
          <p:cNvSpPr>
            <a:spLocks noChangeArrowheads="1"/>
          </p:cNvSpPr>
          <p:nvPr/>
        </p:nvSpPr>
        <p:spPr bwMode="auto">
          <a:xfrm>
            <a:off x="1600200" y="4762502"/>
            <a:ext cx="339725" cy="152400"/>
          </a:xfrm>
          <a:prstGeom prst="chevron">
            <a:avLst>
              <a:gd name="adj" fmla="val 55729"/>
            </a:avLst>
          </a:prstGeom>
          <a:solidFill>
            <a:srgbClr val="FF99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76204" name="Object 44"/>
          <p:cNvGraphicFramePr>
            <a:graphicFrameLocks noChangeAspect="1"/>
          </p:cNvGraphicFramePr>
          <p:nvPr/>
        </p:nvGraphicFramePr>
        <p:xfrm>
          <a:off x="5511800" y="3060700"/>
          <a:ext cx="2849563" cy="2759075"/>
        </p:xfrm>
        <a:graphic>
          <a:graphicData uri="http://schemas.openxmlformats.org/presentationml/2006/ole">
            <mc:AlternateContent xmlns:mc="http://schemas.openxmlformats.org/markup-compatibility/2006">
              <mc:Choice xmlns:v="urn:schemas-microsoft-com:vml" Requires="v">
                <p:oleObj spid="_x0000_s476418" name="Picture2" r:id="rId10" imgW="1171956" imgH="1133856" progId="Word.Picture.8">
                  <p:embed/>
                </p:oleObj>
              </mc:Choice>
              <mc:Fallback>
                <p:oleObj name="Picture2" r:id="rId10" imgW="1171956" imgH="1133856" progId="Word.Picture.8">
                  <p:embed/>
                  <p:pic>
                    <p:nvPicPr>
                      <p:cNvPr id="0" name="Object 4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11800" y="3060700"/>
                        <a:ext cx="2849563" cy="2759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6205" name="AutoShape 45"/>
          <p:cNvSpPr>
            <a:spLocks noChangeArrowheads="1"/>
          </p:cNvSpPr>
          <p:nvPr/>
        </p:nvSpPr>
        <p:spPr bwMode="auto">
          <a:xfrm>
            <a:off x="1600200" y="4141790"/>
            <a:ext cx="339725" cy="152400"/>
          </a:xfrm>
          <a:prstGeom prst="chevron">
            <a:avLst>
              <a:gd name="adj" fmla="val 55729"/>
            </a:avLst>
          </a:prstGeom>
          <a:solidFill>
            <a:srgbClr val="FF99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206" name="AutoShape 46"/>
          <p:cNvSpPr>
            <a:spLocks noChangeArrowheads="1"/>
          </p:cNvSpPr>
          <p:nvPr/>
        </p:nvSpPr>
        <p:spPr bwMode="auto">
          <a:xfrm>
            <a:off x="1485900" y="3429002"/>
            <a:ext cx="1701800" cy="406400"/>
          </a:xfrm>
          <a:prstGeom prst="notchedRightArrow">
            <a:avLst>
              <a:gd name="adj1" fmla="val 50000"/>
              <a:gd name="adj2" fmla="val 104688"/>
            </a:avLst>
          </a:prstGeom>
          <a:solidFill>
            <a:srgbClr val="A5D64E"/>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76207" name="AutoShape 47"/>
          <p:cNvSpPr>
            <a:spLocks noChangeArrowheads="1"/>
          </p:cNvSpPr>
          <p:nvPr/>
        </p:nvSpPr>
        <p:spPr bwMode="auto">
          <a:xfrm>
            <a:off x="1485900" y="4013202"/>
            <a:ext cx="1701800" cy="406400"/>
          </a:xfrm>
          <a:prstGeom prst="notchedRightArrow">
            <a:avLst>
              <a:gd name="adj1" fmla="val 50000"/>
              <a:gd name="adj2" fmla="val 104688"/>
            </a:avLst>
          </a:prstGeom>
          <a:solidFill>
            <a:srgbClr val="A5D64E"/>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76208" name="AutoShape 48"/>
          <p:cNvSpPr>
            <a:spLocks noChangeArrowheads="1"/>
          </p:cNvSpPr>
          <p:nvPr/>
        </p:nvSpPr>
        <p:spPr bwMode="auto">
          <a:xfrm>
            <a:off x="1485900" y="4635502"/>
            <a:ext cx="1701800" cy="406400"/>
          </a:xfrm>
          <a:prstGeom prst="notchedRightArrow">
            <a:avLst>
              <a:gd name="adj1" fmla="val 50000"/>
              <a:gd name="adj2" fmla="val 104688"/>
            </a:avLst>
          </a:prstGeom>
          <a:solidFill>
            <a:srgbClr val="A5D64E"/>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76209" name="AutoShape 49"/>
          <p:cNvSpPr>
            <a:spLocks noChangeArrowheads="1"/>
          </p:cNvSpPr>
          <p:nvPr/>
        </p:nvSpPr>
        <p:spPr bwMode="auto">
          <a:xfrm>
            <a:off x="1485900" y="5295902"/>
            <a:ext cx="1701800" cy="406400"/>
          </a:xfrm>
          <a:prstGeom prst="notchedRightArrow">
            <a:avLst>
              <a:gd name="adj1" fmla="val 50000"/>
              <a:gd name="adj2" fmla="val 104688"/>
            </a:avLst>
          </a:prstGeom>
          <a:solidFill>
            <a:srgbClr val="A5D64E"/>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0" name="Rectangle 2"/>
          <p:cNvSpPr>
            <a:spLocks noChangeArrowheads="1"/>
          </p:cNvSpPr>
          <p:nvPr/>
        </p:nvSpPr>
        <p:spPr bwMode="auto">
          <a:xfrm>
            <a:off x="579120" y="553697"/>
            <a:ext cx="4805680" cy="523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76176" bIns="76176" anchor="ctr">
            <a:spAutoFit/>
          </a:bodyPr>
          <a:lstStyle>
            <a:lvl1pPr algn="l">
              <a:tabLst>
                <a:tab pos="561975" algn="l"/>
              </a:tabLst>
              <a:defRPr kumimoji="1" sz="2400">
                <a:solidFill>
                  <a:schemeClr val="tx1"/>
                </a:solidFill>
                <a:latin typeface="Times New Roman" panose="02020603050405020304" pitchFamily="18" charset="0"/>
                <a:ea typeface="宋体" panose="02010600030101010101" pitchFamily="2" charset="-122"/>
              </a:defRPr>
            </a:lvl1pPr>
            <a:lvl2pPr algn="l">
              <a:tabLst>
                <a:tab pos="561975" algn="l"/>
              </a:tabLst>
              <a:defRPr kumimoji="1" sz="2400">
                <a:solidFill>
                  <a:schemeClr val="tx1"/>
                </a:solidFill>
                <a:latin typeface="Times New Roman" panose="02020603050405020304" pitchFamily="18" charset="0"/>
                <a:ea typeface="宋体" panose="02010600030101010101" pitchFamily="2" charset="-122"/>
              </a:defRPr>
            </a:lvl2pPr>
            <a:lvl3pPr algn="l">
              <a:tabLst>
                <a:tab pos="561975" algn="l"/>
              </a:tabLst>
              <a:defRPr kumimoji="1" sz="2400">
                <a:solidFill>
                  <a:schemeClr val="tx1"/>
                </a:solidFill>
                <a:latin typeface="Times New Roman" panose="02020603050405020304" pitchFamily="18" charset="0"/>
                <a:ea typeface="宋体" panose="02010600030101010101" pitchFamily="2" charset="-122"/>
              </a:defRPr>
            </a:lvl3pPr>
            <a:lvl4pPr algn="l">
              <a:tabLst>
                <a:tab pos="561975" algn="l"/>
              </a:tabLst>
              <a:defRPr kumimoji="1" sz="2400">
                <a:solidFill>
                  <a:schemeClr val="tx1"/>
                </a:solidFill>
                <a:latin typeface="Times New Roman" panose="02020603050405020304" pitchFamily="18" charset="0"/>
                <a:ea typeface="宋体" panose="02010600030101010101" pitchFamily="2" charset="-122"/>
              </a:defRPr>
            </a:lvl4pPr>
            <a:lvl5pPr algn="l">
              <a:tabLst>
                <a:tab pos="561975"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dirty="0" smtClean="0">
                <a:solidFill>
                  <a:srgbClr val="000066"/>
                </a:solidFill>
                <a:ea typeface="楷体_GB2312" pitchFamily="49" charset="-122"/>
                <a:cs typeface="Times New Roman" panose="02020603050405020304" pitchFamily="18" charset="0"/>
              </a:rPr>
              <a:t>例</a:t>
            </a:r>
            <a:r>
              <a:rPr kumimoji="0" lang="en-US" altLang="zh-CN" dirty="0" smtClean="0">
                <a:solidFill>
                  <a:srgbClr val="000066"/>
                </a:solidFill>
                <a:ea typeface="楷体_GB2312" pitchFamily="49" charset="-122"/>
                <a:cs typeface="Times New Roman" panose="02020603050405020304" pitchFamily="18" charset="0"/>
              </a:rPr>
              <a:t>6.2.2 </a:t>
            </a:r>
            <a:r>
              <a:rPr kumimoji="0" lang="zh-CN" altLang="en-US" dirty="0">
                <a:solidFill>
                  <a:srgbClr val="000066"/>
                </a:solidFill>
                <a:ea typeface="楷体_GB2312" pitchFamily="49" charset="-122"/>
                <a:cs typeface="Times New Roman" panose="02020603050405020304" pitchFamily="18" charset="0"/>
              </a:rPr>
              <a:t>试</a:t>
            </a:r>
            <a:r>
              <a:rPr kumimoji="0" lang="zh-CN" altLang="en-US" dirty="0" smtClean="0">
                <a:solidFill>
                  <a:srgbClr val="000066"/>
                </a:solidFill>
                <a:ea typeface="楷体_GB2312" pitchFamily="49" charset="-122"/>
                <a:cs typeface="Times New Roman" panose="02020603050405020304" pitchFamily="18" charset="0"/>
              </a:rPr>
              <a:t>分析图示同步时序电路</a:t>
            </a:r>
            <a:endParaRPr kumimoji="0" lang="zh-CN" altLang="en-US" dirty="0">
              <a:solidFill>
                <a:srgbClr val="000066"/>
              </a:solidFill>
              <a:ea typeface="楷体_GB2312" pitchFamily="49" charset="-122"/>
              <a:cs typeface="Times New Roman" panose="02020603050405020304" pitchFamily="18" charset="0"/>
            </a:endParaRPr>
          </a:p>
        </p:txBody>
      </p:sp>
      <p:sp>
        <p:nvSpPr>
          <p:cNvPr id="51" name="Rectangle 3"/>
          <p:cNvSpPr>
            <a:spLocks noChangeArrowheads="1"/>
          </p:cNvSpPr>
          <p:nvPr/>
        </p:nvSpPr>
        <p:spPr bwMode="auto">
          <a:xfrm>
            <a:off x="0" y="28234"/>
            <a:ext cx="5791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kumimoji="1" lang="en-US" altLang="zh-CN" sz="2800">
                <a:solidFill>
                  <a:schemeClr val="accent2"/>
                </a:solidFill>
                <a:latin typeface="Times New Roman" panose="02020603050405020304" pitchFamily="18" charset="0"/>
                <a:ea typeface="楷体_GB2312" pitchFamily="49" charset="-122"/>
              </a:rPr>
              <a:t>6.2.2 </a:t>
            </a:r>
            <a:r>
              <a:rPr kumimoji="1" lang="zh-CN" altLang="en-US" sz="2800">
                <a:solidFill>
                  <a:schemeClr val="accent2"/>
                </a:solidFill>
                <a:latin typeface="Times New Roman" panose="02020603050405020304" pitchFamily="18" charset="0"/>
                <a:ea typeface="楷体_GB2312" pitchFamily="49" charset="-122"/>
              </a:rPr>
              <a:t>同步时序逻辑电路分析举例</a:t>
            </a:r>
          </a:p>
        </p:txBody>
      </p:sp>
      <p:sp>
        <p:nvSpPr>
          <p:cNvPr id="52" name="Rectangle 2"/>
          <p:cNvSpPr>
            <a:spLocks noChangeArrowheads="1"/>
          </p:cNvSpPr>
          <p:nvPr/>
        </p:nvSpPr>
        <p:spPr bwMode="auto">
          <a:xfrm>
            <a:off x="604516" y="1212161"/>
            <a:ext cx="27627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tabLst>
                <a:tab pos="733425" algn="l"/>
              </a:tabLst>
            </a:pPr>
            <a:r>
              <a:rPr kumimoji="1" lang="en-US" altLang="zh-CN" dirty="0">
                <a:latin typeface="仿宋" panose="02010609060101010101" pitchFamily="49" charset="-122"/>
                <a:ea typeface="仿宋" panose="02010609060101010101" pitchFamily="49" charset="-122"/>
              </a:rPr>
              <a:t>(3) </a:t>
            </a:r>
            <a:r>
              <a:rPr kumimoji="1" lang="zh-CN" altLang="en-US" dirty="0">
                <a:latin typeface="仿宋" panose="02010609060101010101" pitchFamily="49" charset="-122"/>
                <a:ea typeface="仿宋" panose="02010609060101010101" pitchFamily="49" charset="-122"/>
              </a:rPr>
              <a:t>画出状态图</a:t>
            </a:r>
          </a:p>
        </p:txBody>
      </p:sp>
    </p:spTree>
  </p:cSld>
  <p:clrMapOvr>
    <a:overrideClrMapping bg1="lt1" tx1="dk1" bg2="lt2" tx2="dk2" accent1="accent1" accent2="accent2" accent3="accent3" accent4="accent4" accent5="accent5" accent6="accent6" hlink="hlink" folHlink="folHlink"/>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476164"/>
                                        </p:tgtEl>
                                        <p:attrNameLst>
                                          <p:attrName>style.visibility</p:attrName>
                                        </p:attrNameLst>
                                      </p:cBhvr>
                                      <p:to>
                                        <p:strVal val="visible"/>
                                      </p:to>
                                    </p:set>
                                    <p:animEffect transition="in" filter="barn(inHorizontal)">
                                      <p:cBhvr>
                                        <p:cTn id="7" dur="500"/>
                                        <p:tgtEl>
                                          <p:spTgt spid="476164"/>
                                        </p:tgtEl>
                                      </p:cBhvr>
                                    </p:animEffect>
                                  </p:childTnLst>
                                </p:cTn>
                              </p:par>
                            </p:childTnLst>
                          </p:cTn>
                        </p:par>
                        <p:par>
                          <p:cTn id="8" fill="hold" nodeType="afterGroup">
                            <p:stCondLst>
                              <p:cond delay="500"/>
                            </p:stCondLst>
                            <p:childTnLst>
                              <p:par>
                                <p:cTn id="9" presetID="16" presetClass="entr" presetSubtype="26" fill="hold" grpId="0" nodeType="afterEffect">
                                  <p:stCondLst>
                                    <p:cond delay="0"/>
                                  </p:stCondLst>
                                  <p:childTnLst>
                                    <p:set>
                                      <p:cBhvr>
                                        <p:cTn id="10" dur="1" fill="hold">
                                          <p:stCondLst>
                                            <p:cond delay="0"/>
                                          </p:stCondLst>
                                        </p:cTn>
                                        <p:tgtEl>
                                          <p:spTgt spid="476165"/>
                                        </p:tgtEl>
                                        <p:attrNameLst>
                                          <p:attrName>style.visibility</p:attrName>
                                        </p:attrNameLst>
                                      </p:cBhvr>
                                      <p:to>
                                        <p:strVal val="visible"/>
                                      </p:to>
                                    </p:set>
                                    <p:animEffect transition="in" filter="barn(inHorizontal)">
                                      <p:cBhvr>
                                        <p:cTn id="11" dur="500"/>
                                        <p:tgtEl>
                                          <p:spTgt spid="476165"/>
                                        </p:tgtEl>
                                      </p:cBhvr>
                                    </p:animEffect>
                                  </p:childTnLst>
                                </p:cTn>
                              </p:par>
                            </p:childTnLst>
                          </p:cTn>
                        </p:par>
                        <p:par>
                          <p:cTn id="12" fill="hold" nodeType="afterGroup">
                            <p:stCondLst>
                              <p:cond delay="1000"/>
                            </p:stCondLst>
                            <p:childTnLst>
                              <p:par>
                                <p:cTn id="13" presetID="16" presetClass="entr" presetSubtype="26" fill="hold" grpId="0" nodeType="afterEffect">
                                  <p:stCondLst>
                                    <p:cond delay="0"/>
                                  </p:stCondLst>
                                  <p:childTnLst>
                                    <p:set>
                                      <p:cBhvr>
                                        <p:cTn id="14" dur="1" fill="hold">
                                          <p:stCondLst>
                                            <p:cond delay="0"/>
                                          </p:stCondLst>
                                        </p:cTn>
                                        <p:tgtEl>
                                          <p:spTgt spid="476166"/>
                                        </p:tgtEl>
                                        <p:attrNameLst>
                                          <p:attrName>style.visibility</p:attrName>
                                        </p:attrNameLst>
                                      </p:cBhvr>
                                      <p:to>
                                        <p:strVal val="visible"/>
                                      </p:to>
                                    </p:set>
                                    <p:animEffect transition="in" filter="barn(inHorizontal)">
                                      <p:cBhvr>
                                        <p:cTn id="15" dur="500"/>
                                        <p:tgtEl>
                                          <p:spTgt spid="476166"/>
                                        </p:tgtEl>
                                      </p:cBhvr>
                                    </p:animEffect>
                                  </p:childTnLst>
                                </p:cTn>
                              </p:par>
                            </p:childTnLst>
                          </p:cTn>
                        </p:par>
                        <p:par>
                          <p:cTn id="16" fill="hold" nodeType="afterGroup">
                            <p:stCondLst>
                              <p:cond delay="1500"/>
                            </p:stCondLst>
                            <p:childTnLst>
                              <p:par>
                                <p:cTn id="17" presetID="16" presetClass="entr" presetSubtype="26" fill="hold" grpId="0" nodeType="afterEffect">
                                  <p:stCondLst>
                                    <p:cond delay="0"/>
                                  </p:stCondLst>
                                  <p:childTnLst>
                                    <p:set>
                                      <p:cBhvr>
                                        <p:cTn id="18" dur="1" fill="hold">
                                          <p:stCondLst>
                                            <p:cond delay="0"/>
                                          </p:stCondLst>
                                        </p:cTn>
                                        <p:tgtEl>
                                          <p:spTgt spid="476167"/>
                                        </p:tgtEl>
                                        <p:attrNameLst>
                                          <p:attrName>style.visibility</p:attrName>
                                        </p:attrNameLst>
                                      </p:cBhvr>
                                      <p:to>
                                        <p:strVal val="visible"/>
                                      </p:to>
                                    </p:set>
                                    <p:animEffect transition="in" filter="barn(inHorizontal)">
                                      <p:cBhvr>
                                        <p:cTn id="19" dur="500"/>
                                        <p:tgtEl>
                                          <p:spTgt spid="476167"/>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8" presetClass="entr" presetSubtype="6" fill="hold" grpId="0" nodeType="clickEffect">
                                  <p:stCondLst>
                                    <p:cond delay="0"/>
                                  </p:stCondLst>
                                  <p:childTnLst>
                                    <p:set>
                                      <p:cBhvr>
                                        <p:cTn id="23" dur="1" fill="hold">
                                          <p:stCondLst>
                                            <p:cond delay="0"/>
                                          </p:stCondLst>
                                        </p:cTn>
                                        <p:tgtEl>
                                          <p:spTgt spid="476202"/>
                                        </p:tgtEl>
                                        <p:attrNameLst>
                                          <p:attrName>style.visibility</p:attrName>
                                        </p:attrNameLst>
                                      </p:cBhvr>
                                      <p:to>
                                        <p:strVal val="visible"/>
                                      </p:to>
                                    </p:set>
                                    <p:animEffect transition="in" filter="strips(downRight)">
                                      <p:cBhvr>
                                        <p:cTn id="24" dur="500"/>
                                        <p:tgtEl>
                                          <p:spTgt spid="476202"/>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8" presetClass="entr" presetSubtype="6" fill="hold" grpId="0" nodeType="clickEffect">
                                  <p:stCondLst>
                                    <p:cond delay="0"/>
                                  </p:stCondLst>
                                  <p:childTnLst>
                                    <p:set>
                                      <p:cBhvr>
                                        <p:cTn id="28" dur="1" fill="hold">
                                          <p:stCondLst>
                                            <p:cond delay="0"/>
                                          </p:stCondLst>
                                        </p:cTn>
                                        <p:tgtEl>
                                          <p:spTgt spid="476205"/>
                                        </p:tgtEl>
                                        <p:attrNameLst>
                                          <p:attrName>style.visibility</p:attrName>
                                        </p:attrNameLst>
                                      </p:cBhvr>
                                      <p:to>
                                        <p:strVal val="visible"/>
                                      </p:to>
                                    </p:set>
                                    <p:animEffect transition="in" filter="strips(downRight)">
                                      <p:cBhvr>
                                        <p:cTn id="29" dur="500"/>
                                        <p:tgtEl>
                                          <p:spTgt spid="476205"/>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8" presetClass="entr" presetSubtype="6" fill="hold" grpId="0" nodeType="clickEffect">
                                  <p:stCondLst>
                                    <p:cond delay="0"/>
                                  </p:stCondLst>
                                  <p:childTnLst>
                                    <p:set>
                                      <p:cBhvr>
                                        <p:cTn id="33" dur="1" fill="hold">
                                          <p:stCondLst>
                                            <p:cond delay="0"/>
                                          </p:stCondLst>
                                        </p:cTn>
                                        <p:tgtEl>
                                          <p:spTgt spid="476203"/>
                                        </p:tgtEl>
                                        <p:attrNameLst>
                                          <p:attrName>style.visibility</p:attrName>
                                        </p:attrNameLst>
                                      </p:cBhvr>
                                      <p:to>
                                        <p:strVal val="visible"/>
                                      </p:to>
                                    </p:set>
                                    <p:animEffect transition="in" filter="strips(downRight)">
                                      <p:cBhvr>
                                        <p:cTn id="34" dur="500"/>
                                        <p:tgtEl>
                                          <p:spTgt spid="476203"/>
                                        </p:tgtEl>
                                      </p:cBhvr>
                                    </p:animEffect>
                                  </p:childTnLst>
                                </p:cTn>
                              </p:par>
                              <p:par>
                                <p:cTn id="35" presetID="18" presetClass="entr" presetSubtype="6" fill="hold" grpId="0" nodeType="withEffect">
                                  <p:stCondLst>
                                    <p:cond delay="0"/>
                                  </p:stCondLst>
                                  <p:childTnLst>
                                    <p:set>
                                      <p:cBhvr>
                                        <p:cTn id="36" dur="1" fill="hold">
                                          <p:stCondLst>
                                            <p:cond delay="0"/>
                                          </p:stCondLst>
                                        </p:cTn>
                                        <p:tgtEl>
                                          <p:spTgt spid="476201"/>
                                        </p:tgtEl>
                                        <p:attrNameLst>
                                          <p:attrName>style.visibility</p:attrName>
                                        </p:attrNameLst>
                                      </p:cBhvr>
                                      <p:to>
                                        <p:strVal val="visible"/>
                                      </p:to>
                                    </p:set>
                                    <p:animEffect transition="in" filter="strips(downRight)">
                                      <p:cBhvr>
                                        <p:cTn id="37" dur="500"/>
                                        <p:tgtEl>
                                          <p:spTgt spid="47620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nodeType="clickEffect">
                                  <p:stCondLst>
                                    <p:cond delay="0"/>
                                  </p:stCondLst>
                                  <p:childTnLst>
                                    <p:set>
                                      <p:cBhvr>
                                        <p:cTn id="41" dur="1" fill="hold">
                                          <p:stCondLst>
                                            <p:cond delay="0"/>
                                          </p:stCondLst>
                                        </p:cTn>
                                        <p:tgtEl>
                                          <p:spTgt spid="476200"/>
                                        </p:tgtEl>
                                        <p:attrNameLst>
                                          <p:attrName>style.visibility</p:attrName>
                                        </p:attrNameLst>
                                      </p:cBhvr>
                                      <p:to>
                                        <p:strVal val="visible"/>
                                      </p:to>
                                    </p:set>
                                    <p:animEffect transition="in" filter="box(in)">
                                      <p:cBhvr>
                                        <p:cTn id="42" dur="500"/>
                                        <p:tgtEl>
                                          <p:spTgt spid="47620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76206"/>
                                        </p:tgtEl>
                                        <p:attrNameLst>
                                          <p:attrName>style.visibility</p:attrName>
                                        </p:attrNameLst>
                                      </p:cBhvr>
                                      <p:to>
                                        <p:strVal val="visible"/>
                                      </p:to>
                                    </p:set>
                                    <p:animEffect transition="in" filter="wipe(left)">
                                      <p:cBhvr>
                                        <p:cTn id="47" dur="500"/>
                                        <p:tgtEl>
                                          <p:spTgt spid="47620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76207"/>
                                        </p:tgtEl>
                                        <p:attrNameLst>
                                          <p:attrName>style.visibility</p:attrName>
                                        </p:attrNameLst>
                                      </p:cBhvr>
                                      <p:to>
                                        <p:strVal val="visible"/>
                                      </p:to>
                                    </p:set>
                                    <p:animEffect transition="in" filter="wipe(left)">
                                      <p:cBhvr>
                                        <p:cTn id="52" dur="500"/>
                                        <p:tgtEl>
                                          <p:spTgt spid="47620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76208"/>
                                        </p:tgtEl>
                                        <p:attrNameLst>
                                          <p:attrName>style.visibility</p:attrName>
                                        </p:attrNameLst>
                                      </p:cBhvr>
                                      <p:to>
                                        <p:strVal val="visible"/>
                                      </p:to>
                                    </p:set>
                                    <p:animEffect transition="in" filter="wipe(left)">
                                      <p:cBhvr>
                                        <p:cTn id="57" dur="500"/>
                                        <p:tgtEl>
                                          <p:spTgt spid="476208"/>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476209"/>
                                        </p:tgtEl>
                                        <p:attrNameLst>
                                          <p:attrName>style.visibility</p:attrName>
                                        </p:attrNameLst>
                                      </p:cBhvr>
                                      <p:to>
                                        <p:strVal val="visible"/>
                                      </p:to>
                                    </p:set>
                                    <p:animEffect transition="in" filter="wipe(left)">
                                      <p:cBhvr>
                                        <p:cTn id="60" dur="500"/>
                                        <p:tgtEl>
                                          <p:spTgt spid="476209"/>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4" presetClass="entr" presetSubtype="16" fill="hold" nodeType="clickEffect">
                                  <p:stCondLst>
                                    <p:cond delay="0"/>
                                  </p:stCondLst>
                                  <p:childTnLst>
                                    <p:set>
                                      <p:cBhvr>
                                        <p:cTn id="64" dur="1" fill="hold">
                                          <p:stCondLst>
                                            <p:cond delay="0"/>
                                          </p:stCondLst>
                                        </p:cTn>
                                        <p:tgtEl>
                                          <p:spTgt spid="476204"/>
                                        </p:tgtEl>
                                        <p:attrNameLst>
                                          <p:attrName>style.visibility</p:attrName>
                                        </p:attrNameLst>
                                      </p:cBhvr>
                                      <p:to>
                                        <p:strVal val="visible"/>
                                      </p:to>
                                    </p:set>
                                    <p:animEffect transition="in" filter="box(in)">
                                      <p:cBhvr>
                                        <p:cTn id="65" dur="500"/>
                                        <p:tgtEl>
                                          <p:spTgt spid="476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6164" grpId="0" animBg="1"/>
      <p:bldP spid="476165" grpId="0" animBg="1"/>
      <p:bldP spid="476166" grpId="0" animBg="1"/>
      <p:bldP spid="476167" grpId="0" animBg="1"/>
      <p:bldP spid="476201" grpId="0" animBg="1"/>
      <p:bldP spid="476202" grpId="0" animBg="1"/>
      <p:bldP spid="476203" grpId="0" animBg="1"/>
      <p:bldP spid="476205" grpId="0" animBg="1"/>
      <p:bldP spid="476206" grpId="0" animBg="1"/>
      <p:bldP spid="476207" grpId="0" animBg="1"/>
      <p:bldP spid="476208" grpId="0" animBg="1"/>
      <p:bldP spid="47620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8" name="Rectangle 4"/>
          <p:cNvSpPr>
            <a:spLocks noChangeArrowheads="1"/>
          </p:cNvSpPr>
          <p:nvPr/>
        </p:nvSpPr>
        <p:spPr bwMode="auto">
          <a:xfrm>
            <a:off x="2584450" y="3454400"/>
            <a:ext cx="1168400" cy="1800225"/>
          </a:xfrm>
          <a:prstGeom prst="rect">
            <a:avLst/>
          </a:prstGeom>
          <a:solidFill>
            <a:srgbClr val="66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189" name="Rectangle 5"/>
          <p:cNvSpPr>
            <a:spLocks noChangeArrowheads="1"/>
          </p:cNvSpPr>
          <p:nvPr/>
        </p:nvSpPr>
        <p:spPr bwMode="auto">
          <a:xfrm>
            <a:off x="1368425" y="3454400"/>
            <a:ext cx="1181100" cy="1800225"/>
          </a:xfrm>
          <a:prstGeom prst="rect">
            <a:avLst/>
          </a:prstGeom>
          <a:solidFill>
            <a:srgbClr val="FF99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77190" name="Object 6"/>
          <p:cNvGraphicFramePr>
            <a:graphicFrameLocks noChangeAspect="1"/>
          </p:cNvGraphicFramePr>
          <p:nvPr/>
        </p:nvGraphicFramePr>
        <p:xfrm>
          <a:off x="376238" y="2617788"/>
          <a:ext cx="842962" cy="527050"/>
        </p:xfrm>
        <a:graphic>
          <a:graphicData uri="http://schemas.openxmlformats.org/presentationml/2006/ole">
            <mc:AlternateContent xmlns:mc="http://schemas.openxmlformats.org/markup-compatibility/2006">
              <mc:Choice xmlns:v="urn:schemas-microsoft-com:vml" Requires="v">
                <p:oleObj spid="_x0000_s477370" name="Equation" r:id="rId3" imgW="380880" imgH="241200" progId="Equation.DSMT4">
                  <p:embed/>
                </p:oleObj>
              </mc:Choice>
              <mc:Fallback>
                <p:oleObj name="Equation" r:id="rId3" imgW="380880" imgH="24120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38" y="2617788"/>
                        <a:ext cx="842962" cy="527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7191" name="Object 7"/>
          <p:cNvGraphicFramePr>
            <a:graphicFrameLocks noChangeAspect="1"/>
          </p:cNvGraphicFramePr>
          <p:nvPr/>
        </p:nvGraphicFramePr>
        <p:xfrm>
          <a:off x="1697038" y="2486025"/>
          <a:ext cx="1824037" cy="444500"/>
        </p:xfrm>
        <a:graphic>
          <a:graphicData uri="http://schemas.openxmlformats.org/presentationml/2006/ole">
            <mc:AlternateContent xmlns:mc="http://schemas.openxmlformats.org/markup-compatibility/2006">
              <mc:Choice xmlns:v="urn:schemas-microsoft-com:vml" Requires="v">
                <p:oleObj spid="_x0000_s477371" name="Equation" r:id="rId5" imgW="812520" imgH="241200" progId="Equation.DSMT4">
                  <p:embed/>
                </p:oleObj>
              </mc:Choice>
              <mc:Fallback>
                <p:oleObj name="Equation" r:id="rId5" imgW="812520" imgH="24120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7038" y="2486025"/>
                        <a:ext cx="1824037" cy="444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7267" name="Group 83"/>
          <p:cNvGraphicFramePr>
            <a:graphicFrameLocks noGrp="1"/>
          </p:cNvGraphicFramePr>
          <p:nvPr/>
        </p:nvGraphicFramePr>
        <p:xfrm>
          <a:off x="342900" y="2509838"/>
          <a:ext cx="3465513" cy="2710498"/>
        </p:xfrm>
        <a:graphic>
          <a:graphicData uri="http://schemas.openxmlformats.org/drawingml/2006/table">
            <a:tbl>
              <a:tblPr/>
              <a:tblGrid>
                <a:gridCol w="1050925"/>
                <a:gridCol w="1204913"/>
                <a:gridCol w="1209675"/>
              </a:tblGrid>
              <a:tr h="461963">
                <a:tc rowSpan="2">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zh-CN" altLang="zh-CN" sz="2600" b="1" i="0" u="none" strike="noStrike" cap="none" normalizeH="0" baseline="0" smtClean="0">
                        <a:ln>
                          <a:noFill/>
                        </a:ln>
                        <a:solidFill>
                          <a:schemeClr val="tx1"/>
                        </a:solidFill>
                        <a:effectLst/>
                        <a:latin typeface="Arial Narrow" panose="020B0606020202030204"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zh-CN" altLang="zh-CN" sz="2600" b="1" i="0" u="none" strike="noStrike" cap="none" normalizeH="0" baseline="0" smtClean="0">
                        <a:ln>
                          <a:noFill/>
                        </a:ln>
                        <a:solidFill>
                          <a:schemeClr val="tx1"/>
                        </a:solidFill>
                        <a:effectLst/>
                        <a:latin typeface="Arial Narrow" panose="020B0606020202030204"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r>
              <a:tr h="346075">
                <a:tc vMerge="1">
                  <a:txBody>
                    <a:bodyPr/>
                    <a:lstStyle/>
                    <a:p>
                      <a:endParaRPr lang="zh-CN" altLang="en-US"/>
                    </a:p>
                  </a:txBody>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100" b="0" i="0" u="none" strike="noStrike" cap="none" normalizeH="0" baseline="0" smtClean="0">
                          <a:ln>
                            <a:noFill/>
                          </a:ln>
                          <a:solidFill>
                            <a:srgbClr val="0000FF"/>
                          </a:solidFill>
                          <a:effectLst/>
                          <a:latin typeface="Times New Roman" panose="02020603050405020304" pitchFamily="18" charset="0"/>
                          <a:ea typeface="ˎ̥"/>
                          <a:cs typeface="Times New Roman" panose="02020603050405020304" pitchFamily="18" charset="0"/>
                        </a:rPr>
                        <a:t>X=0</a:t>
                      </a:r>
                      <a:r>
                        <a:rPr kumimoji="0" lang="en-US" altLang="zh-CN" sz="2100" b="0" i="0" u="none" strike="noStrike" cap="none" normalizeH="0" baseline="0" smtClean="0">
                          <a:ln>
                            <a:noFill/>
                          </a:ln>
                          <a:solidFill>
                            <a:srgbClr val="0000FF"/>
                          </a:solidFill>
                          <a:effectLst/>
                          <a:latin typeface="Arial Narrow" panose="020B0606020202030204" pitchFamily="34" charset="0"/>
                          <a:ea typeface="ˎ̥"/>
                          <a:cs typeface="Times New Roman" panose="02020603050405020304" pitchFamily="18" charset="0"/>
                        </a:rPr>
                        <a:t> </a:t>
                      </a:r>
                      <a:endParaRPr kumimoji="0" lang="en-US" altLang="zh-CN" sz="2600" b="1" i="0" u="none" strike="noStrike" cap="none" normalizeH="0" baseline="0" smtClean="0">
                        <a:ln>
                          <a:noFill/>
                        </a:ln>
                        <a:solidFill>
                          <a:srgbClr val="0000FF"/>
                        </a:solidFill>
                        <a:effectLst/>
                        <a:latin typeface="Arial Narrow" panose="020B0606020202030204" pitchFamily="34" charset="0"/>
                        <a:ea typeface="ˎ̥"/>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100" b="0" i="0" u="none" strike="noStrike" cap="none" normalizeH="0" baseline="0" smtClean="0">
                          <a:ln>
                            <a:noFill/>
                          </a:ln>
                          <a:solidFill>
                            <a:srgbClr val="0000FF"/>
                          </a:solidFill>
                          <a:effectLst/>
                          <a:latin typeface="Times New Roman" panose="02020603050405020304" pitchFamily="18" charset="0"/>
                          <a:ea typeface="ˎ̥"/>
                          <a:cs typeface="Times New Roman" panose="02020603050405020304" pitchFamily="18" charset="0"/>
                        </a:rPr>
                        <a:t>X=1</a:t>
                      </a:r>
                      <a:r>
                        <a:rPr kumimoji="0" lang="en-US" altLang="zh-CN" sz="2100" b="0" i="0" u="none" strike="noStrike" cap="none" normalizeH="0" baseline="0" smtClean="0">
                          <a:ln>
                            <a:noFill/>
                          </a:ln>
                          <a:solidFill>
                            <a:srgbClr val="0000FF"/>
                          </a:solidFill>
                          <a:effectLst/>
                          <a:latin typeface="Arial Narrow" panose="020B0606020202030204" pitchFamily="34" charset="0"/>
                          <a:ea typeface="ˎ̥"/>
                          <a:cs typeface="Times New Roman" panose="02020603050405020304" pitchFamily="18" charset="0"/>
                        </a:rPr>
                        <a:t> </a:t>
                      </a:r>
                      <a:endParaRPr kumimoji="0" lang="en-US" altLang="zh-CN" sz="2600" b="1" i="0" u="none" strike="noStrike" cap="none" normalizeH="0" baseline="0" smtClean="0">
                        <a:ln>
                          <a:noFill/>
                        </a:ln>
                        <a:solidFill>
                          <a:srgbClr val="0000FF"/>
                        </a:solidFill>
                        <a:effectLst/>
                        <a:latin typeface="Arial Narrow" panose="020B0606020202030204" pitchFamily="34" charset="0"/>
                        <a:ea typeface="ˎ̥"/>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08000">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100" b="0" i="0" u="none" strike="noStrike" cap="none" normalizeH="0" baseline="0" smtClean="0">
                          <a:ln>
                            <a:noFill/>
                          </a:ln>
                          <a:solidFill>
                            <a:schemeClr val="tx1"/>
                          </a:solidFill>
                          <a:effectLst/>
                          <a:latin typeface="Times New Roman" panose="02020603050405020304" pitchFamily="18" charset="0"/>
                          <a:ea typeface="ˎ̥"/>
                          <a:cs typeface="Times New Roman" panose="02020603050405020304" pitchFamily="18" charset="0"/>
                        </a:rPr>
                        <a:t>0  0</a:t>
                      </a:r>
                      <a:r>
                        <a:rPr kumimoji="0" lang="en-US" altLang="zh-CN" sz="2100" b="0"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rPr>
                        <a:t> </a:t>
                      </a:r>
                      <a:endParaRPr kumimoji="0" lang="en-US" altLang="zh-CN" sz="2600" b="1"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100" b="0" i="0" u="none" strike="noStrike" cap="none" normalizeH="0" baseline="0" smtClean="0">
                          <a:ln>
                            <a:noFill/>
                          </a:ln>
                          <a:solidFill>
                            <a:schemeClr val="tx1"/>
                          </a:solidFill>
                          <a:effectLst/>
                          <a:latin typeface="Times New Roman" panose="02020603050405020304" pitchFamily="18" charset="0"/>
                          <a:ea typeface="ˎ̥"/>
                          <a:cs typeface="Times New Roman" panose="02020603050405020304" pitchFamily="18" charset="0"/>
                        </a:rPr>
                        <a:t>0  1 / 0</a:t>
                      </a:r>
                      <a:r>
                        <a:rPr kumimoji="0" lang="en-US" altLang="zh-CN" sz="2100" b="0"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rPr>
                        <a:t> </a:t>
                      </a:r>
                      <a:endParaRPr kumimoji="0" lang="en-US" altLang="zh-CN" sz="2600" b="1"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100" b="0" i="0" u="none" strike="noStrike" cap="none" normalizeH="0" baseline="0" smtClean="0">
                          <a:ln>
                            <a:noFill/>
                          </a:ln>
                          <a:solidFill>
                            <a:schemeClr val="tx1"/>
                          </a:solidFill>
                          <a:effectLst/>
                          <a:latin typeface="Times New Roman" panose="02020603050405020304" pitchFamily="18" charset="0"/>
                          <a:ea typeface="ˎ̥"/>
                          <a:cs typeface="Times New Roman" panose="02020603050405020304" pitchFamily="18" charset="0"/>
                        </a:rPr>
                        <a:t>1  1 / 0</a:t>
                      </a:r>
                      <a:r>
                        <a:rPr kumimoji="0" lang="en-US" altLang="zh-CN" sz="2100" b="0"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rPr>
                        <a:t> </a:t>
                      </a:r>
                      <a:endParaRPr kumimoji="0" lang="en-US" altLang="zh-CN" sz="2600" b="1"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460375">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100" b="0" i="0" u="none" strike="noStrike" cap="none" normalizeH="0" baseline="0" smtClean="0">
                          <a:ln>
                            <a:noFill/>
                          </a:ln>
                          <a:solidFill>
                            <a:schemeClr val="tx1"/>
                          </a:solidFill>
                          <a:effectLst/>
                          <a:latin typeface="Times New Roman" panose="02020603050405020304" pitchFamily="18" charset="0"/>
                          <a:ea typeface="ˎ̥"/>
                          <a:cs typeface="Times New Roman" panose="02020603050405020304" pitchFamily="18" charset="0"/>
                        </a:rPr>
                        <a:t>0  1</a:t>
                      </a:r>
                      <a:r>
                        <a:rPr kumimoji="0" lang="en-US" altLang="zh-CN" sz="2100" b="0"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rPr>
                        <a:t> </a:t>
                      </a:r>
                      <a:endParaRPr kumimoji="0" lang="en-US" altLang="zh-CN" sz="2600" b="1"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100" b="0" i="0" u="none" strike="noStrike" cap="none" normalizeH="0" baseline="0" smtClean="0">
                          <a:ln>
                            <a:noFill/>
                          </a:ln>
                          <a:solidFill>
                            <a:schemeClr val="tx1"/>
                          </a:solidFill>
                          <a:effectLst/>
                          <a:latin typeface="Times New Roman" panose="02020603050405020304" pitchFamily="18" charset="0"/>
                          <a:ea typeface="ˎ̥"/>
                          <a:cs typeface="Times New Roman" panose="02020603050405020304" pitchFamily="18" charset="0"/>
                        </a:rPr>
                        <a:t>1  0 / 0</a:t>
                      </a:r>
                      <a:r>
                        <a:rPr kumimoji="0" lang="en-US" altLang="zh-CN" sz="2100" b="0"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rPr>
                        <a:t> </a:t>
                      </a:r>
                      <a:endParaRPr kumimoji="0" lang="en-US" altLang="zh-CN" sz="2600" b="1"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100" b="0" i="0" u="none" strike="noStrike" cap="none" normalizeH="0" baseline="0" smtClean="0">
                          <a:ln>
                            <a:noFill/>
                          </a:ln>
                          <a:solidFill>
                            <a:schemeClr val="tx1"/>
                          </a:solidFill>
                          <a:effectLst/>
                          <a:latin typeface="Times New Roman" panose="02020603050405020304" pitchFamily="18" charset="0"/>
                          <a:ea typeface="ˎ̥"/>
                          <a:cs typeface="Times New Roman" panose="02020603050405020304" pitchFamily="18" charset="0"/>
                        </a:rPr>
                        <a:t>0  0 /0</a:t>
                      </a:r>
                      <a:r>
                        <a:rPr kumimoji="0" lang="en-US" altLang="zh-CN" sz="2100" b="0"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rPr>
                        <a:t> </a:t>
                      </a:r>
                      <a:endParaRPr kumimoji="0" lang="en-US" altLang="zh-CN" sz="2600" b="1"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423863">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100" b="0" i="0" u="none" strike="noStrike" cap="none" normalizeH="0" baseline="0" smtClean="0">
                          <a:ln>
                            <a:noFill/>
                          </a:ln>
                          <a:solidFill>
                            <a:schemeClr val="tx1"/>
                          </a:solidFill>
                          <a:effectLst/>
                          <a:latin typeface="Times New Roman" panose="02020603050405020304" pitchFamily="18" charset="0"/>
                          <a:ea typeface="ˎ̥"/>
                          <a:cs typeface="Times New Roman" panose="02020603050405020304" pitchFamily="18" charset="0"/>
                        </a:rPr>
                        <a:t>1  0</a:t>
                      </a:r>
                      <a:r>
                        <a:rPr kumimoji="0" lang="en-US" altLang="zh-CN" sz="2100" b="0"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rPr>
                        <a:t> </a:t>
                      </a:r>
                      <a:endParaRPr kumimoji="0" lang="en-US" altLang="zh-CN" sz="2600" b="1"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100" b="0" i="0" u="none" strike="noStrike" cap="none" normalizeH="0" baseline="0" smtClean="0">
                          <a:ln>
                            <a:noFill/>
                          </a:ln>
                          <a:solidFill>
                            <a:schemeClr val="tx1"/>
                          </a:solidFill>
                          <a:effectLst/>
                          <a:latin typeface="Times New Roman" panose="02020603050405020304" pitchFamily="18" charset="0"/>
                          <a:ea typeface="ˎ̥"/>
                          <a:cs typeface="Times New Roman" panose="02020603050405020304" pitchFamily="18" charset="0"/>
                        </a:rPr>
                        <a:t>1  1 / 0</a:t>
                      </a:r>
                      <a:r>
                        <a:rPr kumimoji="0" lang="en-US" altLang="zh-CN" sz="2100" b="0"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rPr>
                        <a:t> </a:t>
                      </a:r>
                      <a:endParaRPr kumimoji="0" lang="en-US" altLang="zh-CN" sz="2600" b="1"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100" b="0" i="0" u="none" strike="noStrike" cap="none" normalizeH="0" baseline="0" smtClean="0">
                          <a:ln>
                            <a:noFill/>
                          </a:ln>
                          <a:solidFill>
                            <a:schemeClr val="tx1"/>
                          </a:solidFill>
                          <a:effectLst/>
                          <a:latin typeface="Times New Roman" panose="02020603050405020304" pitchFamily="18" charset="0"/>
                          <a:ea typeface="ˎ̥"/>
                          <a:cs typeface="Times New Roman" panose="02020603050405020304" pitchFamily="18" charset="0"/>
                        </a:rPr>
                        <a:t>0  1 / 0</a:t>
                      </a:r>
                      <a:r>
                        <a:rPr kumimoji="0" lang="en-US" altLang="zh-CN" sz="2100" b="0"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rPr>
                        <a:t> </a:t>
                      </a:r>
                      <a:endParaRPr kumimoji="0" lang="en-US" altLang="zh-CN" sz="2600" b="1"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419100">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100" b="0" i="0" u="none" strike="noStrike" cap="none" normalizeH="0" baseline="0" smtClean="0">
                          <a:ln>
                            <a:noFill/>
                          </a:ln>
                          <a:solidFill>
                            <a:schemeClr val="tx1"/>
                          </a:solidFill>
                          <a:effectLst/>
                          <a:latin typeface="Times New Roman" panose="02020603050405020304" pitchFamily="18" charset="0"/>
                          <a:ea typeface="ˎ̥"/>
                          <a:cs typeface="Times New Roman" panose="02020603050405020304" pitchFamily="18" charset="0"/>
                        </a:rPr>
                        <a:t>1  1</a:t>
                      </a:r>
                      <a:r>
                        <a:rPr kumimoji="0" lang="en-US" altLang="zh-CN" sz="2100" b="0"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rPr>
                        <a:t> </a:t>
                      </a:r>
                      <a:endParaRPr kumimoji="0" lang="en-US" altLang="zh-CN" sz="2600" b="1"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100" b="0" i="0" u="none" strike="noStrike" cap="none" normalizeH="0" baseline="0" smtClean="0">
                          <a:ln>
                            <a:noFill/>
                          </a:ln>
                          <a:solidFill>
                            <a:schemeClr val="tx1"/>
                          </a:solidFill>
                          <a:effectLst/>
                          <a:latin typeface="Times New Roman" panose="02020603050405020304" pitchFamily="18" charset="0"/>
                          <a:ea typeface="ˎ̥"/>
                          <a:cs typeface="Times New Roman" panose="02020603050405020304" pitchFamily="18" charset="0"/>
                        </a:rPr>
                        <a:t>0  0 / 1</a:t>
                      </a:r>
                      <a:r>
                        <a:rPr kumimoji="0" lang="en-US" altLang="zh-CN" sz="2100" b="0"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rPr>
                        <a:t> </a:t>
                      </a:r>
                      <a:endParaRPr kumimoji="0" lang="en-US" altLang="zh-CN" sz="2600" b="1"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100" b="0" i="0" u="none" strike="noStrike" cap="none" normalizeH="0" baseline="0" smtClean="0">
                          <a:ln>
                            <a:noFill/>
                          </a:ln>
                          <a:solidFill>
                            <a:schemeClr val="tx1"/>
                          </a:solidFill>
                          <a:effectLst/>
                          <a:latin typeface="Times New Roman" panose="02020603050405020304" pitchFamily="18" charset="0"/>
                          <a:ea typeface="ˎ̥"/>
                          <a:cs typeface="Times New Roman" panose="02020603050405020304" pitchFamily="18" charset="0"/>
                        </a:rPr>
                        <a:t>1  0 / 1</a:t>
                      </a:r>
                      <a:r>
                        <a:rPr kumimoji="0" lang="en-US" altLang="zh-CN" sz="2100" b="0"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rPr>
                        <a:t> </a:t>
                      </a:r>
                      <a:endParaRPr kumimoji="0" lang="en-US" altLang="zh-CN" sz="2600" b="1" i="0" u="none" strike="noStrike" cap="none" normalizeH="0" baseline="0" smtClean="0">
                        <a:ln>
                          <a:noFill/>
                        </a:ln>
                        <a:solidFill>
                          <a:schemeClr val="tx1"/>
                        </a:solidFill>
                        <a:effectLst/>
                        <a:latin typeface="Arial Narrow" panose="020B0606020202030204" pitchFamily="34" charset="0"/>
                        <a:ea typeface="ˎ̥"/>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pSp>
        <p:nvGrpSpPr>
          <p:cNvPr id="477221" name="Group 37"/>
          <p:cNvGrpSpPr>
            <a:grpSpLocks/>
          </p:cNvGrpSpPr>
          <p:nvPr/>
        </p:nvGrpSpPr>
        <p:grpSpPr bwMode="auto">
          <a:xfrm>
            <a:off x="4129088" y="2493963"/>
            <a:ext cx="4662486" cy="2763837"/>
            <a:chOff x="2513" y="1571"/>
            <a:chExt cx="2937" cy="1741"/>
          </a:xfrm>
        </p:grpSpPr>
        <p:sp>
          <p:nvSpPr>
            <p:cNvPr id="477222" name="Line 38"/>
            <p:cNvSpPr>
              <a:spLocks noChangeShapeType="1"/>
            </p:cNvSpPr>
            <p:nvPr/>
          </p:nvSpPr>
          <p:spPr bwMode="auto">
            <a:xfrm>
              <a:off x="2980" y="1815"/>
              <a:ext cx="17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23" name="Line 39"/>
            <p:cNvSpPr>
              <a:spLocks noChangeShapeType="1"/>
            </p:cNvSpPr>
            <p:nvPr/>
          </p:nvSpPr>
          <p:spPr bwMode="auto">
            <a:xfrm>
              <a:off x="3320" y="1815"/>
              <a:ext cx="17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24" name="Line 40"/>
            <p:cNvSpPr>
              <a:spLocks noChangeShapeType="1"/>
            </p:cNvSpPr>
            <p:nvPr/>
          </p:nvSpPr>
          <p:spPr bwMode="auto">
            <a:xfrm>
              <a:off x="3660" y="1815"/>
              <a:ext cx="17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25" name="Line 41"/>
            <p:cNvSpPr>
              <a:spLocks noChangeShapeType="1"/>
            </p:cNvSpPr>
            <p:nvPr/>
          </p:nvSpPr>
          <p:spPr bwMode="auto">
            <a:xfrm>
              <a:off x="4001" y="1815"/>
              <a:ext cx="17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26" name="Line 42"/>
            <p:cNvSpPr>
              <a:spLocks noChangeShapeType="1"/>
            </p:cNvSpPr>
            <p:nvPr/>
          </p:nvSpPr>
          <p:spPr bwMode="auto">
            <a:xfrm>
              <a:off x="4341" y="1815"/>
              <a:ext cx="17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27" name="Line 43"/>
            <p:cNvSpPr>
              <a:spLocks noChangeShapeType="1"/>
            </p:cNvSpPr>
            <p:nvPr/>
          </p:nvSpPr>
          <p:spPr bwMode="auto">
            <a:xfrm>
              <a:off x="4681" y="1815"/>
              <a:ext cx="17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28" name="Line 44"/>
            <p:cNvSpPr>
              <a:spLocks noChangeShapeType="1"/>
            </p:cNvSpPr>
            <p:nvPr/>
          </p:nvSpPr>
          <p:spPr bwMode="auto">
            <a:xfrm>
              <a:off x="5021" y="1815"/>
              <a:ext cx="17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29" name="Line 45"/>
            <p:cNvSpPr>
              <a:spLocks noChangeShapeType="1"/>
            </p:cNvSpPr>
            <p:nvPr/>
          </p:nvSpPr>
          <p:spPr bwMode="auto">
            <a:xfrm>
              <a:off x="3320" y="2565"/>
              <a:ext cx="34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30" name="Line 46"/>
            <p:cNvSpPr>
              <a:spLocks noChangeShapeType="1"/>
            </p:cNvSpPr>
            <p:nvPr/>
          </p:nvSpPr>
          <p:spPr bwMode="auto">
            <a:xfrm>
              <a:off x="2668" y="2913"/>
              <a:ext cx="624"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31" name="Line 47"/>
            <p:cNvSpPr>
              <a:spLocks noChangeShapeType="1"/>
            </p:cNvSpPr>
            <p:nvPr/>
          </p:nvSpPr>
          <p:spPr bwMode="auto">
            <a:xfrm>
              <a:off x="4001" y="2565"/>
              <a:ext cx="34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32" name="Line 48"/>
            <p:cNvSpPr>
              <a:spLocks noChangeShapeType="1"/>
            </p:cNvSpPr>
            <p:nvPr/>
          </p:nvSpPr>
          <p:spPr bwMode="auto">
            <a:xfrm>
              <a:off x="4681" y="2565"/>
              <a:ext cx="34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33" name="Line 49"/>
            <p:cNvSpPr>
              <a:spLocks noChangeShapeType="1"/>
            </p:cNvSpPr>
            <p:nvPr/>
          </p:nvSpPr>
          <p:spPr bwMode="auto">
            <a:xfrm>
              <a:off x="4001" y="2913"/>
              <a:ext cx="34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34" name="Line 50"/>
            <p:cNvSpPr>
              <a:spLocks noChangeShapeType="1"/>
            </p:cNvSpPr>
            <p:nvPr/>
          </p:nvSpPr>
          <p:spPr bwMode="auto">
            <a:xfrm>
              <a:off x="5033" y="2913"/>
              <a:ext cx="41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35" name="Line 51"/>
            <p:cNvSpPr>
              <a:spLocks noChangeShapeType="1"/>
            </p:cNvSpPr>
            <p:nvPr/>
          </p:nvSpPr>
          <p:spPr bwMode="auto">
            <a:xfrm>
              <a:off x="2668" y="3273"/>
              <a:ext cx="99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36" name="Line 52"/>
            <p:cNvSpPr>
              <a:spLocks noChangeShapeType="1"/>
            </p:cNvSpPr>
            <p:nvPr/>
          </p:nvSpPr>
          <p:spPr bwMode="auto">
            <a:xfrm>
              <a:off x="4681" y="3273"/>
              <a:ext cx="769"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37" name="Line 53"/>
            <p:cNvSpPr>
              <a:spLocks noChangeShapeType="1"/>
            </p:cNvSpPr>
            <p:nvPr/>
          </p:nvSpPr>
          <p:spPr bwMode="auto">
            <a:xfrm>
              <a:off x="4001" y="3273"/>
              <a:ext cx="34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38" name="Line 54"/>
            <p:cNvSpPr>
              <a:spLocks noChangeShapeType="1"/>
            </p:cNvSpPr>
            <p:nvPr/>
          </p:nvSpPr>
          <p:spPr bwMode="auto">
            <a:xfrm>
              <a:off x="2640" y="2565"/>
              <a:ext cx="34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7239" name="Line 55"/>
            <p:cNvSpPr>
              <a:spLocks noChangeShapeType="1"/>
            </p:cNvSpPr>
            <p:nvPr/>
          </p:nvSpPr>
          <p:spPr bwMode="auto">
            <a:xfrm>
              <a:off x="4042" y="1925"/>
              <a:ext cx="2" cy="294"/>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7240" name="Line 56"/>
            <p:cNvSpPr>
              <a:spLocks noChangeShapeType="1"/>
            </p:cNvSpPr>
            <p:nvPr/>
          </p:nvSpPr>
          <p:spPr bwMode="auto">
            <a:xfrm flipV="1">
              <a:off x="4042" y="1934"/>
              <a:ext cx="1383"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7241" name="Freeform 57"/>
            <p:cNvSpPr>
              <a:spLocks/>
            </p:cNvSpPr>
            <p:nvPr/>
          </p:nvSpPr>
          <p:spPr bwMode="auto">
            <a:xfrm>
              <a:off x="2821" y="1571"/>
              <a:ext cx="168" cy="260"/>
            </a:xfrm>
            <a:custGeom>
              <a:avLst/>
              <a:gdLst>
                <a:gd name="T0" fmla="*/ 0 w 168"/>
                <a:gd name="T1" fmla="*/ 260 h 260"/>
                <a:gd name="T2" fmla="*/ 0 w 168"/>
                <a:gd name="T3" fmla="*/ 234 h 260"/>
                <a:gd name="T4" fmla="*/ 0 w 168"/>
                <a:gd name="T5" fmla="*/ 208 h 260"/>
                <a:gd name="T6" fmla="*/ 0 w 168"/>
                <a:gd name="T7" fmla="*/ 183 h 260"/>
                <a:gd name="T8" fmla="*/ 0 w 168"/>
                <a:gd name="T9" fmla="*/ 159 h 260"/>
                <a:gd name="T10" fmla="*/ 0 w 168"/>
                <a:gd name="T11" fmla="*/ 136 h 260"/>
                <a:gd name="T12" fmla="*/ 0 w 168"/>
                <a:gd name="T13" fmla="*/ 114 h 260"/>
                <a:gd name="T14" fmla="*/ 0 w 168"/>
                <a:gd name="T15" fmla="*/ 94 h 260"/>
                <a:gd name="T16" fmla="*/ 0 w 168"/>
                <a:gd name="T17" fmla="*/ 75 h 260"/>
                <a:gd name="T18" fmla="*/ 0 w 168"/>
                <a:gd name="T19" fmla="*/ 59 h 260"/>
                <a:gd name="T20" fmla="*/ 0 w 168"/>
                <a:gd name="T21" fmla="*/ 52 h 260"/>
                <a:gd name="T22" fmla="*/ 0 w 168"/>
                <a:gd name="T23" fmla="*/ 44 h 260"/>
                <a:gd name="T24" fmla="*/ 0 w 168"/>
                <a:gd name="T25" fmla="*/ 37 h 260"/>
                <a:gd name="T26" fmla="*/ 0 w 168"/>
                <a:gd name="T27" fmla="*/ 31 h 260"/>
                <a:gd name="T28" fmla="*/ 0 w 168"/>
                <a:gd name="T29" fmla="*/ 26 h 260"/>
                <a:gd name="T30" fmla="*/ 0 w 168"/>
                <a:gd name="T31" fmla="*/ 20 h 260"/>
                <a:gd name="T32" fmla="*/ 0 w 168"/>
                <a:gd name="T33" fmla="*/ 15 h 260"/>
                <a:gd name="T34" fmla="*/ 0 w 168"/>
                <a:gd name="T35" fmla="*/ 11 h 260"/>
                <a:gd name="T36" fmla="*/ 0 w 168"/>
                <a:gd name="T37" fmla="*/ 7 h 260"/>
                <a:gd name="T38" fmla="*/ 0 w 168"/>
                <a:gd name="T39" fmla="*/ 5 h 260"/>
                <a:gd name="T40" fmla="*/ 0 w 168"/>
                <a:gd name="T41" fmla="*/ 2 h 260"/>
                <a:gd name="T42" fmla="*/ 0 w 168"/>
                <a:gd name="T43" fmla="*/ 0 h 260"/>
                <a:gd name="T44" fmla="*/ 0 w 168"/>
                <a:gd name="T45" fmla="*/ 0 h 260"/>
                <a:gd name="T46" fmla="*/ 0 w 168"/>
                <a:gd name="T47" fmla="*/ 0 h 260"/>
                <a:gd name="T48" fmla="*/ 168 w 168"/>
                <a:gd name="T49" fmla="*/ 0 h 260"/>
                <a:gd name="T50" fmla="*/ 168 w 168"/>
                <a:gd name="T51" fmla="*/ 0 h 260"/>
                <a:gd name="T52" fmla="*/ 168 w 168"/>
                <a:gd name="T53" fmla="*/ 0 h 260"/>
                <a:gd name="T54" fmla="*/ 168 w 168"/>
                <a:gd name="T55" fmla="*/ 2 h 260"/>
                <a:gd name="T56" fmla="*/ 168 w 168"/>
                <a:gd name="T57" fmla="*/ 5 h 260"/>
                <a:gd name="T58" fmla="*/ 168 w 168"/>
                <a:gd name="T59" fmla="*/ 7 h 260"/>
                <a:gd name="T60" fmla="*/ 168 w 168"/>
                <a:gd name="T61" fmla="*/ 11 h 260"/>
                <a:gd name="T62" fmla="*/ 168 w 168"/>
                <a:gd name="T63" fmla="*/ 15 h 260"/>
                <a:gd name="T64" fmla="*/ 168 w 168"/>
                <a:gd name="T65" fmla="*/ 20 h 260"/>
                <a:gd name="T66" fmla="*/ 168 w 168"/>
                <a:gd name="T67" fmla="*/ 26 h 260"/>
                <a:gd name="T68" fmla="*/ 168 w 168"/>
                <a:gd name="T69" fmla="*/ 31 h 260"/>
                <a:gd name="T70" fmla="*/ 168 w 168"/>
                <a:gd name="T71" fmla="*/ 37 h 260"/>
                <a:gd name="T72" fmla="*/ 168 w 168"/>
                <a:gd name="T73" fmla="*/ 44 h 260"/>
                <a:gd name="T74" fmla="*/ 168 w 168"/>
                <a:gd name="T75" fmla="*/ 52 h 260"/>
                <a:gd name="T76" fmla="*/ 168 w 168"/>
                <a:gd name="T77" fmla="*/ 59 h 260"/>
                <a:gd name="T78" fmla="*/ 168 w 168"/>
                <a:gd name="T79" fmla="*/ 75 h 260"/>
                <a:gd name="T80" fmla="*/ 168 w 168"/>
                <a:gd name="T81" fmla="*/ 94 h 260"/>
                <a:gd name="T82" fmla="*/ 168 w 168"/>
                <a:gd name="T83" fmla="*/ 114 h 260"/>
                <a:gd name="T84" fmla="*/ 168 w 168"/>
                <a:gd name="T85" fmla="*/ 136 h 260"/>
                <a:gd name="T86" fmla="*/ 168 w 168"/>
                <a:gd name="T87" fmla="*/ 159 h 260"/>
                <a:gd name="T88" fmla="*/ 168 w 168"/>
                <a:gd name="T89" fmla="*/ 183 h 260"/>
                <a:gd name="T90" fmla="*/ 168 w 168"/>
                <a:gd name="T91" fmla="*/ 208 h 260"/>
                <a:gd name="T92" fmla="*/ 168 w 168"/>
                <a:gd name="T93" fmla="*/ 234 h 260"/>
                <a:gd name="T94" fmla="*/ 168 w 168"/>
                <a:gd name="T95" fmla="*/ 26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8" h="260">
                  <a:moveTo>
                    <a:pt x="0" y="260"/>
                  </a:moveTo>
                  <a:lnTo>
                    <a:pt x="0" y="234"/>
                  </a:lnTo>
                  <a:lnTo>
                    <a:pt x="0" y="208"/>
                  </a:lnTo>
                  <a:lnTo>
                    <a:pt x="0" y="183"/>
                  </a:lnTo>
                  <a:lnTo>
                    <a:pt x="0" y="159"/>
                  </a:lnTo>
                  <a:lnTo>
                    <a:pt x="0" y="136"/>
                  </a:lnTo>
                  <a:lnTo>
                    <a:pt x="0" y="114"/>
                  </a:lnTo>
                  <a:lnTo>
                    <a:pt x="0" y="94"/>
                  </a:lnTo>
                  <a:lnTo>
                    <a:pt x="0" y="75"/>
                  </a:lnTo>
                  <a:lnTo>
                    <a:pt x="0" y="59"/>
                  </a:lnTo>
                  <a:lnTo>
                    <a:pt x="0" y="52"/>
                  </a:lnTo>
                  <a:lnTo>
                    <a:pt x="0" y="44"/>
                  </a:lnTo>
                  <a:lnTo>
                    <a:pt x="0" y="37"/>
                  </a:lnTo>
                  <a:lnTo>
                    <a:pt x="0" y="31"/>
                  </a:lnTo>
                  <a:lnTo>
                    <a:pt x="0" y="26"/>
                  </a:lnTo>
                  <a:lnTo>
                    <a:pt x="0" y="20"/>
                  </a:lnTo>
                  <a:lnTo>
                    <a:pt x="0" y="15"/>
                  </a:lnTo>
                  <a:lnTo>
                    <a:pt x="0" y="11"/>
                  </a:lnTo>
                  <a:lnTo>
                    <a:pt x="0" y="7"/>
                  </a:lnTo>
                  <a:lnTo>
                    <a:pt x="0" y="5"/>
                  </a:lnTo>
                  <a:lnTo>
                    <a:pt x="0" y="2"/>
                  </a:lnTo>
                  <a:lnTo>
                    <a:pt x="0" y="0"/>
                  </a:lnTo>
                  <a:lnTo>
                    <a:pt x="0" y="0"/>
                  </a:lnTo>
                  <a:lnTo>
                    <a:pt x="0" y="0"/>
                  </a:lnTo>
                  <a:lnTo>
                    <a:pt x="168" y="0"/>
                  </a:lnTo>
                  <a:lnTo>
                    <a:pt x="168" y="0"/>
                  </a:lnTo>
                  <a:lnTo>
                    <a:pt x="168" y="0"/>
                  </a:lnTo>
                  <a:lnTo>
                    <a:pt x="168" y="2"/>
                  </a:lnTo>
                  <a:lnTo>
                    <a:pt x="168" y="5"/>
                  </a:lnTo>
                  <a:lnTo>
                    <a:pt x="168" y="7"/>
                  </a:lnTo>
                  <a:lnTo>
                    <a:pt x="168" y="11"/>
                  </a:lnTo>
                  <a:lnTo>
                    <a:pt x="168" y="15"/>
                  </a:lnTo>
                  <a:lnTo>
                    <a:pt x="168" y="20"/>
                  </a:lnTo>
                  <a:lnTo>
                    <a:pt x="168" y="26"/>
                  </a:lnTo>
                  <a:lnTo>
                    <a:pt x="168" y="31"/>
                  </a:lnTo>
                  <a:lnTo>
                    <a:pt x="168" y="37"/>
                  </a:lnTo>
                  <a:lnTo>
                    <a:pt x="168" y="44"/>
                  </a:lnTo>
                  <a:lnTo>
                    <a:pt x="168" y="52"/>
                  </a:lnTo>
                  <a:lnTo>
                    <a:pt x="168" y="59"/>
                  </a:lnTo>
                  <a:lnTo>
                    <a:pt x="168" y="75"/>
                  </a:lnTo>
                  <a:lnTo>
                    <a:pt x="168" y="94"/>
                  </a:lnTo>
                  <a:lnTo>
                    <a:pt x="168" y="114"/>
                  </a:lnTo>
                  <a:lnTo>
                    <a:pt x="168" y="136"/>
                  </a:lnTo>
                  <a:lnTo>
                    <a:pt x="168" y="159"/>
                  </a:lnTo>
                  <a:lnTo>
                    <a:pt x="168" y="183"/>
                  </a:lnTo>
                  <a:lnTo>
                    <a:pt x="168" y="208"/>
                  </a:lnTo>
                  <a:lnTo>
                    <a:pt x="168" y="234"/>
                  </a:lnTo>
                  <a:lnTo>
                    <a:pt x="168" y="260"/>
                  </a:lnTo>
                </a:path>
              </a:pathLst>
            </a:custGeom>
            <a:noFill/>
            <a:ln w="381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7242" name="Freeform 58"/>
            <p:cNvSpPr>
              <a:spLocks/>
            </p:cNvSpPr>
            <p:nvPr/>
          </p:nvSpPr>
          <p:spPr bwMode="auto">
            <a:xfrm>
              <a:off x="5197" y="1571"/>
              <a:ext cx="168" cy="260"/>
            </a:xfrm>
            <a:custGeom>
              <a:avLst/>
              <a:gdLst>
                <a:gd name="T0" fmla="*/ 0 w 168"/>
                <a:gd name="T1" fmla="*/ 260 h 260"/>
                <a:gd name="T2" fmla="*/ 0 w 168"/>
                <a:gd name="T3" fmla="*/ 234 h 260"/>
                <a:gd name="T4" fmla="*/ 0 w 168"/>
                <a:gd name="T5" fmla="*/ 208 h 260"/>
                <a:gd name="T6" fmla="*/ 0 w 168"/>
                <a:gd name="T7" fmla="*/ 183 h 260"/>
                <a:gd name="T8" fmla="*/ 0 w 168"/>
                <a:gd name="T9" fmla="*/ 159 h 260"/>
                <a:gd name="T10" fmla="*/ 0 w 168"/>
                <a:gd name="T11" fmla="*/ 136 h 260"/>
                <a:gd name="T12" fmla="*/ 0 w 168"/>
                <a:gd name="T13" fmla="*/ 114 h 260"/>
                <a:gd name="T14" fmla="*/ 0 w 168"/>
                <a:gd name="T15" fmla="*/ 94 h 260"/>
                <a:gd name="T16" fmla="*/ 0 w 168"/>
                <a:gd name="T17" fmla="*/ 75 h 260"/>
                <a:gd name="T18" fmla="*/ 0 w 168"/>
                <a:gd name="T19" fmla="*/ 59 h 260"/>
                <a:gd name="T20" fmla="*/ 0 w 168"/>
                <a:gd name="T21" fmla="*/ 52 h 260"/>
                <a:gd name="T22" fmla="*/ 0 w 168"/>
                <a:gd name="T23" fmla="*/ 44 h 260"/>
                <a:gd name="T24" fmla="*/ 0 w 168"/>
                <a:gd name="T25" fmla="*/ 37 h 260"/>
                <a:gd name="T26" fmla="*/ 0 w 168"/>
                <a:gd name="T27" fmla="*/ 31 h 260"/>
                <a:gd name="T28" fmla="*/ 0 w 168"/>
                <a:gd name="T29" fmla="*/ 26 h 260"/>
                <a:gd name="T30" fmla="*/ 0 w 168"/>
                <a:gd name="T31" fmla="*/ 20 h 260"/>
                <a:gd name="T32" fmla="*/ 0 w 168"/>
                <a:gd name="T33" fmla="*/ 15 h 260"/>
                <a:gd name="T34" fmla="*/ 0 w 168"/>
                <a:gd name="T35" fmla="*/ 11 h 260"/>
                <a:gd name="T36" fmla="*/ 0 w 168"/>
                <a:gd name="T37" fmla="*/ 7 h 260"/>
                <a:gd name="T38" fmla="*/ 0 w 168"/>
                <a:gd name="T39" fmla="*/ 5 h 260"/>
                <a:gd name="T40" fmla="*/ 0 w 168"/>
                <a:gd name="T41" fmla="*/ 2 h 260"/>
                <a:gd name="T42" fmla="*/ 0 w 168"/>
                <a:gd name="T43" fmla="*/ 0 h 260"/>
                <a:gd name="T44" fmla="*/ 0 w 168"/>
                <a:gd name="T45" fmla="*/ 0 h 260"/>
                <a:gd name="T46" fmla="*/ 0 w 168"/>
                <a:gd name="T47" fmla="*/ 0 h 260"/>
                <a:gd name="T48" fmla="*/ 168 w 168"/>
                <a:gd name="T49" fmla="*/ 0 h 260"/>
                <a:gd name="T50" fmla="*/ 168 w 168"/>
                <a:gd name="T51" fmla="*/ 0 h 260"/>
                <a:gd name="T52" fmla="*/ 168 w 168"/>
                <a:gd name="T53" fmla="*/ 0 h 260"/>
                <a:gd name="T54" fmla="*/ 168 w 168"/>
                <a:gd name="T55" fmla="*/ 2 h 260"/>
                <a:gd name="T56" fmla="*/ 168 w 168"/>
                <a:gd name="T57" fmla="*/ 5 h 260"/>
                <a:gd name="T58" fmla="*/ 168 w 168"/>
                <a:gd name="T59" fmla="*/ 7 h 260"/>
                <a:gd name="T60" fmla="*/ 168 w 168"/>
                <a:gd name="T61" fmla="*/ 11 h 260"/>
                <a:gd name="T62" fmla="*/ 168 w 168"/>
                <a:gd name="T63" fmla="*/ 15 h 260"/>
                <a:gd name="T64" fmla="*/ 168 w 168"/>
                <a:gd name="T65" fmla="*/ 20 h 260"/>
                <a:gd name="T66" fmla="*/ 168 w 168"/>
                <a:gd name="T67" fmla="*/ 26 h 260"/>
                <a:gd name="T68" fmla="*/ 168 w 168"/>
                <a:gd name="T69" fmla="*/ 31 h 260"/>
                <a:gd name="T70" fmla="*/ 168 w 168"/>
                <a:gd name="T71" fmla="*/ 37 h 260"/>
                <a:gd name="T72" fmla="*/ 168 w 168"/>
                <a:gd name="T73" fmla="*/ 44 h 260"/>
                <a:gd name="T74" fmla="*/ 168 w 168"/>
                <a:gd name="T75" fmla="*/ 52 h 260"/>
                <a:gd name="T76" fmla="*/ 168 w 168"/>
                <a:gd name="T77" fmla="*/ 59 h 260"/>
                <a:gd name="T78" fmla="*/ 168 w 168"/>
                <a:gd name="T79" fmla="*/ 75 h 260"/>
                <a:gd name="T80" fmla="*/ 168 w 168"/>
                <a:gd name="T81" fmla="*/ 94 h 260"/>
                <a:gd name="T82" fmla="*/ 168 w 168"/>
                <a:gd name="T83" fmla="*/ 114 h 260"/>
                <a:gd name="T84" fmla="*/ 168 w 168"/>
                <a:gd name="T85" fmla="*/ 136 h 260"/>
                <a:gd name="T86" fmla="*/ 168 w 168"/>
                <a:gd name="T87" fmla="*/ 159 h 260"/>
                <a:gd name="T88" fmla="*/ 168 w 168"/>
                <a:gd name="T89" fmla="*/ 183 h 260"/>
                <a:gd name="T90" fmla="*/ 168 w 168"/>
                <a:gd name="T91" fmla="*/ 208 h 260"/>
                <a:gd name="T92" fmla="*/ 168 w 168"/>
                <a:gd name="T93" fmla="*/ 234 h 260"/>
                <a:gd name="T94" fmla="*/ 168 w 168"/>
                <a:gd name="T95" fmla="*/ 26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8" h="260">
                  <a:moveTo>
                    <a:pt x="0" y="260"/>
                  </a:moveTo>
                  <a:lnTo>
                    <a:pt x="0" y="234"/>
                  </a:lnTo>
                  <a:lnTo>
                    <a:pt x="0" y="208"/>
                  </a:lnTo>
                  <a:lnTo>
                    <a:pt x="0" y="183"/>
                  </a:lnTo>
                  <a:lnTo>
                    <a:pt x="0" y="159"/>
                  </a:lnTo>
                  <a:lnTo>
                    <a:pt x="0" y="136"/>
                  </a:lnTo>
                  <a:lnTo>
                    <a:pt x="0" y="114"/>
                  </a:lnTo>
                  <a:lnTo>
                    <a:pt x="0" y="94"/>
                  </a:lnTo>
                  <a:lnTo>
                    <a:pt x="0" y="75"/>
                  </a:lnTo>
                  <a:lnTo>
                    <a:pt x="0" y="59"/>
                  </a:lnTo>
                  <a:lnTo>
                    <a:pt x="0" y="52"/>
                  </a:lnTo>
                  <a:lnTo>
                    <a:pt x="0" y="44"/>
                  </a:lnTo>
                  <a:lnTo>
                    <a:pt x="0" y="37"/>
                  </a:lnTo>
                  <a:lnTo>
                    <a:pt x="0" y="31"/>
                  </a:lnTo>
                  <a:lnTo>
                    <a:pt x="0" y="26"/>
                  </a:lnTo>
                  <a:lnTo>
                    <a:pt x="0" y="20"/>
                  </a:lnTo>
                  <a:lnTo>
                    <a:pt x="0" y="15"/>
                  </a:lnTo>
                  <a:lnTo>
                    <a:pt x="0" y="11"/>
                  </a:lnTo>
                  <a:lnTo>
                    <a:pt x="0" y="7"/>
                  </a:lnTo>
                  <a:lnTo>
                    <a:pt x="0" y="5"/>
                  </a:lnTo>
                  <a:lnTo>
                    <a:pt x="0" y="2"/>
                  </a:lnTo>
                  <a:lnTo>
                    <a:pt x="0" y="0"/>
                  </a:lnTo>
                  <a:lnTo>
                    <a:pt x="0" y="0"/>
                  </a:lnTo>
                  <a:lnTo>
                    <a:pt x="0" y="0"/>
                  </a:lnTo>
                  <a:lnTo>
                    <a:pt x="168" y="0"/>
                  </a:lnTo>
                  <a:lnTo>
                    <a:pt x="168" y="0"/>
                  </a:lnTo>
                  <a:lnTo>
                    <a:pt x="168" y="0"/>
                  </a:lnTo>
                  <a:lnTo>
                    <a:pt x="168" y="2"/>
                  </a:lnTo>
                  <a:lnTo>
                    <a:pt x="168" y="5"/>
                  </a:lnTo>
                  <a:lnTo>
                    <a:pt x="168" y="7"/>
                  </a:lnTo>
                  <a:lnTo>
                    <a:pt x="168" y="11"/>
                  </a:lnTo>
                  <a:lnTo>
                    <a:pt x="168" y="15"/>
                  </a:lnTo>
                  <a:lnTo>
                    <a:pt x="168" y="20"/>
                  </a:lnTo>
                  <a:lnTo>
                    <a:pt x="168" y="26"/>
                  </a:lnTo>
                  <a:lnTo>
                    <a:pt x="168" y="31"/>
                  </a:lnTo>
                  <a:lnTo>
                    <a:pt x="168" y="37"/>
                  </a:lnTo>
                  <a:lnTo>
                    <a:pt x="168" y="44"/>
                  </a:lnTo>
                  <a:lnTo>
                    <a:pt x="168" y="52"/>
                  </a:lnTo>
                  <a:lnTo>
                    <a:pt x="168" y="59"/>
                  </a:lnTo>
                  <a:lnTo>
                    <a:pt x="168" y="75"/>
                  </a:lnTo>
                  <a:lnTo>
                    <a:pt x="168" y="94"/>
                  </a:lnTo>
                  <a:lnTo>
                    <a:pt x="168" y="114"/>
                  </a:lnTo>
                  <a:lnTo>
                    <a:pt x="168" y="136"/>
                  </a:lnTo>
                  <a:lnTo>
                    <a:pt x="168" y="159"/>
                  </a:lnTo>
                  <a:lnTo>
                    <a:pt x="168" y="183"/>
                  </a:lnTo>
                  <a:lnTo>
                    <a:pt x="168" y="208"/>
                  </a:lnTo>
                  <a:lnTo>
                    <a:pt x="168" y="234"/>
                  </a:lnTo>
                  <a:lnTo>
                    <a:pt x="168" y="260"/>
                  </a:lnTo>
                </a:path>
              </a:pathLst>
            </a:custGeom>
            <a:noFill/>
            <a:ln w="381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7243" name="Freeform 59"/>
            <p:cNvSpPr>
              <a:spLocks/>
            </p:cNvSpPr>
            <p:nvPr/>
          </p:nvSpPr>
          <p:spPr bwMode="auto">
            <a:xfrm>
              <a:off x="4857" y="1571"/>
              <a:ext cx="168" cy="260"/>
            </a:xfrm>
            <a:custGeom>
              <a:avLst/>
              <a:gdLst>
                <a:gd name="T0" fmla="*/ 0 w 168"/>
                <a:gd name="T1" fmla="*/ 260 h 260"/>
                <a:gd name="T2" fmla="*/ 0 w 168"/>
                <a:gd name="T3" fmla="*/ 234 h 260"/>
                <a:gd name="T4" fmla="*/ 0 w 168"/>
                <a:gd name="T5" fmla="*/ 208 h 260"/>
                <a:gd name="T6" fmla="*/ 0 w 168"/>
                <a:gd name="T7" fmla="*/ 183 h 260"/>
                <a:gd name="T8" fmla="*/ 0 w 168"/>
                <a:gd name="T9" fmla="*/ 159 h 260"/>
                <a:gd name="T10" fmla="*/ 0 w 168"/>
                <a:gd name="T11" fmla="*/ 136 h 260"/>
                <a:gd name="T12" fmla="*/ 0 w 168"/>
                <a:gd name="T13" fmla="*/ 114 h 260"/>
                <a:gd name="T14" fmla="*/ 0 w 168"/>
                <a:gd name="T15" fmla="*/ 94 h 260"/>
                <a:gd name="T16" fmla="*/ 0 w 168"/>
                <a:gd name="T17" fmla="*/ 75 h 260"/>
                <a:gd name="T18" fmla="*/ 0 w 168"/>
                <a:gd name="T19" fmla="*/ 59 h 260"/>
                <a:gd name="T20" fmla="*/ 0 w 168"/>
                <a:gd name="T21" fmla="*/ 52 h 260"/>
                <a:gd name="T22" fmla="*/ 0 w 168"/>
                <a:gd name="T23" fmla="*/ 44 h 260"/>
                <a:gd name="T24" fmla="*/ 0 w 168"/>
                <a:gd name="T25" fmla="*/ 37 h 260"/>
                <a:gd name="T26" fmla="*/ 0 w 168"/>
                <a:gd name="T27" fmla="*/ 31 h 260"/>
                <a:gd name="T28" fmla="*/ 0 w 168"/>
                <a:gd name="T29" fmla="*/ 26 h 260"/>
                <a:gd name="T30" fmla="*/ 0 w 168"/>
                <a:gd name="T31" fmla="*/ 20 h 260"/>
                <a:gd name="T32" fmla="*/ 0 w 168"/>
                <a:gd name="T33" fmla="*/ 15 h 260"/>
                <a:gd name="T34" fmla="*/ 0 w 168"/>
                <a:gd name="T35" fmla="*/ 11 h 260"/>
                <a:gd name="T36" fmla="*/ 0 w 168"/>
                <a:gd name="T37" fmla="*/ 7 h 260"/>
                <a:gd name="T38" fmla="*/ 0 w 168"/>
                <a:gd name="T39" fmla="*/ 5 h 260"/>
                <a:gd name="T40" fmla="*/ 0 w 168"/>
                <a:gd name="T41" fmla="*/ 2 h 260"/>
                <a:gd name="T42" fmla="*/ 0 w 168"/>
                <a:gd name="T43" fmla="*/ 0 h 260"/>
                <a:gd name="T44" fmla="*/ 0 w 168"/>
                <a:gd name="T45" fmla="*/ 0 h 260"/>
                <a:gd name="T46" fmla="*/ 0 w 168"/>
                <a:gd name="T47" fmla="*/ 0 h 260"/>
                <a:gd name="T48" fmla="*/ 168 w 168"/>
                <a:gd name="T49" fmla="*/ 0 h 260"/>
                <a:gd name="T50" fmla="*/ 168 w 168"/>
                <a:gd name="T51" fmla="*/ 0 h 260"/>
                <a:gd name="T52" fmla="*/ 168 w 168"/>
                <a:gd name="T53" fmla="*/ 0 h 260"/>
                <a:gd name="T54" fmla="*/ 168 w 168"/>
                <a:gd name="T55" fmla="*/ 2 h 260"/>
                <a:gd name="T56" fmla="*/ 168 w 168"/>
                <a:gd name="T57" fmla="*/ 5 h 260"/>
                <a:gd name="T58" fmla="*/ 168 w 168"/>
                <a:gd name="T59" fmla="*/ 7 h 260"/>
                <a:gd name="T60" fmla="*/ 168 w 168"/>
                <a:gd name="T61" fmla="*/ 11 h 260"/>
                <a:gd name="T62" fmla="*/ 168 w 168"/>
                <a:gd name="T63" fmla="*/ 15 h 260"/>
                <a:gd name="T64" fmla="*/ 168 w 168"/>
                <a:gd name="T65" fmla="*/ 20 h 260"/>
                <a:gd name="T66" fmla="*/ 168 w 168"/>
                <a:gd name="T67" fmla="*/ 26 h 260"/>
                <a:gd name="T68" fmla="*/ 168 w 168"/>
                <a:gd name="T69" fmla="*/ 31 h 260"/>
                <a:gd name="T70" fmla="*/ 168 w 168"/>
                <a:gd name="T71" fmla="*/ 37 h 260"/>
                <a:gd name="T72" fmla="*/ 168 w 168"/>
                <a:gd name="T73" fmla="*/ 44 h 260"/>
                <a:gd name="T74" fmla="*/ 168 w 168"/>
                <a:gd name="T75" fmla="*/ 52 h 260"/>
                <a:gd name="T76" fmla="*/ 168 w 168"/>
                <a:gd name="T77" fmla="*/ 59 h 260"/>
                <a:gd name="T78" fmla="*/ 168 w 168"/>
                <a:gd name="T79" fmla="*/ 75 h 260"/>
                <a:gd name="T80" fmla="*/ 168 w 168"/>
                <a:gd name="T81" fmla="*/ 94 h 260"/>
                <a:gd name="T82" fmla="*/ 168 w 168"/>
                <a:gd name="T83" fmla="*/ 114 h 260"/>
                <a:gd name="T84" fmla="*/ 168 w 168"/>
                <a:gd name="T85" fmla="*/ 136 h 260"/>
                <a:gd name="T86" fmla="*/ 168 w 168"/>
                <a:gd name="T87" fmla="*/ 159 h 260"/>
                <a:gd name="T88" fmla="*/ 168 w 168"/>
                <a:gd name="T89" fmla="*/ 183 h 260"/>
                <a:gd name="T90" fmla="*/ 168 w 168"/>
                <a:gd name="T91" fmla="*/ 208 h 260"/>
                <a:gd name="T92" fmla="*/ 168 w 168"/>
                <a:gd name="T93" fmla="*/ 234 h 260"/>
                <a:gd name="T94" fmla="*/ 168 w 168"/>
                <a:gd name="T95" fmla="*/ 26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8" h="260">
                  <a:moveTo>
                    <a:pt x="0" y="260"/>
                  </a:moveTo>
                  <a:lnTo>
                    <a:pt x="0" y="234"/>
                  </a:lnTo>
                  <a:lnTo>
                    <a:pt x="0" y="208"/>
                  </a:lnTo>
                  <a:lnTo>
                    <a:pt x="0" y="183"/>
                  </a:lnTo>
                  <a:lnTo>
                    <a:pt x="0" y="159"/>
                  </a:lnTo>
                  <a:lnTo>
                    <a:pt x="0" y="136"/>
                  </a:lnTo>
                  <a:lnTo>
                    <a:pt x="0" y="114"/>
                  </a:lnTo>
                  <a:lnTo>
                    <a:pt x="0" y="94"/>
                  </a:lnTo>
                  <a:lnTo>
                    <a:pt x="0" y="75"/>
                  </a:lnTo>
                  <a:lnTo>
                    <a:pt x="0" y="59"/>
                  </a:lnTo>
                  <a:lnTo>
                    <a:pt x="0" y="52"/>
                  </a:lnTo>
                  <a:lnTo>
                    <a:pt x="0" y="44"/>
                  </a:lnTo>
                  <a:lnTo>
                    <a:pt x="0" y="37"/>
                  </a:lnTo>
                  <a:lnTo>
                    <a:pt x="0" y="31"/>
                  </a:lnTo>
                  <a:lnTo>
                    <a:pt x="0" y="26"/>
                  </a:lnTo>
                  <a:lnTo>
                    <a:pt x="0" y="20"/>
                  </a:lnTo>
                  <a:lnTo>
                    <a:pt x="0" y="15"/>
                  </a:lnTo>
                  <a:lnTo>
                    <a:pt x="0" y="11"/>
                  </a:lnTo>
                  <a:lnTo>
                    <a:pt x="0" y="7"/>
                  </a:lnTo>
                  <a:lnTo>
                    <a:pt x="0" y="5"/>
                  </a:lnTo>
                  <a:lnTo>
                    <a:pt x="0" y="2"/>
                  </a:lnTo>
                  <a:lnTo>
                    <a:pt x="0" y="0"/>
                  </a:lnTo>
                  <a:lnTo>
                    <a:pt x="0" y="0"/>
                  </a:lnTo>
                  <a:lnTo>
                    <a:pt x="0" y="0"/>
                  </a:lnTo>
                  <a:lnTo>
                    <a:pt x="168" y="0"/>
                  </a:lnTo>
                  <a:lnTo>
                    <a:pt x="168" y="0"/>
                  </a:lnTo>
                  <a:lnTo>
                    <a:pt x="168" y="0"/>
                  </a:lnTo>
                  <a:lnTo>
                    <a:pt x="168" y="2"/>
                  </a:lnTo>
                  <a:lnTo>
                    <a:pt x="168" y="5"/>
                  </a:lnTo>
                  <a:lnTo>
                    <a:pt x="168" y="7"/>
                  </a:lnTo>
                  <a:lnTo>
                    <a:pt x="168" y="11"/>
                  </a:lnTo>
                  <a:lnTo>
                    <a:pt x="168" y="15"/>
                  </a:lnTo>
                  <a:lnTo>
                    <a:pt x="168" y="20"/>
                  </a:lnTo>
                  <a:lnTo>
                    <a:pt x="168" y="26"/>
                  </a:lnTo>
                  <a:lnTo>
                    <a:pt x="168" y="31"/>
                  </a:lnTo>
                  <a:lnTo>
                    <a:pt x="168" y="37"/>
                  </a:lnTo>
                  <a:lnTo>
                    <a:pt x="168" y="44"/>
                  </a:lnTo>
                  <a:lnTo>
                    <a:pt x="168" y="52"/>
                  </a:lnTo>
                  <a:lnTo>
                    <a:pt x="168" y="59"/>
                  </a:lnTo>
                  <a:lnTo>
                    <a:pt x="168" y="75"/>
                  </a:lnTo>
                  <a:lnTo>
                    <a:pt x="168" y="94"/>
                  </a:lnTo>
                  <a:lnTo>
                    <a:pt x="168" y="114"/>
                  </a:lnTo>
                  <a:lnTo>
                    <a:pt x="168" y="136"/>
                  </a:lnTo>
                  <a:lnTo>
                    <a:pt x="168" y="159"/>
                  </a:lnTo>
                  <a:lnTo>
                    <a:pt x="168" y="183"/>
                  </a:lnTo>
                  <a:lnTo>
                    <a:pt x="168" y="208"/>
                  </a:lnTo>
                  <a:lnTo>
                    <a:pt x="168" y="234"/>
                  </a:lnTo>
                  <a:lnTo>
                    <a:pt x="168" y="260"/>
                  </a:lnTo>
                </a:path>
              </a:pathLst>
            </a:custGeom>
            <a:noFill/>
            <a:ln w="381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7244" name="Freeform 60"/>
            <p:cNvSpPr>
              <a:spLocks/>
            </p:cNvSpPr>
            <p:nvPr/>
          </p:nvSpPr>
          <p:spPr bwMode="auto">
            <a:xfrm>
              <a:off x="4518" y="1571"/>
              <a:ext cx="168" cy="260"/>
            </a:xfrm>
            <a:custGeom>
              <a:avLst/>
              <a:gdLst>
                <a:gd name="T0" fmla="*/ 0 w 168"/>
                <a:gd name="T1" fmla="*/ 260 h 260"/>
                <a:gd name="T2" fmla="*/ 0 w 168"/>
                <a:gd name="T3" fmla="*/ 234 h 260"/>
                <a:gd name="T4" fmla="*/ 0 w 168"/>
                <a:gd name="T5" fmla="*/ 208 h 260"/>
                <a:gd name="T6" fmla="*/ 0 w 168"/>
                <a:gd name="T7" fmla="*/ 183 h 260"/>
                <a:gd name="T8" fmla="*/ 0 w 168"/>
                <a:gd name="T9" fmla="*/ 159 h 260"/>
                <a:gd name="T10" fmla="*/ 0 w 168"/>
                <a:gd name="T11" fmla="*/ 136 h 260"/>
                <a:gd name="T12" fmla="*/ 0 w 168"/>
                <a:gd name="T13" fmla="*/ 114 h 260"/>
                <a:gd name="T14" fmla="*/ 0 w 168"/>
                <a:gd name="T15" fmla="*/ 94 h 260"/>
                <a:gd name="T16" fmla="*/ 0 w 168"/>
                <a:gd name="T17" fmla="*/ 75 h 260"/>
                <a:gd name="T18" fmla="*/ 0 w 168"/>
                <a:gd name="T19" fmla="*/ 59 h 260"/>
                <a:gd name="T20" fmla="*/ 0 w 168"/>
                <a:gd name="T21" fmla="*/ 52 h 260"/>
                <a:gd name="T22" fmla="*/ 0 w 168"/>
                <a:gd name="T23" fmla="*/ 44 h 260"/>
                <a:gd name="T24" fmla="*/ 0 w 168"/>
                <a:gd name="T25" fmla="*/ 37 h 260"/>
                <a:gd name="T26" fmla="*/ 0 w 168"/>
                <a:gd name="T27" fmla="*/ 31 h 260"/>
                <a:gd name="T28" fmla="*/ 0 w 168"/>
                <a:gd name="T29" fmla="*/ 26 h 260"/>
                <a:gd name="T30" fmla="*/ 0 w 168"/>
                <a:gd name="T31" fmla="*/ 20 h 260"/>
                <a:gd name="T32" fmla="*/ 0 w 168"/>
                <a:gd name="T33" fmla="*/ 15 h 260"/>
                <a:gd name="T34" fmla="*/ 0 w 168"/>
                <a:gd name="T35" fmla="*/ 11 h 260"/>
                <a:gd name="T36" fmla="*/ 0 w 168"/>
                <a:gd name="T37" fmla="*/ 7 h 260"/>
                <a:gd name="T38" fmla="*/ 0 w 168"/>
                <a:gd name="T39" fmla="*/ 5 h 260"/>
                <a:gd name="T40" fmla="*/ 0 w 168"/>
                <a:gd name="T41" fmla="*/ 2 h 260"/>
                <a:gd name="T42" fmla="*/ 0 w 168"/>
                <a:gd name="T43" fmla="*/ 0 h 260"/>
                <a:gd name="T44" fmla="*/ 0 w 168"/>
                <a:gd name="T45" fmla="*/ 0 h 260"/>
                <a:gd name="T46" fmla="*/ 0 w 168"/>
                <a:gd name="T47" fmla="*/ 0 h 260"/>
                <a:gd name="T48" fmla="*/ 168 w 168"/>
                <a:gd name="T49" fmla="*/ 0 h 260"/>
                <a:gd name="T50" fmla="*/ 168 w 168"/>
                <a:gd name="T51" fmla="*/ 0 h 260"/>
                <a:gd name="T52" fmla="*/ 168 w 168"/>
                <a:gd name="T53" fmla="*/ 0 h 260"/>
                <a:gd name="T54" fmla="*/ 168 w 168"/>
                <a:gd name="T55" fmla="*/ 2 h 260"/>
                <a:gd name="T56" fmla="*/ 168 w 168"/>
                <a:gd name="T57" fmla="*/ 5 h 260"/>
                <a:gd name="T58" fmla="*/ 168 w 168"/>
                <a:gd name="T59" fmla="*/ 7 h 260"/>
                <a:gd name="T60" fmla="*/ 168 w 168"/>
                <a:gd name="T61" fmla="*/ 11 h 260"/>
                <a:gd name="T62" fmla="*/ 168 w 168"/>
                <a:gd name="T63" fmla="*/ 15 h 260"/>
                <a:gd name="T64" fmla="*/ 168 w 168"/>
                <a:gd name="T65" fmla="*/ 20 h 260"/>
                <a:gd name="T66" fmla="*/ 168 w 168"/>
                <a:gd name="T67" fmla="*/ 26 h 260"/>
                <a:gd name="T68" fmla="*/ 168 w 168"/>
                <a:gd name="T69" fmla="*/ 31 h 260"/>
                <a:gd name="T70" fmla="*/ 168 w 168"/>
                <a:gd name="T71" fmla="*/ 37 h 260"/>
                <a:gd name="T72" fmla="*/ 168 w 168"/>
                <a:gd name="T73" fmla="*/ 44 h 260"/>
                <a:gd name="T74" fmla="*/ 168 w 168"/>
                <a:gd name="T75" fmla="*/ 52 h 260"/>
                <a:gd name="T76" fmla="*/ 168 w 168"/>
                <a:gd name="T77" fmla="*/ 59 h 260"/>
                <a:gd name="T78" fmla="*/ 168 w 168"/>
                <a:gd name="T79" fmla="*/ 75 h 260"/>
                <a:gd name="T80" fmla="*/ 168 w 168"/>
                <a:gd name="T81" fmla="*/ 94 h 260"/>
                <a:gd name="T82" fmla="*/ 168 w 168"/>
                <a:gd name="T83" fmla="*/ 114 h 260"/>
                <a:gd name="T84" fmla="*/ 168 w 168"/>
                <a:gd name="T85" fmla="*/ 136 h 260"/>
                <a:gd name="T86" fmla="*/ 168 w 168"/>
                <a:gd name="T87" fmla="*/ 159 h 260"/>
                <a:gd name="T88" fmla="*/ 168 w 168"/>
                <a:gd name="T89" fmla="*/ 183 h 260"/>
                <a:gd name="T90" fmla="*/ 168 w 168"/>
                <a:gd name="T91" fmla="*/ 208 h 260"/>
                <a:gd name="T92" fmla="*/ 168 w 168"/>
                <a:gd name="T93" fmla="*/ 234 h 260"/>
                <a:gd name="T94" fmla="*/ 168 w 168"/>
                <a:gd name="T95" fmla="*/ 26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8" h="260">
                  <a:moveTo>
                    <a:pt x="0" y="260"/>
                  </a:moveTo>
                  <a:lnTo>
                    <a:pt x="0" y="234"/>
                  </a:lnTo>
                  <a:lnTo>
                    <a:pt x="0" y="208"/>
                  </a:lnTo>
                  <a:lnTo>
                    <a:pt x="0" y="183"/>
                  </a:lnTo>
                  <a:lnTo>
                    <a:pt x="0" y="159"/>
                  </a:lnTo>
                  <a:lnTo>
                    <a:pt x="0" y="136"/>
                  </a:lnTo>
                  <a:lnTo>
                    <a:pt x="0" y="114"/>
                  </a:lnTo>
                  <a:lnTo>
                    <a:pt x="0" y="94"/>
                  </a:lnTo>
                  <a:lnTo>
                    <a:pt x="0" y="75"/>
                  </a:lnTo>
                  <a:lnTo>
                    <a:pt x="0" y="59"/>
                  </a:lnTo>
                  <a:lnTo>
                    <a:pt x="0" y="52"/>
                  </a:lnTo>
                  <a:lnTo>
                    <a:pt x="0" y="44"/>
                  </a:lnTo>
                  <a:lnTo>
                    <a:pt x="0" y="37"/>
                  </a:lnTo>
                  <a:lnTo>
                    <a:pt x="0" y="31"/>
                  </a:lnTo>
                  <a:lnTo>
                    <a:pt x="0" y="26"/>
                  </a:lnTo>
                  <a:lnTo>
                    <a:pt x="0" y="20"/>
                  </a:lnTo>
                  <a:lnTo>
                    <a:pt x="0" y="15"/>
                  </a:lnTo>
                  <a:lnTo>
                    <a:pt x="0" y="11"/>
                  </a:lnTo>
                  <a:lnTo>
                    <a:pt x="0" y="7"/>
                  </a:lnTo>
                  <a:lnTo>
                    <a:pt x="0" y="5"/>
                  </a:lnTo>
                  <a:lnTo>
                    <a:pt x="0" y="2"/>
                  </a:lnTo>
                  <a:lnTo>
                    <a:pt x="0" y="0"/>
                  </a:lnTo>
                  <a:lnTo>
                    <a:pt x="0" y="0"/>
                  </a:lnTo>
                  <a:lnTo>
                    <a:pt x="0" y="0"/>
                  </a:lnTo>
                  <a:lnTo>
                    <a:pt x="168" y="0"/>
                  </a:lnTo>
                  <a:lnTo>
                    <a:pt x="168" y="0"/>
                  </a:lnTo>
                  <a:lnTo>
                    <a:pt x="168" y="0"/>
                  </a:lnTo>
                  <a:lnTo>
                    <a:pt x="168" y="2"/>
                  </a:lnTo>
                  <a:lnTo>
                    <a:pt x="168" y="5"/>
                  </a:lnTo>
                  <a:lnTo>
                    <a:pt x="168" y="7"/>
                  </a:lnTo>
                  <a:lnTo>
                    <a:pt x="168" y="11"/>
                  </a:lnTo>
                  <a:lnTo>
                    <a:pt x="168" y="15"/>
                  </a:lnTo>
                  <a:lnTo>
                    <a:pt x="168" y="20"/>
                  </a:lnTo>
                  <a:lnTo>
                    <a:pt x="168" y="26"/>
                  </a:lnTo>
                  <a:lnTo>
                    <a:pt x="168" y="31"/>
                  </a:lnTo>
                  <a:lnTo>
                    <a:pt x="168" y="37"/>
                  </a:lnTo>
                  <a:lnTo>
                    <a:pt x="168" y="44"/>
                  </a:lnTo>
                  <a:lnTo>
                    <a:pt x="168" y="52"/>
                  </a:lnTo>
                  <a:lnTo>
                    <a:pt x="168" y="59"/>
                  </a:lnTo>
                  <a:lnTo>
                    <a:pt x="168" y="75"/>
                  </a:lnTo>
                  <a:lnTo>
                    <a:pt x="168" y="94"/>
                  </a:lnTo>
                  <a:lnTo>
                    <a:pt x="168" y="114"/>
                  </a:lnTo>
                  <a:lnTo>
                    <a:pt x="168" y="136"/>
                  </a:lnTo>
                  <a:lnTo>
                    <a:pt x="168" y="159"/>
                  </a:lnTo>
                  <a:lnTo>
                    <a:pt x="168" y="183"/>
                  </a:lnTo>
                  <a:lnTo>
                    <a:pt x="168" y="208"/>
                  </a:lnTo>
                  <a:lnTo>
                    <a:pt x="168" y="234"/>
                  </a:lnTo>
                  <a:lnTo>
                    <a:pt x="168" y="260"/>
                  </a:lnTo>
                </a:path>
              </a:pathLst>
            </a:custGeom>
            <a:noFill/>
            <a:ln w="381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7245" name="Freeform 61"/>
            <p:cNvSpPr>
              <a:spLocks/>
            </p:cNvSpPr>
            <p:nvPr/>
          </p:nvSpPr>
          <p:spPr bwMode="auto">
            <a:xfrm>
              <a:off x="4178" y="1571"/>
              <a:ext cx="168" cy="260"/>
            </a:xfrm>
            <a:custGeom>
              <a:avLst/>
              <a:gdLst>
                <a:gd name="T0" fmla="*/ 0 w 168"/>
                <a:gd name="T1" fmla="*/ 260 h 260"/>
                <a:gd name="T2" fmla="*/ 0 w 168"/>
                <a:gd name="T3" fmla="*/ 234 h 260"/>
                <a:gd name="T4" fmla="*/ 0 w 168"/>
                <a:gd name="T5" fmla="*/ 208 h 260"/>
                <a:gd name="T6" fmla="*/ 0 w 168"/>
                <a:gd name="T7" fmla="*/ 183 h 260"/>
                <a:gd name="T8" fmla="*/ 0 w 168"/>
                <a:gd name="T9" fmla="*/ 159 h 260"/>
                <a:gd name="T10" fmla="*/ 0 w 168"/>
                <a:gd name="T11" fmla="*/ 136 h 260"/>
                <a:gd name="T12" fmla="*/ 0 w 168"/>
                <a:gd name="T13" fmla="*/ 114 h 260"/>
                <a:gd name="T14" fmla="*/ 0 w 168"/>
                <a:gd name="T15" fmla="*/ 94 h 260"/>
                <a:gd name="T16" fmla="*/ 0 w 168"/>
                <a:gd name="T17" fmla="*/ 75 h 260"/>
                <a:gd name="T18" fmla="*/ 0 w 168"/>
                <a:gd name="T19" fmla="*/ 59 h 260"/>
                <a:gd name="T20" fmla="*/ 0 w 168"/>
                <a:gd name="T21" fmla="*/ 52 h 260"/>
                <a:gd name="T22" fmla="*/ 0 w 168"/>
                <a:gd name="T23" fmla="*/ 44 h 260"/>
                <a:gd name="T24" fmla="*/ 0 w 168"/>
                <a:gd name="T25" fmla="*/ 37 h 260"/>
                <a:gd name="T26" fmla="*/ 0 w 168"/>
                <a:gd name="T27" fmla="*/ 31 h 260"/>
                <a:gd name="T28" fmla="*/ 0 w 168"/>
                <a:gd name="T29" fmla="*/ 26 h 260"/>
                <a:gd name="T30" fmla="*/ 0 w 168"/>
                <a:gd name="T31" fmla="*/ 20 h 260"/>
                <a:gd name="T32" fmla="*/ 0 w 168"/>
                <a:gd name="T33" fmla="*/ 15 h 260"/>
                <a:gd name="T34" fmla="*/ 0 w 168"/>
                <a:gd name="T35" fmla="*/ 11 h 260"/>
                <a:gd name="T36" fmla="*/ 0 w 168"/>
                <a:gd name="T37" fmla="*/ 7 h 260"/>
                <a:gd name="T38" fmla="*/ 0 w 168"/>
                <a:gd name="T39" fmla="*/ 5 h 260"/>
                <a:gd name="T40" fmla="*/ 0 w 168"/>
                <a:gd name="T41" fmla="*/ 2 h 260"/>
                <a:gd name="T42" fmla="*/ 0 w 168"/>
                <a:gd name="T43" fmla="*/ 0 h 260"/>
                <a:gd name="T44" fmla="*/ 0 w 168"/>
                <a:gd name="T45" fmla="*/ 0 h 260"/>
                <a:gd name="T46" fmla="*/ 0 w 168"/>
                <a:gd name="T47" fmla="*/ 0 h 260"/>
                <a:gd name="T48" fmla="*/ 168 w 168"/>
                <a:gd name="T49" fmla="*/ 0 h 260"/>
                <a:gd name="T50" fmla="*/ 168 w 168"/>
                <a:gd name="T51" fmla="*/ 0 h 260"/>
                <a:gd name="T52" fmla="*/ 168 w 168"/>
                <a:gd name="T53" fmla="*/ 0 h 260"/>
                <a:gd name="T54" fmla="*/ 168 w 168"/>
                <a:gd name="T55" fmla="*/ 2 h 260"/>
                <a:gd name="T56" fmla="*/ 168 w 168"/>
                <a:gd name="T57" fmla="*/ 5 h 260"/>
                <a:gd name="T58" fmla="*/ 168 w 168"/>
                <a:gd name="T59" fmla="*/ 7 h 260"/>
                <a:gd name="T60" fmla="*/ 168 w 168"/>
                <a:gd name="T61" fmla="*/ 11 h 260"/>
                <a:gd name="T62" fmla="*/ 168 w 168"/>
                <a:gd name="T63" fmla="*/ 15 h 260"/>
                <a:gd name="T64" fmla="*/ 168 w 168"/>
                <a:gd name="T65" fmla="*/ 20 h 260"/>
                <a:gd name="T66" fmla="*/ 168 w 168"/>
                <a:gd name="T67" fmla="*/ 26 h 260"/>
                <a:gd name="T68" fmla="*/ 168 w 168"/>
                <a:gd name="T69" fmla="*/ 31 h 260"/>
                <a:gd name="T70" fmla="*/ 168 w 168"/>
                <a:gd name="T71" fmla="*/ 37 h 260"/>
                <a:gd name="T72" fmla="*/ 168 w 168"/>
                <a:gd name="T73" fmla="*/ 44 h 260"/>
                <a:gd name="T74" fmla="*/ 168 w 168"/>
                <a:gd name="T75" fmla="*/ 52 h 260"/>
                <a:gd name="T76" fmla="*/ 168 w 168"/>
                <a:gd name="T77" fmla="*/ 59 h 260"/>
                <a:gd name="T78" fmla="*/ 168 w 168"/>
                <a:gd name="T79" fmla="*/ 75 h 260"/>
                <a:gd name="T80" fmla="*/ 168 w 168"/>
                <a:gd name="T81" fmla="*/ 94 h 260"/>
                <a:gd name="T82" fmla="*/ 168 w 168"/>
                <a:gd name="T83" fmla="*/ 114 h 260"/>
                <a:gd name="T84" fmla="*/ 168 w 168"/>
                <a:gd name="T85" fmla="*/ 136 h 260"/>
                <a:gd name="T86" fmla="*/ 168 w 168"/>
                <a:gd name="T87" fmla="*/ 159 h 260"/>
                <a:gd name="T88" fmla="*/ 168 w 168"/>
                <a:gd name="T89" fmla="*/ 183 h 260"/>
                <a:gd name="T90" fmla="*/ 168 w 168"/>
                <a:gd name="T91" fmla="*/ 208 h 260"/>
                <a:gd name="T92" fmla="*/ 168 w 168"/>
                <a:gd name="T93" fmla="*/ 234 h 260"/>
                <a:gd name="T94" fmla="*/ 168 w 168"/>
                <a:gd name="T95" fmla="*/ 26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8" h="260">
                  <a:moveTo>
                    <a:pt x="0" y="260"/>
                  </a:moveTo>
                  <a:lnTo>
                    <a:pt x="0" y="234"/>
                  </a:lnTo>
                  <a:lnTo>
                    <a:pt x="0" y="208"/>
                  </a:lnTo>
                  <a:lnTo>
                    <a:pt x="0" y="183"/>
                  </a:lnTo>
                  <a:lnTo>
                    <a:pt x="0" y="159"/>
                  </a:lnTo>
                  <a:lnTo>
                    <a:pt x="0" y="136"/>
                  </a:lnTo>
                  <a:lnTo>
                    <a:pt x="0" y="114"/>
                  </a:lnTo>
                  <a:lnTo>
                    <a:pt x="0" y="94"/>
                  </a:lnTo>
                  <a:lnTo>
                    <a:pt x="0" y="75"/>
                  </a:lnTo>
                  <a:lnTo>
                    <a:pt x="0" y="59"/>
                  </a:lnTo>
                  <a:lnTo>
                    <a:pt x="0" y="52"/>
                  </a:lnTo>
                  <a:lnTo>
                    <a:pt x="0" y="44"/>
                  </a:lnTo>
                  <a:lnTo>
                    <a:pt x="0" y="37"/>
                  </a:lnTo>
                  <a:lnTo>
                    <a:pt x="0" y="31"/>
                  </a:lnTo>
                  <a:lnTo>
                    <a:pt x="0" y="26"/>
                  </a:lnTo>
                  <a:lnTo>
                    <a:pt x="0" y="20"/>
                  </a:lnTo>
                  <a:lnTo>
                    <a:pt x="0" y="15"/>
                  </a:lnTo>
                  <a:lnTo>
                    <a:pt x="0" y="11"/>
                  </a:lnTo>
                  <a:lnTo>
                    <a:pt x="0" y="7"/>
                  </a:lnTo>
                  <a:lnTo>
                    <a:pt x="0" y="5"/>
                  </a:lnTo>
                  <a:lnTo>
                    <a:pt x="0" y="2"/>
                  </a:lnTo>
                  <a:lnTo>
                    <a:pt x="0" y="0"/>
                  </a:lnTo>
                  <a:lnTo>
                    <a:pt x="0" y="0"/>
                  </a:lnTo>
                  <a:lnTo>
                    <a:pt x="0" y="0"/>
                  </a:lnTo>
                  <a:lnTo>
                    <a:pt x="168" y="0"/>
                  </a:lnTo>
                  <a:lnTo>
                    <a:pt x="168" y="0"/>
                  </a:lnTo>
                  <a:lnTo>
                    <a:pt x="168" y="0"/>
                  </a:lnTo>
                  <a:lnTo>
                    <a:pt x="168" y="2"/>
                  </a:lnTo>
                  <a:lnTo>
                    <a:pt x="168" y="5"/>
                  </a:lnTo>
                  <a:lnTo>
                    <a:pt x="168" y="7"/>
                  </a:lnTo>
                  <a:lnTo>
                    <a:pt x="168" y="11"/>
                  </a:lnTo>
                  <a:lnTo>
                    <a:pt x="168" y="15"/>
                  </a:lnTo>
                  <a:lnTo>
                    <a:pt x="168" y="20"/>
                  </a:lnTo>
                  <a:lnTo>
                    <a:pt x="168" y="26"/>
                  </a:lnTo>
                  <a:lnTo>
                    <a:pt x="168" y="31"/>
                  </a:lnTo>
                  <a:lnTo>
                    <a:pt x="168" y="37"/>
                  </a:lnTo>
                  <a:lnTo>
                    <a:pt x="168" y="44"/>
                  </a:lnTo>
                  <a:lnTo>
                    <a:pt x="168" y="52"/>
                  </a:lnTo>
                  <a:lnTo>
                    <a:pt x="168" y="59"/>
                  </a:lnTo>
                  <a:lnTo>
                    <a:pt x="168" y="75"/>
                  </a:lnTo>
                  <a:lnTo>
                    <a:pt x="168" y="94"/>
                  </a:lnTo>
                  <a:lnTo>
                    <a:pt x="168" y="114"/>
                  </a:lnTo>
                  <a:lnTo>
                    <a:pt x="168" y="136"/>
                  </a:lnTo>
                  <a:lnTo>
                    <a:pt x="168" y="159"/>
                  </a:lnTo>
                  <a:lnTo>
                    <a:pt x="168" y="183"/>
                  </a:lnTo>
                  <a:lnTo>
                    <a:pt x="168" y="208"/>
                  </a:lnTo>
                  <a:lnTo>
                    <a:pt x="168" y="234"/>
                  </a:lnTo>
                  <a:lnTo>
                    <a:pt x="168" y="260"/>
                  </a:lnTo>
                </a:path>
              </a:pathLst>
            </a:custGeom>
            <a:noFill/>
            <a:ln w="381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7246" name="Freeform 62"/>
            <p:cNvSpPr>
              <a:spLocks/>
            </p:cNvSpPr>
            <p:nvPr/>
          </p:nvSpPr>
          <p:spPr bwMode="auto">
            <a:xfrm>
              <a:off x="3840" y="1571"/>
              <a:ext cx="166" cy="260"/>
            </a:xfrm>
            <a:custGeom>
              <a:avLst/>
              <a:gdLst>
                <a:gd name="T0" fmla="*/ 0 w 166"/>
                <a:gd name="T1" fmla="*/ 260 h 260"/>
                <a:gd name="T2" fmla="*/ 0 w 166"/>
                <a:gd name="T3" fmla="*/ 234 h 260"/>
                <a:gd name="T4" fmla="*/ 0 w 166"/>
                <a:gd name="T5" fmla="*/ 208 h 260"/>
                <a:gd name="T6" fmla="*/ 0 w 166"/>
                <a:gd name="T7" fmla="*/ 183 h 260"/>
                <a:gd name="T8" fmla="*/ 0 w 166"/>
                <a:gd name="T9" fmla="*/ 159 h 260"/>
                <a:gd name="T10" fmla="*/ 0 w 166"/>
                <a:gd name="T11" fmla="*/ 136 h 260"/>
                <a:gd name="T12" fmla="*/ 0 w 166"/>
                <a:gd name="T13" fmla="*/ 114 h 260"/>
                <a:gd name="T14" fmla="*/ 0 w 166"/>
                <a:gd name="T15" fmla="*/ 94 h 260"/>
                <a:gd name="T16" fmla="*/ 0 w 166"/>
                <a:gd name="T17" fmla="*/ 75 h 260"/>
                <a:gd name="T18" fmla="*/ 0 w 166"/>
                <a:gd name="T19" fmla="*/ 59 h 260"/>
                <a:gd name="T20" fmla="*/ 0 w 166"/>
                <a:gd name="T21" fmla="*/ 52 h 260"/>
                <a:gd name="T22" fmla="*/ 0 w 166"/>
                <a:gd name="T23" fmla="*/ 44 h 260"/>
                <a:gd name="T24" fmla="*/ 0 w 166"/>
                <a:gd name="T25" fmla="*/ 37 h 260"/>
                <a:gd name="T26" fmla="*/ 0 w 166"/>
                <a:gd name="T27" fmla="*/ 31 h 260"/>
                <a:gd name="T28" fmla="*/ 0 w 166"/>
                <a:gd name="T29" fmla="*/ 26 h 260"/>
                <a:gd name="T30" fmla="*/ 0 w 166"/>
                <a:gd name="T31" fmla="*/ 20 h 260"/>
                <a:gd name="T32" fmla="*/ 0 w 166"/>
                <a:gd name="T33" fmla="*/ 15 h 260"/>
                <a:gd name="T34" fmla="*/ 0 w 166"/>
                <a:gd name="T35" fmla="*/ 11 h 260"/>
                <a:gd name="T36" fmla="*/ 0 w 166"/>
                <a:gd name="T37" fmla="*/ 7 h 260"/>
                <a:gd name="T38" fmla="*/ 0 w 166"/>
                <a:gd name="T39" fmla="*/ 5 h 260"/>
                <a:gd name="T40" fmla="*/ 0 w 166"/>
                <a:gd name="T41" fmla="*/ 2 h 260"/>
                <a:gd name="T42" fmla="*/ 0 w 166"/>
                <a:gd name="T43" fmla="*/ 0 h 260"/>
                <a:gd name="T44" fmla="*/ 0 w 166"/>
                <a:gd name="T45" fmla="*/ 0 h 260"/>
                <a:gd name="T46" fmla="*/ 0 w 166"/>
                <a:gd name="T47" fmla="*/ 0 h 260"/>
                <a:gd name="T48" fmla="*/ 166 w 166"/>
                <a:gd name="T49" fmla="*/ 0 h 260"/>
                <a:gd name="T50" fmla="*/ 166 w 166"/>
                <a:gd name="T51" fmla="*/ 0 h 260"/>
                <a:gd name="T52" fmla="*/ 166 w 166"/>
                <a:gd name="T53" fmla="*/ 0 h 260"/>
                <a:gd name="T54" fmla="*/ 166 w 166"/>
                <a:gd name="T55" fmla="*/ 2 h 260"/>
                <a:gd name="T56" fmla="*/ 166 w 166"/>
                <a:gd name="T57" fmla="*/ 5 h 260"/>
                <a:gd name="T58" fmla="*/ 166 w 166"/>
                <a:gd name="T59" fmla="*/ 7 h 260"/>
                <a:gd name="T60" fmla="*/ 166 w 166"/>
                <a:gd name="T61" fmla="*/ 11 h 260"/>
                <a:gd name="T62" fmla="*/ 166 w 166"/>
                <a:gd name="T63" fmla="*/ 15 h 260"/>
                <a:gd name="T64" fmla="*/ 166 w 166"/>
                <a:gd name="T65" fmla="*/ 20 h 260"/>
                <a:gd name="T66" fmla="*/ 166 w 166"/>
                <a:gd name="T67" fmla="*/ 26 h 260"/>
                <a:gd name="T68" fmla="*/ 166 w 166"/>
                <a:gd name="T69" fmla="*/ 31 h 260"/>
                <a:gd name="T70" fmla="*/ 166 w 166"/>
                <a:gd name="T71" fmla="*/ 37 h 260"/>
                <a:gd name="T72" fmla="*/ 166 w 166"/>
                <a:gd name="T73" fmla="*/ 44 h 260"/>
                <a:gd name="T74" fmla="*/ 166 w 166"/>
                <a:gd name="T75" fmla="*/ 52 h 260"/>
                <a:gd name="T76" fmla="*/ 166 w 166"/>
                <a:gd name="T77" fmla="*/ 59 h 260"/>
                <a:gd name="T78" fmla="*/ 166 w 166"/>
                <a:gd name="T79" fmla="*/ 75 h 260"/>
                <a:gd name="T80" fmla="*/ 166 w 166"/>
                <a:gd name="T81" fmla="*/ 94 h 260"/>
                <a:gd name="T82" fmla="*/ 166 w 166"/>
                <a:gd name="T83" fmla="*/ 114 h 260"/>
                <a:gd name="T84" fmla="*/ 166 w 166"/>
                <a:gd name="T85" fmla="*/ 136 h 260"/>
                <a:gd name="T86" fmla="*/ 166 w 166"/>
                <a:gd name="T87" fmla="*/ 159 h 260"/>
                <a:gd name="T88" fmla="*/ 166 w 166"/>
                <a:gd name="T89" fmla="*/ 183 h 260"/>
                <a:gd name="T90" fmla="*/ 166 w 166"/>
                <a:gd name="T91" fmla="*/ 208 h 260"/>
                <a:gd name="T92" fmla="*/ 166 w 166"/>
                <a:gd name="T93" fmla="*/ 234 h 260"/>
                <a:gd name="T94" fmla="*/ 166 w 166"/>
                <a:gd name="T95" fmla="*/ 26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6" h="260">
                  <a:moveTo>
                    <a:pt x="0" y="260"/>
                  </a:moveTo>
                  <a:lnTo>
                    <a:pt x="0" y="234"/>
                  </a:lnTo>
                  <a:lnTo>
                    <a:pt x="0" y="208"/>
                  </a:lnTo>
                  <a:lnTo>
                    <a:pt x="0" y="183"/>
                  </a:lnTo>
                  <a:lnTo>
                    <a:pt x="0" y="159"/>
                  </a:lnTo>
                  <a:lnTo>
                    <a:pt x="0" y="136"/>
                  </a:lnTo>
                  <a:lnTo>
                    <a:pt x="0" y="114"/>
                  </a:lnTo>
                  <a:lnTo>
                    <a:pt x="0" y="94"/>
                  </a:lnTo>
                  <a:lnTo>
                    <a:pt x="0" y="75"/>
                  </a:lnTo>
                  <a:lnTo>
                    <a:pt x="0" y="59"/>
                  </a:lnTo>
                  <a:lnTo>
                    <a:pt x="0" y="52"/>
                  </a:lnTo>
                  <a:lnTo>
                    <a:pt x="0" y="44"/>
                  </a:lnTo>
                  <a:lnTo>
                    <a:pt x="0" y="37"/>
                  </a:lnTo>
                  <a:lnTo>
                    <a:pt x="0" y="31"/>
                  </a:lnTo>
                  <a:lnTo>
                    <a:pt x="0" y="26"/>
                  </a:lnTo>
                  <a:lnTo>
                    <a:pt x="0" y="20"/>
                  </a:lnTo>
                  <a:lnTo>
                    <a:pt x="0" y="15"/>
                  </a:lnTo>
                  <a:lnTo>
                    <a:pt x="0" y="11"/>
                  </a:lnTo>
                  <a:lnTo>
                    <a:pt x="0" y="7"/>
                  </a:lnTo>
                  <a:lnTo>
                    <a:pt x="0" y="5"/>
                  </a:lnTo>
                  <a:lnTo>
                    <a:pt x="0" y="2"/>
                  </a:lnTo>
                  <a:lnTo>
                    <a:pt x="0" y="0"/>
                  </a:lnTo>
                  <a:lnTo>
                    <a:pt x="0" y="0"/>
                  </a:lnTo>
                  <a:lnTo>
                    <a:pt x="0" y="0"/>
                  </a:lnTo>
                  <a:lnTo>
                    <a:pt x="166" y="0"/>
                  </a:lnTo>
                  <a:lnTo>
                    <a:pt x="166" y="0"/>
                  </a:lnTo>
                  <a:lnTo>
                    <a:pt x="166" y="0"/>
                  </a:lnTo>
                  <a:lnTo>
                    <a:pt x="166" y="2"/>
                  </a:lnTo>
                  <a:lnTo>
                    <a:pt x="166" y="5"/>
                  </a:lnTo>
                  <a:lnTo>
                    <a:pt x="166" y="7"/>
                  </a:lnTo>
                  <a:lnTo>
                    <a:pt x="166" y="11"/>
                  </a:lnTo>
                  <a:lnTo>
                    <a:pt x="166" y="15"/>
                  </a:lnTo>
                  <a:lnTo>
                    <a:pt x="166" y="20"/>
                  </a:lnTo>
                  <a:lnTo>
                    <a:pt x="166" y="26"/>
                  </a:lnTo>
                  <a:lnTo>
                    <a:pt x="166" y="31"/>
                  </a:lnTo>
                  <a:lnTo>
                    <a:pt x="166" y="37"/>
                  </a:lnTo>
                  <a:lnTo>
                    <a:pt x="166" y="44"/>
                  </a:lnTo>
                  <a:lnTo>
                    <a:pt x="166" y="52"/>
                  </a:lnTo>
                  <a:lnTo>
                    <a:pt x="166" y="59"/>
                  </a:lnTo>
                  <a:lnTo>
                    <a:pt x="166" y="75"/>
                  </a:lnTo>
                  <a:lnTo>
                    <a:pt x="166" y="94"/>
                  </a:lnTo>
                  <a:lnTo>
                    <a:pt x="166" y="114"/>
                  </a:lnTo>
                  <a:lnTo>
                    <a:pt x="166" y="136"/>
                  </a:lnTo>
                  <a:lnTo>
                    <a:pt x="166" y="159"/>
                  </a:lnTo>
                  <a:lnTo>
                    <a:pt x="166" y="183"/>
                  </a:lnTo>
                  <a:lnTo>
                    <a:pt x="166" y="208"/>
                  </a:lnTo>
                  <a:lnTo>
                    <a:pt x="166" y="234"/>
                  </a:lnTo>
                  <a:lnTo>
                    <a:pt x="166" y="260"/>
                  </a:lnTo>
                </a:path>
              </a:pathLst>
            </a:custGeom>
            <a:noFill/>
            <a:ln w="381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7247" name="Freeform 63"/>
            <p:cNvSpPr>
              <a:spLocks/>
            </p:cNvSpPr>
            <p:nvPr/>
          </p:nvSpPr>
          <p:spPr bwMode="auto">
            <a:xfrm>
              <a:off x="3499" y="1571"/>
              <a:ext cx="168" cy="260"/>
            </a:xfrm>
            <a:custGeom>
              <a:avLst/>
              <a:gdLst>
                <a:gd name="T0" fmla="*/ 0 w 168"/>
                <a:gd name="T1" fmla="*/ 260 h 260"/>
                <a:gd name="T2" fmla="*/ 0 w 168"/>
                <a:gd name="T3" fmla="*/ 234 h 260"/>
                <a:gd name="T4" fmla="*/ 0 w 168"/>
                <a:gd name="T5" fmla="*/ 208 h 260"/>
                <a:gd name="T6" fmla="*/ 0 w 168"/>
                <a:gd name="T7" fmla="*/ 183 h 260"/>
                <a:gd name="T8" fmla="*/ 0 w 168"/>
                <a:gd name="T9" fmla="*/ 159 h 260"/>
                <a:gd name="T10" fmla="*/ 0 w 168"/>
                <a:gd name="T11" fmla="*/ 136 h 260"/>
                <a:gd name="T12" fmla="*/ 0 w 168"/>
                <a:gd name="T13" fmla="*/ 114 h 260"/>
                <a:gd name="T14" fmla="*/ 0 w 168"/>
                <a:gd name="T15" fmla="*/ 94 h 260"/>
                <a:gd name="T16" fmla="*/ 0 w 168"/>
                <a:gd name="T17" fmla="*/ 75 h 260"/>
                <a:gd name="T18" fmla="*/ 0 w 168"/>
                <a:gd name="T19" fmla="*/ 59 h 260"/>
                <a:gd name="T20" fmla="*/ 0 w 168"/>
                <a:gd name="T21" fmla="*/ 52 h 260"/>
                <a:gd name="T22" fmla="*/ 0 w 168"/>
                <a:gd name="T23" fmla="*/ 44 h 260"/>
                <a:gd name="T24" fmla="*/ 0 w 168"/>
                <a:gd name="T25" fmla="*/ 37 h 260"/>
                <a:gd name="T26" fmla="*/ 0 w 168"/>
                <a:gd name="T27" fmla="*/ 31 h 260"/>
                <a:gd name="T28" fmla="*/ 0 w 168"/>
                <a:gd name="T29" fmla="*/ 26 h 260"/>
                <a:gd name="T30" fmla="*/ 0 w 168"/>
                <a:gd name="T31" fmla="*/ 20 h 260"/>
                <a:gd name="T32" fmla="*/ 0 w 168"/>
                <a:gd name="T33" fmla="*/ 15 h 260"/>
                <a:gd name="T34" fmla="*/ 0 w 168"/>
                <a:gd name="T35" fmla="*/ 11 h 260"/>
                <a:gd name="T36" fmla="*/ 0 w 168"/>
                <a:gd name="T37" fmla="*/ 7 h 260"/>
                <a:gd name="T38" fmla="*/ 0 w 168"/>
                <a:gd name="T39" fmla="*/ 5 h 260"/>
                <a:gd name="T40" fmla="*/ 0 w 168"/>
                <a:gd name="T41" fmla="*/ 2 h 260"/>
                <a:gd name="T42" fmla="*/ 0 w 168"/>
                <a:gd name="T43" fmla="*/ 0 h 260"/>
                <a:gd name="T44" fmla="*/ 0 w 168"/>
                <a:gd name="T45" fmla="*/ 0 h 260"/>
                <a:gd name="T46" fmla="*/ 0 w 168"/>
                <a:gd name="T47" fmla="*/ 0 h 260"/>
                <a:gd name="T48" fmla="*/ 168 w 168"/>
                <a:gd name="T49" fmla="*/ 0 h 260"/>
                <a:gd name="T50" fmla="*/ 168 w 168"/>
                <a:gd name="T51" fmla="*/ 0 h 260"/>
                <a:gd name="T52" fmla="*/ 168 w 168"/>
                <a:gd name="T53" fmla="*/ 0 h 260"/>
                <a:gd name="T54" fmla="*/ 168 w 168"/>
                <a:gd name="T55" fmla="*/ 2 h 260"/>
                <a:gd name="T56" fmla="*/ 168 w 168"/>
                <a:gd name="T57" fmla="*/ 5 h 260"/>
                <a:gd name="T58" fmla="*/ 168 w 168"/>
                <a:gd name="T59" fmla="*/ 7 h 260"/>
                <a:gd name="T60" fmla="*/ 168 w 168"/>
                <a:gd name="T61" fmla="*/ 11 h 260"/>
                <a:gd name="T62" fmla="*/ 168 w 168"/>
                <a:gd name="T63" fmla="*/ 15 h 260"/>
                <a:gd name="T64" fmla="*/ 168 w 168"/>
                <a:gd name="T65" fmla="*/ 20 h 260"/>
                <a:gd name="T66" fmla="*/ 168 w 168"/>
                <a:gd name="T67" fmla="*/ 26 h 260"/>
                <a:gd name="T68" fmla="*/ 168 w 168"/>
                <a:gd name="T69" fmla="*/ 31 h 260"/>
                <a:gd name="T70" fmla="*/ 168 w 168"/>
                <a:gd name="T71" fmla="*/ 37 h 260"/>
                <a:gd name="T72" fmla="*/ 168 w 168"/>
                <a:gd name="T73" fmla="*/ 44 h 260"/>
                <a:gd name="T74" fmla="*/ 168 w 168"/>
                <a:gd name="T75" fmla="*/ 52 h 260"/>
                <a:gd name="T76" fmla="*/ 168 w 168"/>
                <a:gd name="T77" fmla="*/ 59 h 260"/>
                <a:gd name="T78" fmla="*/ 168 w 168"/>
                <a:gd name="T79" fmla="*/ 75 h 260"/>
                <a:gd name="T80" fmla="*/ 168 w 168"/>
                <a:gd name="T81" fmla="*/ 94 h 260"/>
                <a:gd name="T82" fmla="*/ 168 w 168"/>
                <a:gd name="T83" fmla="*/ 114 h 260"/>
                <a:gd name="T84" fmla="*/ 168 w 168"/>
                <a:gd name="T85" fmla="*/ 136 h 260"/>
                <a:gd name="T86" fmla="*/ 168 w 168"/>
                <a:gd name="T87" fmla="*/ 159 h 260"/>
                <a:gd name="T88" fmla="*/ 168 w 168"/>
                <a:gd name="T89" fmla="*/ 183 h 260"/>
                <a:gd name="T90" fmla="*/ 168 w 168"/>
                <a:gd name="T91" fmla="*/ 208 h 260"/>
                <a:gd name="T92" fmla="*/ 168 w 168"/>
                <a:gd name="T93" fmla="*/ 234 h 260"/>
                <a:gd name="T94" fmla="*/ 168 w 168"/>
                <a:gd name="T95" fmla="*/ 26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8" h="260">
                  <a:moveTo>
                    <a:pt x="0" y="260"/>
                  </a:moveTo>
                  <a:lnTo>
                    <a:pt x="0" y="234"/>
                  </a:lnTo>
                  <a:lnTo>
                    <a:pt x="0" y="208"/>
                  </a:lnTo>
                  <a:lnTo>
                    <a:pt x="0" y="183"/>
                  </a:lnTo>
                  <a:lnTo>
                    <a:pt x="0" y="159"/>
                  </a:lnTo>
                  <a:lnTo>
                    <a:pt x="0" y="136"/>
                  </a:lnTo>
                  <a:lnTo>
                    <a:pt x="0" y="114"/>
                  </a:lnTo>
                  <a:lnTo>
                    <a:pt x="0" y="94"/>
                  </a:lnTo>
                  <a:lnTo>
                    <a:pt x="0" y="75"/>
                  </a:lnTo>
                  <a:lnTo>
                    <a:pt x="0" y="59"/>
                  </a:lnTo>
                  <a:lnTo>
                    <a:pt x="0" y="52"/>
                  </a:lnTo>
                  <a:lnTo>
                    <a:pt x="0" y="44"/>
                  </a:lnTo>
                  <a:lnTo>
                    <a:pt x="0" y="37"/>
                  </a:lnTo>
                  <a:lnTo>
                    <a:pt x="0" y="31"/>
                  </a:lnTo>
                  <a:lnTo>
                    <a:pt x="0" y="26"/>
                  </a:lnTo>
                  <a:lnTo>
                    <a:pt x="0" y="20"/>
                  </a:lnTo>
                  <a:lnTo>
                    <a:pt x="0" y="15"/>
                  </a:lnTo>
                  <a:lnTo>
                    <a:pt x="0" y="11"/>
                  </a:lnTo>
                  <a:lnTo>
                    <a:pt x="0" y="7"/>
                  </a:lnTo>
                  <a:lnTo>
                    <a:pt x="0" y="5"/>
                  </a:lnTo>
                  <a:lnTo>
                    <a:pt x="0" y="2"/>
                  </a:lnTo>
                  <a:lnTo>
                    <a:pt x="0" y="0"/>
                  </a:lnTo>
                  <a:lnTo>
                    <a:pt x="0" y="0"/>
                  </a:lnTo>
                  <a:lnTo>
                    <a:pt x="0" y="0"/>
                  </a:lnTo>
                  <a:lnTo>
                    <a:pt x="168" y="0"/>
                  </a:lnTo>
                  <a:lnTo>
                    <a:pt x="168" y="0"/>
                  </a:lnTo>
                  <a:lnTo>
                    <a:pt x="168" y="0"/>
                  </a:lnTo>
                  <a:lnTo>
                    <a:pt x="168" y="2"/>
                  </a:lnTo>
                  <a:lnTo>
                    <a:pt x="168" y="5"/>
                  </a:lnTo>
                  <a:lnTo>
                    <a:pt x="168" y="7"/>
                  </a:lnTo>
                  <a:lnTo>
                    <a:pt x="168" y="11"/>
                  </a:lnTo>
                  <a:lnTo>
                    <a:pt x="168" y="15"/>
                  </a:lnTo>
                  <a:lnTo>
                    <a:pt x="168" y="20"/>
                  </a:lnTo>
                  <a:lnTo>
                    <a:pt x="168" y="26"/>
                  </a:lnTo>
                  <a:lnTo>
                    <a:pt x="168" y="31"/>
                  </a:lnTo>
                  <a:lnTo>
                    <a:pt x="168" y="37"/>
                  </a:lnTo>
                  <a:lnTo>
                    <a:pt x="168" y="44"/>
                  </a:lnTo>
                  <a:lnTo>
                    <a:pt x="168" y="52"/>
                  </a:lnTo>
                  <a:lnTo>
                    <a:pt x="168" y="59"/>
                  </a:lnTo>
                  <a:lnTo>
                    <a:pt x="168" y="75"/>
                  </a:lnTo>
                  <a:lnTo>
                    <a:pt x="168" y="94"/>
                  </a:lnTo>
                  <a:lnTo>
                    <a:pt x="168" y="114"/>
                  </a:lnTo>
                  <a:lnTo>
                    <a:pt x="168" y="136"/>
                  </a:lnTo>
                  <a:lnTo>
                    <a:pt x="168" y="159"/>
                  </a:lnTo>
                  <a:lnTo>
                    <a:pt x="168" y="183"/>
                  </a:lnTo>
                  <a:lnTo>
                    <a:pt x="168" y="208"/>
                  </a:lnTo>
                  <a:lnTo>
                    <a:pt x="168" y="234"/>
                  </a:lnTo>
                  <a:lnTo>
                    <a:pt x="168" y="260"/>
                  </a:lnTo>
                </a:path>
              </a:pathLst>
            </a:custGeom>
            <a:noFill/>
            <a:ln w="381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7248" name="Freeform 64"/>
            <p:cNvSpPr>
              <a:spLocks/>
            </p:cNvSpPr>
            <p:nvPr/>
          </p:nvSpPr>
          <p:spPr bwMode="auto">
            <a:xfrm>
              <a:off x="3161" y="1571"/>
              <a:ext cx="168" cy="260"/>
            </a:xfrm>
            <a:custGeom>
              <a:avLst/>
              <a:gdLst>
                <a:gd name="T0" fmla="*/ 0 w 168"/>
                <a:gd name="T1" fmla="*/ 260 h 260"/>
                <a:gd name="T2" fmla="*/ 0 w 168"/>
                <a:gd name="T3" fmla="*/ 234 h 260"/>
                <a:gd name="T4" fmla="*/ 0 w 168"/>
                <a:gd name="T5" fmla="*/ 208 h 260"/>
                <a:gd name="T6" fmla="*/ 0 w 168"/>
                <a:gd name="T7" fmla="*/ 183 h 260"/>
                <a:gd name="T8" fmla="*/ 0 w 168"/>
                <a:gd name="T9" fmla="*/ 159 h 260"/>
                <a:gd name="T10" fmla="*/ 0 w 168"/>
                <a:gd name="T11" fmla="*/ 136 h 260"/>
                <a:gd name="T12" fmla="*/ 0 w 168"/>
                <a:gd name="T13" fmla="*/ 114 h 260"/>
                <a:gd name="T14" fmla="*/ 0 w 168"/>
                <a:gd name="T15" fmla="*/ 94 h 260"/>
                <a:gd name="T16" fmla="*/ 0 w 168"/>
                <a:gd name="T17" fmla="*/ 75 h 260"/>
                <a:gd name="T18" fmla="*/ 0 w 168"/>
                <a:gd name="T19" fmla="*/ 59 h 260"/>
                <a:gd name="T20" fmla="*/ 0 w 168"/>
                <a:gd name="T21" fmla="*/ 52 h 260"/>
                <a:gd name="T22" fmla="*/ 0 w 168"/>
                <a:gd name="T23" fmla="*/ 44 h 260"/>
                <a:gd name="T24" fmla="*/ 0 w 168"/>
                <a:gd name="T25" fmla="*/ 37 h 260"/>
                <a:gd name="T26" fmla="*/ 0 w 168"/>
                <a:gd name="T27" fmla="*/ 31 h 260"/>
                <a:gd name="T28" fmla="*/ 0 w 168"/>
                <a:gd name="T29" fmla="*/ 26 h 260"/>
                <a:gd name="T30" fmla="*/ 0 w 168"/>
                <a:gd name="T31" fmla="*/ 20 h 260"/>
                <a:gd name="T32" fmla="*/ 0 w 168"/>
                <a:gd name="T33" fmla="*/ 15 h 260"/>
                <a:gd name="T34" fmla="*/ 0 w 168"/>
                <a:gd name="T35" fmla="*/ 11 h 260"/>
                <a:gd name="T36" fmla="*/ 0 w 168"/>
                <a:gd name="T37" fmla="*/ 7 h 260"/>
                <a:gd name="T38" fmla="*/ 0 w 168"/>
                <a:gd name="T39" fmla="*/ 5 h 260"/>
                <a:gd name="T40" fmla="*/ 0 w 168"/>
                <a:gd name="T41" fmla="*/ 2 h 260"/>
                <a:gd name="T42" fmla="*/ 0 w 168"/>
                <a:gd name="T43" fmla="*/ 0 h 260"/>
                <a:gd name="T44" fmla="*/ 0 w 168"/>
                <a:gd name="T45" fmla="*/ 0 h 260"/>
                <a:gd name="T46" fmla="*/ 0 w 168"/>
                <a:gd name="T47" fmla="*/ 0 h 260"/>
                <a:gd name="T48" fmla="*/ 168 w 168"/>
                <a:gd name="T49" fmla="*/ 0 h 260"/>
                <a:gd name="T50" fmla="*/ 168 w 168"/>
                <a:gd name="T51" fmla="*/ 0 h 260"/>
                <a:gd name="T52" fmla="*/ 168 w 168"/>
                <a:gd name="T53" fmla="*/ 0 h 260"/>
                <a:gd name="T54" fmla="*/ 168 w 168"/>
                <a:gd name="T55" fmla="*/ 2 h 260"/>
                <a:gd name="T56" fmla="*/ 168 w 168"/>
                <a:gd name="T57" fmla="*/ 5 h 260"/>
                <a:gd name="T58" fmla="*/ 168 w 168"/>
                <a:gd name="T59" fmla="*/ 7 h 260"/>
                <a:gd name="T60" fmla="*/ 168 w 168"/>
                <a:gd name="T61" fmla="*/ 11 h 260"/>
                <a:gd name="T62" fmla="*/ 168 w 168"/>
                <a:gd name="T63" fmla="*/ 15 h 260"/>
                <a:gd name="T64" fmla="*/ 168 w 168"/>
                <a:gd name="T65" fmla="*/ 20 h 260"/>
                <a:gd name="T66" fmla="*/ 168 w 168"/>
                <a:gd name="T67" fmla="*/ 26 h 260"/>
                <a:gd name="T68" fmla="*/ 168 w 168"/>
                <a:gd name="T69" fmla="*/ 31 h 260"/>
                <a:gd name="T70" fmla="*/ 168 w 168"/>
                <a:gd name="T71" fmla="*/ 37 h 260"/>
                <a:gd name="T72" fmla="*/ 168 w 168"/>
                <a:gd name="T73" fmla="*/ 44 h 260"/>
                <a:gd name="T74" fmla="*/ 168 w 168"/>
                <a:gd name="T75" fmla="*/ 52 h 260"/>
                <a:gd name="T76" fmla="*/ 168 w 168"/>
                <a:gd name="T77" fmla="*/ 59 h 260"/>
                <a:gd name="T78" fmla="*/ 168 w 168"/>
                <a:gd name="T79" fmla="*/ 75 h 260"/>
                <a:gd name="T80" fmla="*/ 168 w 168"/>
                <a:gd name="T81" fmla="*/ 94 h 260"/>
                <a:gd name="T82" fmla="*/ 168 w 168"/>
                <a:gd name="T83" fmla="*/ 114 h 260"/>
                <a:gd name="T84" fmla="*/ 168 w 168"/>
                <a:gd name="T85" fmla="*/ 136 h 260"/>
                <a:gd name="T86" fmla="*/ 168 w 168"/>
                <a:gd name="T87" fmla="*/ 159 h 260"/>
                <a:gd name="T88" fmla="*/ 168 w 168"/>
                <a:gd name="T89" fmla="*/ 183 h 260"/>
                <a:gd name="T90" fmla="*/ 168 w 168"/>
                <a:gd name="T91" fmla="*/ 208 h 260"/>
                <a:gd name="T92" fmla="*/ 168 w 168"/>
                <a:gd name="T93" fmla="*/ 234 h 260"/>
                <a:gd name="T94" fmla="*/ 168 w 168"/>
                <a:gd name="T95" fmla="*/ 26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8" h="260">
                  <a:moveTo>
                    <a:pt x="0" y="260"/>
                  </a:moveTo>
                  <a:lnTo>
                    <a:pt x="0" y="234"/>
                  </a:lnTo>
                  <a:lnTo>
                    <a:pt x="0" y="208"/>
                  </a:lnTo>
                  <a:lnTo>
                    <a:pt x="0" y="183"/>
                  </a:lnTo>
                  <a:lnTo>
                    <a:pt x="0" y="159"/>
                  </a:lnTo>
                  <a:lnTo>
                    <a:pt x="0" y="136"/>
                  </a:lnTo>
                  <a:lnTo>
                    <a:pt x="0" y="114"/>
                  </a:lnTo>
                  <a:lnTo>
                    <a:pt x="0" y="94"/>
                  </a:lnTo>
                  <a:lnTo>
                    <a:pt x="0" y="75"/>
                  </a:lnTo>
                  <a:lnTo>
                    <a:pt x="0" y="59"/>
                  </a:lnTo>
                  <a:lnTo>
                    <a:pt x="0" y="52"/>
                  </a:lnTo>
                  <a:lnTo>
                    <a:pt x="0" y="44"/>
                  </a:lnTo>
                  <a:lnTo>
                    <a:pt x="0" y="37"/>
                  </a:lnTo>
                  <a:lnTo>
                    <a:pt x="0" y="31"/>
                  </a:lnTo>
                  <a:lnTo>
                    <a:pt x="0" y="26"/>
                  </a:lnTo>
                  <a:lnTo>
                    <a:pt x="0" y="20"/>
                  </a:lnTo>
                  <a:lnTo>
                    <a:pt x="0" y="15"/>
                  </a:lnTo>
                  <a:lnTo>
                    <a:pt x="0" y="11"/>
                  </a:lnTo>
                  <a:lnTo>
                    <a:pt x="0" y="7"/>
                  </a:lnTo>
                  <a:lnTo>
                    <a:pt x="0" y="5"/>
                  </a:lnTo>
                  <a:lnTo>
                    <a:pt x="0" y="2"/>
                  </a:lnTo>
                  <a:lnTo>
                    <a:pt x="0" y="0"/>
                  </a:lnTo>
                  <a:lnTo>
                    <a:pt x="0" y="0"/>
                  </a:lnTo>
                  <a:lnTo>
                    <a:pt x="0" y="0"/>
                  </a:lnTo>
                  <a:lnTo>
                    <a:pt x="168" y="0"/>
                  </a:lnTo>
                  <a:lnTo>
                    <a:pt x="168" y="0"/>
                  </a:lnTo>
                  <a:lnTo>
                    <a:pt x="168" y="0"/>
                  </a:lnTo>
                  <a:lnTo>
                    <a:pt x="168" y="2"/>
                  </a:lnTo>
                  <a:lnTo>
                    <a:pt x="168" y="5"/>
                  </a:lnTo>
                  <a:lnTo>
                    <a:pt x="168" y="7"/>
                  </a:lnTo>
                  <a:lnTo>
                    <a:pt x="168" y="11"/>
                  </a:lnTo>
                  <a:lnTo>
                    <a:pt x="168" y="15"/>
                  </a:lnTo>
                  <a:lnTo>
                    <a:pt x="168" y="20"/>
                  </a:lnTo>
                  <a:lnTo>
                    <a:pt x="168" y="26"/>
                  </a:lnTo>
                  <a:lnTo>
                    <a:pt x="168" y="31"/>
                  </a:lnTo>
                  <a:lnTo>
                    <a:pt x="168" y="37"/>
                  </a:lnTo>
                  <a:lnTo>
                    <a:pt x="168" y="44"/>
                  </a:lnTo>
                  <a:lnTo>
                    <a:pt x="168" y="52"/>
                  </a:lnTo>
                  <a:lnTo>
                    <a:pt x="168" y="59"/>
                  </a:lnTo>
                  <a:lnTo>
                    <a:pt x="168" y="75"/>
                  </a:lnTo>
                  <a:lnTo>
                    <a:pt x="168" y="94"/>
                  </a:lnTo>
                  <a:lnTo>
                    <a:pt x="168" y="114"/>
                  </a:lnTo>
                  <a:lnTo>
                    <a:pt x="168" y="136"/>
                  </a:lnTo>
                  <a:lnTo>
                    <a:pt x="168" y="159"/>
                  </a:lnTo>
                  <a:lnTo>
                    <a:pt x="168" y="183"/>
                  </a:lnTo>
                  <a:lnTo>
                    <a:pt x="168" y="208"/>
                  </a:lnTo>
                  <a:lnTo>
                    <a:pt x="168" y="234"/>
                  </a:lnTo>
                  <a:lnTo>
                    <a:pt x="168" y="260"/>
                  </a:lnTo>
                </a:path>
              </a:pathLst>
            </a:custGeom>
            <a:noFill/>
            <a:ln w="381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7249" name="Freeform 65"/>
            <p:cNvSpPr>
              <a:spLocks/>
            </p:cNvSpPr>
            <p:nvPr/>
          </p:nvSpPr>
          <p:spPr bwMode="auto">
            <a:xfrm>
              <a:off x="2985" y="2314"/>
              <a:ext cx="336" cy="261"/>
            </a:xfrm>
            <a:custGeom>
              <a:avLst/>
              <a:gdLst>
                <a:gd name="T0" fmla="*/ 0 w 336"/>
                <a:gd name="T1" fmla="*/ 261 h 261"/>
                <a:gd name="T2" fmla="*/ 0 w 336"/>
                <a:gd name="T3" fmla="*/ 235 h 261"/>
                <a:gd name="T4" fmla="*/ 0 w 336"/>
                <a:gd name="T5" fmla="*/ 209 h 261"/>
                <a:gd name="T6" fmla="*/ 0 w 336"/>
                <a:gd name="T7" fmla="*/ 183 h 261"/>
                <a:gd name="T8" fmla="*/ 0 w 336"/>
                <a:gd name="T9" fmla="*/ 159 h 261"/>
                <a:gd name="T10" fmla="*/ 0 w 336"/>
                <a:gd name="T11" fmla="*/ 137 h 261"/>
                <a:gd name="T12" fmla="*/ 0 w 336"/>
                <a:gd name="T13" fmla="*/ 115 h 261"/>
                <a:gd name="T14" fmla="*/ 0 w 336"/>
                <a:gd name="T15" fmla="*/ 95 h 261"/>
                <a:gd name="T16" fmla="*/ 0 w 336"/>
                <a:gd name="T17" fmla="*/ 76 h 261"/>
                <a:gd name="T18" fmla="*/ 0 w 336"/>
                <a:gd name="T19" fmla="*/ 60 h 261"/>
                <a:gd name="T20" fmla="*/ 0 w 336"/>
                <a:gd name="T21" fmla="*/ 52 h 261"/>
                <a:gd name="T22" fmla="*/ 0 w 336"/>
                <a:gd name="T23" fmla="*/ 45 h 261"/>
                <a:gd name="T24" fmla="*/ 0 w 336"/>
                <a:gd name="T25" fmla="*/ 37 h 261"/>
                <a:gd name="T26" fmla="*/ 0 w 336"/>
                <a:gd name="T27" fmla="*/ 32 h 261"/>
                <a:gd name="T28" fmla="*/ 0 w 336"/>
                <a:gd name="T29" fmla="*/ 26 h 261"/>
                <a:gd name="T30" fmla="*/ 0 w 336"/>
                <a:gd name="T31" fmla="*/ 21 h 261"/>
                <a:gd name="T32" fmla="*/ 0 w 336"/>
                <a:gd name="T33" fmla="*/ 15 h 261"/>
                <a:gd name="T34" fmla="*/ 0 w 336"/>
                <a:gd name="T35" fmla="*/ 12 h 261"/>
                <a:gd name="T36" fmla="*/ 0 w 336"/>
                <a:gd name="T37" fmla="*/ 8 h 261"/>
                <a:gd name="T38" fmla="*/ 0 w 336"/>
                <a:gd name="T39" fmla="*/ 6 h 261"/>
                <a:gd name="T40" fmla="*/ 0 w 336"/>
                <a:gd name="T41" fmla="*/ 2 h 261"/>
                <a:gd name="T42" fmla="*/ 0 w 336"/>
                <a:gd name="T43" fmla="*/ 0 h 261"/>
                <a:gd name="T44" fmla="*/ 0 w 336"/>
                <a:gd name="T45" fmla="*/ 0 h 261"/>
                <a:gd name="T46" fmla="*/ 0 w 336"/>
                <a:gd name="T47" fmla="*/ 0 h 261"/>
                <a:gd name="T48" fmla="*/ 336 w 336"/>
                <a:gd name="T49" fmla="*/ 0 h 261"/>
                <a:gd name="T50" fmla="*/ 336 w 336"/>
                <a:gd name="T51" fmla="*/ 0 h 261"/>
                <a:gd name="T52" fmla="*/ 336 w 336"/>
                <a:gd name="T53" fmla="*/ 0 h 261"/>
                <a:gd name="T54" fmla="*/ 336 w 336"/>
                <a:gd name="T55" fmla="*/ 2 h 261"/>
                <a:gd name="T56" fmla="*/ 336 w 336"/>
                <a:gd name="T57" fmla="*/ 6 h 261"/>
                <a:gd name="T58" fmla="*/ 336 w 336"/>
                <a:gd name="T59" fmla="*/ 8 h 261"/>
                <a:gd name="T60" fmla="*/ 336 w 336"/>
                <a:gd name="T61" fmla="*/ 12 h 261"/>
                <a:gd name="T62" fmla="*/ 336 w 336"/>
                <a:gd name="T63" fmla="*/ 15 h 261"/>
                <a:gd name="T64" fmla="*/ 336 w 336"/>
                <a:gd name="T65" fmla="*/ 21 h 261"/>
                <a:gd name="T66" fmla="*/ 336 w 336"/>
                <a:gd name="T67" fmla="*/ 26 h 261"/>
                <a:gd name="T68" fmla="*/ 336 w 336"/>
                <a:gd name="T69" fmla="*/ 32 h 261"/>
                <a:gd name="T70" fmla="*/ 336 w 336"/>
                <a:gd name="T71" fmla="*/ 37 h 261"/>
                <a:gd name="T72" fmla="*/ 336 w 336"/>
                <a:gd name="T73" fmla="*/ 45 h 261"/>
                <a:gd name="T74" fmla="*/ 336 w 336"/>
                <a:gd name="T75" fmla="*/ 52 h 261"/>
                <a:gd name="T76" fmla="*/ 336 w 336"/>
                <a:gd name="T77" fmla="*/ 60 h 261"/>
                <a:gd name="T78" fmla="*/ 336 w 336"/>
                <a:gd name="T79" fmla="*/ 76 h 261"/>
                <a:gd name="T80" fmla="*/ 336 w 336"/>
                <a:gd name="T81" fmla="*/ 95 h 261"/>
                <a:gd name="T82" fmla="*/ 336 w 336"/>
                <a:gd name="T83" fmla="*/ 115 h 261"/>
                <a:gd name="T84" fmla="*/ 336 w 336"/>
                <a:gd name="T85" fmla="*/ 137 h 261"/>
                <a:gd name="T86" fmla="*/ 336 w 336"/>
                <a:gd name="T87" fmla="*/ 159 h 261"/>
                <a:gd name="T88" fmla="*/ 336 w 336"/>
                <a:gd name="T89" fmla="*/ 183 h 261"/>
                <a:gd name="T90" fmla="*/ 336 w 336"/>
                <a:gd name="T91" fmla="*/ 209 h 261"/>
                <a:gd name="T92" fmla="*/ 336 w 336"/>
                <a:gd name="T93" fmla="*/ 235 h 261"/>
                <a:gd name="T94" fmla="*/ 336 w 336"/>
                <a:gd name="T95"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36" h="261">
                  <a:moveTo>
                    <a:pt x="0" y="261"/>
                  </a:moveTo>
                  <a:lnTo>
                    <a:pt x="0" y="235"/>
                  </a:lnTo>
                  <a:lnTo>
                    <a:pt x="0" y="209"/>
                  </a:lnTo>
                  <a:lnTo>
                    <a:pt x="0" y="183"/>
                  </a:lnTo>
                  <a:lnTo>
                    <a:pt x="0" y="159"/>
                  </a:lnTo>
                  <a:lnTo>
                    <a:pt x="0" y="137"/>
                  </a:lnTo>
                  <a:lnTo>
                    <a:pt x="0" y="115"/>
                  </a:lnTo>
                  <a:lnTo>
                    <a:pt x="0" y="95"/>
                  </a:lnTo>
                  <a:lnTo>
                    <a:pt x="0" y="76"/>
                  </a:lnTo>
                  <a:lnTo>
                    <a:pt x="0" y="60"/>
                  </a:lnTo>
                  <a:lnTo>
                    <a:pt x="0" y="52"/>
                  </a:lnTo>
                  <a:lnTo>
                    <a:pt x="0" y="45"/>
                  </a:lnTo>
                  <a:lnTo>
                    <a:pt x="0" y="37"/>
                  </a:lnTo>
                  <a:lnTo>
                    <a:pt x="0" y="32"/>
                  </a:lnTo>
                  <a:lnTo>
                    <a:pt x="0" y="26"/>
                  </a:lnTo>
                  <a:lnTo>
                    <a:pt x="0" y="21"/>
                  </a:lnTo>
                  <a:lnTo>
                    <a:pt x="0" y="15"/>
                  </a:lnTo>
                  <a:lnTo>
                    <a:pt x="0" y="12"/>
                  </a:lnTo>
                  <a:lnTo>
                    <a:pt x="0" y="8"/>
                  </a:lnTo>
                  <a:lnTo>
                    <a:pt x="0" y="6"/>
                  </a:lnTo>
                  <a:lnTo>
                    <a:pt x="0" y="2"/>
                  </a:lnTo>
                  <a:lnTo>
                    <a:pt x="0" y="0"/>
                  </a:lnTo>
                  <a:lnTo>
                    <a:pt x="0" y="0"/>
                  </a:lnTo>
                  <a:lnTo>
                    <a:pt x="0" y="0"/>
                  </a:lnTo>
                  <a:lnTo>
                    <a:pt x="336" y="0"/>
                  </a:lnTo>
                  <a:lnTo>
                    <a:pt x="336" y="0"/>
                  </a:lnTo>
                  <a:lnTo>
                    <a:pt x="336" y="0"/>
                  </a:lnTo>
                  <a:lnTo>
                    <a:pt x="336" y="2"/>
                  </a:lnTo>
                  <a:lnTo>
                    <a:pt x="336" y="6"/>
                  </a:lnTo>
                  <a:lnTo>
                    <a:pt x="336" y="8"/>
                  </a:lnTo>
                  <a:lnTo>
                    <a:pt x="336" y="12"/>
                  </a:lnTo>
                  <a:lnTo>
                    <a:pt x="336" y="15"/>
                  </a:lnTo>
                  <a:lnTo>
                    <a:pt x="336" y="21"/>
                  </a:lnTo>
                  <a:lnTo>
                    <a:pt x="336" y="26"/>
                  </a:lnTo>
                  <a:lnTo>
                    <a:pt x="336" y="32"/>
                  </a:lnTo>
                  <a:lnTo>
                    <a:pt x="336" y="37"/>
                  </a:lnTo>
                  <a:lnTo>
                    <a:pt x="336" y="45"/>
                  </a:lnTo>
                  <a:lnTo>
                    <a:pt x="336" y="52"/>
                  </a:lnTo>
                  <a:lnTo>
                    <a:pt x="336" y="60"/>
                  </a:lnTo>
                  <a:lnTo>
                    <a:pt x="336" y="76"/>
                  </a:lnTo>
                  <a:lnTo>
                    <a:pt x="336" y="95"/>
                  </a:lnTo>
                  <a:lnTo>
                    <a:pt x="336" y="115"/>
                  </a:lnTo>
                  <a:lnTo>
                    <a:pt x="336" y="137"/>
                  </a:lnTo>
                  <a:lnTo>
                    <a:pt x="336" y="159"/>
                  </a:lnTo>
                  <a:lnTo>
                    <a:pt x="336" y="183"/>
                  </a:lnTo>
                  <a:lnTo>
                    <a:pt x="336" y="209"/>
                  </a:lnTo>
                  <a:lnTo>
                    <a:pt x="336" y="235"/>
                  </a:lnTo>
                  <a:lnTo>
                    <a:pt x="336" y="261"/>
                  </a:lnTo>
                </a:path>
              </a:pathLst>
            </a:custGeom>
            <a:noFill/>
            <a:ln w="381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7250" name="Freeform 66"/>
            <p:cNvSpPr>
              <a:spLocks/>
            </p:cNvSpPr>
            <p:nvPr/>
          </p:nvSpPr>
          <p:spPr bwMode="auto">
            <a:xfrm>
              <a:off x="5027" y="2314"/>
              <a:ext cx="334" cy="261"/>
            </a:xfrm>
            <a:custGeom>
              <a:avLst/>
              <a:gdLst>
                <a:gd name="T0" fmla="*/ 0 w 334"/>
                <a:gd name="T1" fmla="*/ 261 h 261"/>
                <a:gd name="T2" fmla="*/ 0 w 334"/>
                <a:gd name="T3" fmla="*/ 235 h 261"/>
                <a:gd name="T4" fmla="*/ 0 w 334"/>
                <a:gd name="T5" fmla="*/ 209 h 261"/>
                <a:gd name="T6" fmla="*/ 0 w 334"/>
                <a:gd name="T7" fmla="*/ 183 h 261"/>
                <a:gd name="T8" fmla="*/ 0 w 334"/>
                <a:gd name="T9" fmla="*/ 159 h 261"/>
                <a:gd name="T10" fmla="*/ 0 w 334"/>
                <a:gd name="T11" fmla="*/ 137 h 261"/>
                <a:gd name="T12" fmla="*/ 0 w 334"/>
                <a:gd name="T13" fmla="*/ 115 h 261"/>
                <a:gd name="T14" fmla="*/ 0 w 334"/>
                <a:gd name="T15" fmla="*/ 95 h 261"/>
                <a:gd name="T16" fmla="*/ 0 w 334"/>
                <a:gd name="T17" fmla="*/ 76 h 261"/>
                <a:gd name="T18" fmla="*/ 0 w 334"/>
                <a:gd name="T19" fmla="*/ 60 h 261"/>
                <a:gd name="T20" fmla="*/ 0 w 334"/>
                <a:gd name="T21" fmla="*/ 52 h 261"/>
                <a:gd name="T22" fmla="*/ 0 w 334"/>
                <a:gd name="T23" fmla="*/ 45 h 261"/>
                <a:gd name="T24" fmla="*/ 0 w 334"/>
                <a:gd name="T25" fmla="*/ 37 h 261"/>
                <a:gd name="T26" fmla="*/ 0 w 334"/>
                <a:gd name="T27" fmla="*/ 32 h 261"/>
                <a:gd name="T28" fmla="*/ 0 w 334"/>
                <a:gd name="T29" fmla="*/ 26 h 261"/>
                <a:gd name="T30" fmla="*/ 0 w 334"/>
                <a:gd name="T31" fmla="*/ 21 h 261"/>
                <a:gd name="T32" fmla="*/ 0 w 334"/>
                <a:gd name="T33" fmla="*/ 15 h 261"/>
                <a:gd name="T34" fmla="*/ 0 w 334"/>
                <a:gd name="T35" fmla="*/ 12 h 261"/>
                <a:gd name="T36" fmla="*/ 0 w 334"/>
                <a:gd name="T37" fmla="*/ 8 h 261"/>
                <a:gd name="T38" fmla="*/ 0 w 334"/>
                <a:gd name="T39" fmla="*/ 6 h 261"/>
                <a:gd name="T40" fmla="*/ 0 w 334"/>
                <a:gd name="T41" fmla="*/ 2 h 261"/>
                <a:gd name="T42" fmla="*/ 0 w 334"/>
                <a:gd name="T43" fmla="*/ 0 h 261"/>
                <a:gd name="T44" fmla="*/ 0 w 334"/>
                <a:gd name="T45" fmla="*/ 0 h 261"/>
                <a:gd name="T46" fmla="*/ 0 w 334"/>
                <a:gd name="T47" fmla="*/ 0 h 261"/>
                <a:gd name="T48" fmla="*/ 334 w 334"/>
                <a:gd name="T49" fmla="*/ 0 h 261"/>
                <a:gd name="T50" fmla="*/ 334 w 334"/>
                <a:gd name="T51" fmla="*/ 0 h 261"/>
                <a:gd name="T52" fmla="*/ 334 w 334"/>
                <a:gd name="T53" fmla="*/ 0 h 261"/>
                <a:gd name="T54" fmla="*/ 334 w 334"/>
                <a:gd name="T55" fmla="*/ 2 h 261"/>
                <a:gd name="T56" fmla="*/ 334 w 334"/>
                <a:gd name="T57" fmla="*/ 6 h 261"/>
                <a:gd name="T58" fmla="*/ 334 w 334"/>
                <a:gd name="T59" fmla="*/ 8 h 261"/>
                <a:gd name="T60" fmla="*/ 334 w 334"/>
                <a:gd name="T61" fmla="*/ 12 h 261"/>
                <a:gd name="T62" fmla="*/ 334 w 334"/>
                <a:gd name="T63" fmla="*/ 15 h 261"/>
                <a:gd name="T64" fmla="*/ 334 w 334"/>
                <a:gd name="T65" fmla="*/ 21 h 261"/>
                <a:gd name="T66" fmla="*/ 334 w 334"/>
                <a:gd name="T67" fmla="*/ 26 h 261"/>
                <a:gd name="T68" fmla="*/ 334 w 334"/>
                <a:gd name="T69" fmla="*/ 32 h 261"/>
                <a:gd name="T70" fmla="*/ 334 w 334"/>
                <a:gd name="T71" fmla="*/ 37 h 261"/>
                <a:gd name="T72" fmla="*/ 334 w 334"/>
                <a:gd name="T73" fmla="*/ 45 h 261"/>
                <a:gd name="T74" fmla="*/ 334 w 334"/>
                <a:gd name="T75" fmla="*/ 52 h 261"/>
                <a:gd name="T76" fmla="*/ 334 w 334"/>
                <a:gd name="T77" fmla="*/ 60 h 261"/>
                <a:gd name="T78" fmla="*/ 334 w 334"/>
                <a:gd name="T79" fmla="*/ 76 h 261"/>
                <a:gd name="T80" fmla="*/ 334 w 334"/>
                <a:gd name="T81" fmla="*/ 95 h 261"/>
                <a:gd name="T82" fmla="*/ 334 w 334"/>
                <a:gd name="T83" fmla="*/ 115 h 261"/>
                <a:gd name="T84" fmla="*/ 334 w 334"/>
                <a:gd name="T85" fmla="*/ 137 h 261"/>
                <a:gd name="T86" fmla="*/ 334 w 334"/>
                <a:gd name="T87" fmla="*/ 159 h 261"/>
                <a:gd name="T88" fmla="*/ 334 w 334"/>
                <a:gd name="T89" fmla="*/ 183 h 261"/>
                <a:gd name="T90" fmla="*/ 334 w 334"/>
                <a:gd name="T91" fmla="*/ 209 h 261"/>
                <a:gd name="T92" fmla="*/ 334 w 334"/>
                <a:gd name="T93" fmla="*/ 235 h 261"/>
                <a:gd name="T94" fmla="*/ 334 w 334"/>
                <a:gd name="T95"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34" h="261">
                  <a:moveTo>
                    <a:pt x="0" y="261"/>
                  </a:moveTo>
                  <a:lnTo>
                    <a:pt x="0" y="235"/>
                  </a:lnTo>
                  <a:lnTo>
                    <a:pt x="0" y="209"/>
                  </a:lnTo>
                  <a:lnTo>
                    <a:pt x="0" y="183"/>
                  </a:lnTo>
                  <a:lnTo>
                    <a:pt x="0" y="159"/>
                  </a:lnTo>
                  <a:lnTo>
                    <a:pt x="0" y="137"/>
                  </a:lnTo>
                  <a:lnTo>
                    <a:pt x="0" y="115"/>
                  </a:lnTo>
                  <a:lnTo>
                    <a:pt x="0" y="95"/>
                  </a:lnTo>
                  <a:lnTo>
                    <a:pt x="0" y="76"/>
                  </a:lnTo>
                  <a:lnTo>
                    <a:pt x="0" y="60"/>
                  </a:lnTo>
                  <a:lnTo>
                    <a:pt x="0" y="52"/>
                  </a:lnTo>
                  <a:lnTo>
                    <a:pt x="0" y="45"/>
                  </a:lnTo>
                  <a:lnTo>
                    <a:pt x="0" y="37"/>
                  </a:lnTo>
                  <a:lnTo>
                    <a:pt x="0" y="32"/>
                  </a:lnTo>
                  <a:lnTo>
                    <a:pt x="0" y="26"/>
                  </a:lnTo>
                  <a:lnTo>
                    <a:pt x="0" y="21"/>
                  </a:lnTo>
                  <a:lnTo>
                    <a:pt x="0" y="15"/>
                  </a:lnTo>
                  <a:lnTo>
                    <a:pt x="0" y="12"/>
                  </a:lnTo>
                  <a:lnTo>
                    <a:pt x="0" y="8"/>
                  </a:lnTo>
                  <a:lnTo>
                    <a:pt x="0" y="6"/>
                  </a:lnTo>
                  <a:lnTo>
                    <a:pt x="0" y="2"/>
                  </a:lnTo>
                  <a:lnTo>
                    <a:pt x="0" y="0"/>
                  </a:lnTo>
                  <a:lnTo>
                    <a:pt x="0" y="0"/>
                  </a:lnTo>
                  <a:lnTo>
                    <a:pt x="0" y="0"/>
                  </a:lnTo>
                  <a:lnTo>
                    <a:pt x="334" y="0"/>
                  </a:lnTo>
                  <a:lnTo>
                    <a:pt x="334" y="0"/>
                  </a:lnTo>
                  <a:lnTo>
                    <a:pt x="334" y="0"/>
                  </a:lnTo>
                  <a:lnTo>
                    <a:pt x="334" y="2"/>
                  </a:lnTo>
                  <a:lnTo>
                    <a:pt x="334" y="6"/>
                  </a:lnTo>
                  <a:lnTo>
                    <a:pt x="334" y="8"/>
                  </a:lnTo>
                  <a:lnTo>
                    <a:pt x="334" y="12"/>
                  </a:lnTo>
                  <a:lnTo>
                    <a:pt x="334" y="15"/>
                  </a:lnTo>
                  <a:lnTo>
                    <a:pt x="334" y="21"/>
                  </a:lnTo>
                  <a:lnTo>
                    <a:pt x="334" y="26"/>
                  </a:lnTo>
                  <a:lnTo>
                    <a:pt x="334" y="32"/>
                  </a:lnTo>
                  <a:lnTo>
                    <a:pt x="334" y="37"/>
                  </a:lnTo>
                  <a:lnTo>
                    <a:pt x="334" y="45"/>
                  </a:lnTo>
                  <a:lnTo>
                    <a:pt x="334" y="52"/>
                  </a:lnTo>
                  <a:lnTo>
                    <a:pt x="334" y="60"/>
                  </a:lnTo>
                  <a:lnTo>
                    <a:pt x="334" y="76"/>
                  </a:lnTo>
                  <a:lnTo>
                    <a:pt x="334" y="95"/>
                  </a:lnTo>
                  <a:lnTo>
                    <a:pt x="334" y="115"/>
                  </a:lnTo>
                  <a:lnTo>
                    <a:pt x="334" y="137"/>
                  </a:lnTo>
                  <a:lnTo>
                    <a:pt x="334" y="159"/>
                  </a:lnTo>
                  <a:lnTo>
                    <a:pt x="334" y="183"/>
                  </a:lnTo>
                  <a:lnTo>
                    <a:pt x="334" y="209"/>
                  </a:lnTo>
                  <a:lnTo>
                    <a:pt x="334" y="235"/>
                  </a:lnTo>
                  <a:lnTo>
                    <a:pt x="334" y="261"/>
                  </a:lnTo>
                </a:path>
              </a:pathLst>
            </a:custGeom>
            <a:noFill/>
            <a:ln w="381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7251" name="Freeform 67"/>
            <p:cNvSpPr>
              <a:spLocks/>
            </p:cNvSpPr>
            <p:nvPr/>
          </p:nvSpPr>
          <p:spPr bwMode="auto">
            <a:xfrm>
              <a:off x="4344" y="2314"/>
              <a:ext cx="336" cy="261"/>
            </a:xfrm>
            <a:custGeom>
              <a:avLst/>
              <a:gdLst>
                <a:gd name="T0" fmla="*/ 0 w 336"/>
                <a:gd name="T1" fmla="*/ 261 h 261"/>
                <a:gd name="T2" fmla="*/ 0 w 336"/>
                <a:gd name="T3" fmla="*/ 235 h 261"/>
                <a:gd name="T4" fmla="*/ 0 w 336"/>
                <a:gd name="T5" fmla="*/ 209 h 261"/>
                <a:gd name="T6" fmla="*/ 0 w 336"/>
                <a:gd name="T7" fmla="*/ 183 h 261"/>
                <a:gd name="T8" fmla="*/ 0 w 336"/>
                <a:gd name="T9" fmla="*/ 159 h 261"/>
                <a:gd name="T10" fmla="*/ 0 w 336"/>
                <a:gd name="T11" fmla="*/ 137 h 261"/>
                <a:gd name="T12" fmla="*/ 0 w 336"/>
                <a:gd name="T13" fmla="*/ 115 h 261"/>
                <a:gd name="T14" fmla="*/ 0 w 336"/>
                <a:gd name="T15" fmla="*/ 95 h 261"/>
                <a:gd name="T16" fmla="*/ 0 w 336"/>
                <a:gd name="T17" fmla="*/ 76 h 261"/>
                <a:gd name="T18" fmla="*/ 0 w 336"/>
                <a:gd name="T19" fmla="*/ 60 h 261"/>
                <a:gd name="T20" fmla="*/ 0 w 336"/>
                <a:gd name="T21" fmla="*/ 52 h 261"/>
                <a:gd name="T22" fmla="*/ 0 w 336"/>
                <a:gd name="T23" fmla="*/ 45 h 261"/>
                <a:gd name="T24" fmla="*/ 0 w 336"/>
                <a:gd name="T25" fmla="*/ 37 h 261"/>
                <a:gd name="T26" fmla="*/ 0 w 336"/>
                <a:gd name="T27" fmla="*/ 32 h 261"/>
                <a:gd name="T28" fmla="*/ 0 w 336"/>
                <a:gd name="T29" fmla="*/ 26 h 261"/>
                <a:gd name="T30" fmla="*/ 0 w 336"/>
                <a:gd name="T31" fmla="*/ 21 h 261"/>
                <a:gd name="T32" fmla="*/ 0 w 336"/>
                <a:gd name="T33" fmla="*/ 15 h 261"/>
                <a:gd name="T34" fmla="*/ 0 w 336"/>
                <a:gd name="T35" fmla="*/ 12 h 261"/>
                <a:gd name="T36" fmla="*/ 0 w 336"/>
                <a:gd name="T37" fmla="*/ 8 h 261"/>
                <a:gd name="T38" fmla="*/ 0 w 336"/>
                <a:gd name="T39" fmla="*/ 6 h 261"/>
                <a:gd name="T40" fmla="*/ 0 w 336"/>
                <a:gd name="T41" fmla="*/ 2 h 261"/>
                <a:gd name="T42" fmla="*/ 0 w 336"/>
                <a:gd name="T43" fmla="*/ 0 h 261"/>
                <a:gd name="T44" fmla="*/ 0 w 336"/>
                <a:gd name="T45" fmla="*/ 0 h 261"/>
                <a:gd name="T46" fmla="*/ 0 w 336"/>
                <a:gd name="T47" fmla="*/ 0 h 261"/>
                <a:gd name="T48" fmla="*/ 336 w 336"/>
                <a:gd name="T49" fmla="*/ 0 h 261"/>
                <a:gd name="T50" fmla="*/ 336 w 336"/>
                <a:gd name="T51" fmla="*/ 0 h 261"/>
                <a:gd name="T52" fmla="*/ 336 w 336"/>
                <a:gd name="T53" fmla="*/ 0 h 261"/>
                <a:gd name="T54" fmla="*/ 336 w 336"/>
                <a:gd name="T55" fmla="*/ 2 h 261"/>
                <a:gd name="T56" fmla="*/ 336 w 336"/>
                <a:gd name="T57" fmla="*/ 6 h 261"/>
                <a:gd name="T58" fmla="*/ 336 w 336"/>
                <a:gd name="T59" fmla="*/ 8 h 261"/>
                <a:gd name="T60" fmla="*/ 336 w 336"/>
                <a:gd name="T61" fmla="*/ 12 h 261"/>
                <a:gd name="T62" fmla="*/ 336 w 336"/>
                <a:gd name="T63" fmla="*/ 15 h 261"/>
                <a:gd name="T64" fmla="*/ 336 w 336"/>
                <a:gd name="T65" fmla="*/ 21 h 261"/>
                <a:gd name="T66" fmla="*/ 336 w 336"/>
                <a:gd name="T67" fmla="*/ 26 h 261"/>
                <a:gd name="T68" fmla="*/ 336 w 336"/>
                <a:gd name="T69" fmla="*/ 32 h 261"/>
                <a:gd name="T70" fmla="*/ 336 w 336"/>
                <a:gd name="T71" fmla="*/ 37 h 261"/>
                <a:gd name="T72" fmla="*/ 336 w 336"/>
                <a:gd name="T73" fmla="*/ 45 h 261"/>
                <a:gd name="T74" fmla="*/ 336 w 336"/>
                <a:gd name="T75" fmla="*/ 52 h 261"/>
                <a:gd name="T76" fmla="*/ 336 w 336"/>
                <a:gd name="T77" fmla="*/ 60 h 261"/>
                <a:gd name="T78" fmla="*/ 336 w 336"/>
                <a:gd name="T79" fmla="*/ 76 h 261"/>
                <a:gd name="T80" fmla="*/ 336 w 336"/>
                <a:gd name="T81" fmla="*/ 95 h 261"/>
                <a:gd name="T82" fmla="*/ 336 w 336"/>
                <a:gd name="T83" fmla="*/ 115 h 261"/>
                <a:gd name="T84" fmla="*/ 336 w 336"/>
                <a:gd name="T85" fmla="*/ 137 h 261"/>
                <a:gd name="T86" fmla="*/ 336 w 336"/>
                <a:gd name="T87" fmla="*/ 159 h 261"/>
                <a:gd name="T88" fmla="*/ 336 w 336"/>
                <a:gd name="T89" fmla="*/ 183 h 261"/>
                <a:gd name="T90" fmla="*/ 336 w 336"/>
                <a:gd name="T91" fmla="*/ 209 h 261"/>
                <a:gd name="T92" fmla="*/ 336 w 336"/>
                <a:gd name="T93" fmla="*/ 235 h 261"/>
                <a:gd name="T94" fmla="*/ 336 w 336"/>
                <a:gd name="T95"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36" h="261">
                  <a:moveTo>
                    <a:pt x="0" y="261"/>
                  </a:moveTo>
                  <a:lnTo>
                    <a:pt x="0" y="235"/>
                  </a:lnTo>
                  <a:lnTo>
                    <a:pt x="0" y="209"/>
                  </a:lnTo>
                  <a:lnTo>
                    <a:pt x="0" y="183"/>
                  </a:lnTo>
                  <a:lnTo>
                    <a:pt x="0" y="159"/>
                  </a:lnTo>
                  <a:lnTo>
                    <a:pt x="0" y="137"/>
                  </a:lnTo>
                  <a:lnTo>
                    <a:pt x="0" y="115"/>
                  </a:lnTo>
                  <a:lnTo>
                    <a:pt x="0" y="95"/>
                  </a:lnTo>
                  <a:lnTo>
                    <a:pt x="0" y="76"/>
                  </a:lnTo>
                  <a:lnTo>
                    <a:pt x="0" y="60"/>
                  </a:lnTo>
                  <a:lnTo>
                    <a:pt x="0" y="52"/>
                  </a:lnTo>
                  <a:lnTo>
                    <a:pt x="0" y="45"/>
                  </a:lnTo>
                  <a:lnTo>
                    <a:pt x="0" y="37"/>
                  </a:lnTo>
                  <a:lnTo>
                    <a:pt x="0" y="32"/>
                  </a:lnTo>
                  <a:lnTo>
                    <a:pt x="0" y="26"/>
                  </a:lnTo>
                  <a:lnTo>
                    <a:pt x="0" y="21"/>
                  </a:lnTo>
                  <a:lnTo>
                    <a:pt x="0" y="15"/>
                  </a:lnTo>
                  <a:lnTo>
                    <a:pt x="0" y="12"/>
                  </a:lnTo>
                  <a:lnTo>
                    <a:pt x="0" y="8"/>
                  </a:lnTo>
                  <a:lnTo>
                    <a:pt x="0" y="6"/>
                  </a:lnTo>
                  <a:lnTo>
                    <a:pt x="0" y="2"/>
                  </a:lnTo>
                  <a:lnTo>
                    <a:pt x="0" y="0"/>
                  </a:lnTo>
                  <a:lnTo>
                    <a:pt x="0" y="0"/>
                  </a:lnTo>
                  <a:lnTo>
                    <a:pt x="0" y="0"/>
                  </a:lnTo>
                  <a:lnTo>
                    <a:pt x="336" y="0"/>
                  </a:lnTo>
                  <a:lnTo>
                    <a:pt x="336" y="0"/>
                  </a:lnTo>
                  <a:lnTo>
                    <a:pt x="336" y="0"/>
                  </a:lnTo>
                  <a:lnTo>
                    <a:pt x="336" y="2"/>
                  </a:lnTo>
                  <a:lnTo>
                    <a:pt x="336" y="6"/>
                  </a:lnTo>
                  <a:lnTo>
                    <a:pt x="336" y="8"/>
                  </a:lnTo>
                  <a:lnTo>
                    <a:pt x="336" y="12"/>
                  </a:lnTo>
                  <a:lnTo>
                    <a:pt x="336" y="15"/>
                  </a:lnTo>
                  <a:lnTo>
                    <a:pt x="336" y="21"/>
                  </a:lnTo>
                  <a:lnTo>
                    <a:pt x="336" y="26"/>
                  </a:lnTo>
                  <a:lnTo>
                    <a:pt x="336" y="32"/>
                  </a:lnTo>
                  <a:lnTo>
                    <a:pt x="336" y="37"/>
                  </a:lnTo>
                  <a:lnTo>
                    <a:pt x="336" y="45"/>
                  </a:lnTo>
                  <a:lnTo>
                    <a:pt x="336" y="52"/>
                  </a:lnTo>
                  <a:lnTo>
                    <a:pt x="336" y="60"/>
                  </a:lnTo>
                  <a:lnTo>
                    <a:pt x="336" y="76"/>
                  </a:lnTo>
                  <a:lnTo>
                    <a:pt x="336" y="95"/>
                  </a:lnTo>
                  <a:lnTo>
                    <a:pt x="336" y="115"/>
                  </a:lnTo>
                  <a:lnTo>
                    <a:pt x="336" y="137"/>
                  </a:lnTo>
                  <a:lnTo>
                    <a:pt x="336" y="159"/>
                  </a:lnTo>
                  <a:lnTo>
                    <a:pt x="336" y="183"/>
                  </a:lnTo>
                  <a:lnTo>
                    <a:pt x="336" y="209"/>
                  </a:lnTo>
                  <a:lnTo>
                    <a:pt x="336" y="235"/>
                  </a:lnTo>
                  <a:lnTo>
                    <a:pt x="336" y="261"/>
                  </a:lnTo>
                </a:path>
              </a:pathLst>
            </a:custGeom>
            <a:noFill/>
            <a:ln w="381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7252" name="Freeform 68"/>
            <p:cNvSpPr>
              <a:spLocks/>
            </p:cNvSpPr>
            <p:nvPr/>
          </p:nvSpPr>
          <p:spPr bwMode="auto">
            <a:xfrm>
              <a:off x="3665" y="2314"/>
              <a:ext cx="334" cy="261"/>
            </a:xfrm>
            <a:custGeom>
              <a:avLst/>
              <a:gdLst>
                <a:gd name="T0" fmla="*/ 0 w 334"/>
                <a:gd name="T1" fmla="*/ 261 h 261"/>
                <a:gd name="T2" fmla="*/ 0 w 334"/>
                <a:gd name="T3" fmla="*/ 235 h 261"/>
                <a:gd name="T4" fmla="*/ 0 w 334"/>
                <a:gd name="T5" fmla="*/ 209 h 261"/>
                <a:gd name="T6" fmla="*/ 0 w 334"/>
                <a:gd name="T7" fmla="*/ 183 h 261"/>
                <a:gd name="T8" fmla="*/ 0 w 334"/>
                <a:gd name="T9" fmla="*/ 159 h 261"/>
                <a:gd name="T10" fmla="*/ 0 w 334"/>
                <a:gd name="T11" fmla="*/ 137 h 261"/>
                <a:gd name="T12" fmla="*/ 0 w 334"/>
                <a:gd name="T13" fmla="*/ 115 h 261"/>
                <a:gd name="T14" fmla="*/ 0 w 334"/>
                <a:gd name="T15" fmla="*/ 95 h 261"/>
                <a:gd name="T16" fmla="*/ 0 w 334"/>
                <a:gd name="T17" fmla="*/ 76 h 261"/>
                <a:gd name="T18" fmla="*/ 0 w 334"/>
                <a:gd name="T19" fmla="*/ 60 h 261"/>
                <a:gd name="T20" fmla="*/ 0 w 334"/>
                <a:gd name="T21" fmla="*/ 52 h 261"/>
                <a:gd name="T22" fmla="*/ 0 w 334"/>
                <a:gd name="T23" fmla="*/ 45 h 261"/>
                <a:gd name="T24" fmla="*/ 0 w 334"/>
                <a:gd name="T25" fmla="*/ 37 h 261"/>
                <a:gd name="T26" fmla="*/ 0 w 334"/>
                <a:gd name="T27" fmla="*/ 32 h 261"/>
                <a:gd name="T28" fmla="*/ 0 w 334"/>
                <a:gd name="T29" fmla="*/ 26 h 261"/>
                <a:gd name="T30" fmla="*/ 0 w 334"/>
                <a:gd name="T31" fmla="*/ 21 h 261"/>
                <a:gd name="T32" fmla="*/ 0 w 334"/>
                <a:gd name="T33" fmla="*/ 15 h 261"/>
                <a:gd name="T34" fmla="*/ 0 w 334"/>
                <a:gd name="T35" fmla="*/ 12 h 261"/>
                <a:gd name="T36" fmla="*/ 0 w 334"/>
                <a:gd name="T37" fmla="*/ 8 h 261"/>
                <a:gd name="T38" fmla="*/ 0 w 334"/>
                <a:gd name="T39" fmla="*/ 6 h 261"/>
                <a:gd name="T40" fmla="*/ 0 w 334"/>
                <a:gd name="T41" fmla="*/ 2 h 261"/>
                <a:gd name="T42" fmla="*/ 0 w 334"/>
                <a:gd name="T43" fmla="*/ 0 h 261"/>
                <a:gd name="T44" fmla="*/ 0 w 334"/>
                <a:gd name="T45" fmla="*/ 0 h 261"/>
                <a:gd name="T46" fmla="*/ 0 w 334"/>
                <a:gd name="T47" fmla="*/ 0 h 261"/>
                <a:gd name="T48" fmla="*/ 334 w 334"/>
                <a:gd name="T49" fmla="*/ 0 h 261"/>
                <a:gd name="T50" fmla="*/ 334 w 334"/>
                <a:gd name="T51" fmla="*/ 0 h 261"/>
                <a:gd name="T52" fmla="*/ 334 w 334"/>
                <a:gd name="T53" fmla="*/ 0 h 261"/>
                <a:gd name="T54" fmla="*/ 334 w 334"/>
                <a:gd name="T55" fmla="*/ 2 h 261"/>
                <a:gd name="T56" fmla="*/ 334 w 334"/>
                <a:gd name="T57" fmla="*/ 6 h 261"/>
                <a:gd name="T58" fmla="*/ 334 w 334"/>
                <a:gd name="T59" fmla="*/ 8 h 261"/>
                <a:gd name="T60" fmla="*/ 334 w 334"/>
                <a:gd name="T61" fmla="*/ 12 h 261"/>
                <a:gd name="T62" fmla="*/ 334 w 334"/>
                <a:gd name="T63" fmla="*/ 15 h 261"/>
                <a:gd name="T64" fmla="*/ 334 w 334"/>
                <a:gd name="T65" fmla="*/ 21 h 261"/>
                <a:gd name="T66" fmla="*/ 334 w 334"/>
                <a:gd name="T67" fmla="*/ 26 h 261"/>
                <a:gd name="T68" fmla="*/ 334 w 334"/>
                <a:gd name="T69" fmla="*/ 32 h 261"/>
                <a:gd name="T70" fmla="*/ 334 w 334"/>
                <a:gd name="T71" fmla="*/ 37 h 261"/>
                <a:gd name="T72" fmla="*/ 334 w 334"/>
                <a:gd name="T73" fmla="*/ 45 h 261"/>
                <a:gd name="T74" fmla="*/ 334 w 334"/>
                <a:gd name="T75" fmla="*/ 52 h 261"/>
                <a:gd name="T76" fmla="*/ 334 w 334"/>
                <a:gd name="T77" fmla="*/ 60 h 261"/>
                <a:gd name="T78" fmla="*/ 334 w 334"/>
                <a:gd name="T79" fmla="*/ 76 h 261"/>
                <a:gd name="T80" fmla="*/ 334 w 334"/>
                <a:gd name="T81" fmla="*/ 95 h 261"/>
                <a:gd name="T82" fmla="*/ 334 w 334"/>
                <a:gd name="T83" fmla="*/ 115 h 261"/>
                <a:gd name="T84" fmla="*/ 334 w 334"/>
                <a:gd name="T85" fmla="*/ 137 h 261"/>
                <a:gd name="T86" fmla="*/ 334 w 334"/>
                <a:gd name="T87" fmla="*/ 159 h 261"/>
                <a:gd name="T88" fmla="*/ 334 w 334"/>
                <a:gd name="T89" fmla="*/ 183 h 261"/>
                <a:gd name="T90" fmla="*/ 334 w 334"/>
                <a:gd name="T91" fmla="*/ 209 h 261"/>
                <a:gd name="T92" fmla="*/ 334 w 334"/>
                <a:gd name="T93" fmla="*/ 235 h 261"/>
                <a:gd name="T94" fmla="*/ 334 w 334"/>
                <a:gd name="T95"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34" h="261">
                  <a:moveTo>
                    <a:pt x="0" y="261"/>
                  </a:moveTo>
                  <a:lnTo>
                    <a:pt x="0" y="235"/>
                  </a:lnTo>
                  <a:lnTo>
                    <a:pt x="0" y="209"/>
                  </a:lnTo>
                  <a:lnTo>
                    <a:pt x="0" y="183"/>
                  </a:lnTo>
                  <a:lnTo>
                    <a:pt x="0" y="159"/>
                  </a:lnTo>
                  <a:lnTo>
                    <a:pt x="0" y="137"/>
                  </a:lnTo>
                  <a:lnTo>
                    <a:pt x="0" y="115"/>
                  </a:lnTo>
                  <a:lnTo>
                    <a:pt x="0" y="95"/>
                  </a:lnTo>
                  <a:lnTo>
                    <a:pt x="0" y="76"/>
                  </a:lnTo>
                  <a:lnTo>
                    <a:pt x="0" y="60"/>
                  </a:lnTo>
                  <a:lnTo>
                    <a:pt x="0" y="52"/>
                  </a:lnTo>
                  <a:lnTo>
                    <a:pt x="0" y="45"/>
                  </a:lnTo>
                  <a:lnTo>
                    <a:pt x="0" y="37"/>
                  </a:lnTo>
                  <a:lnTo>
                    <a:pt x="0" y="32"/>
                  </a:lnTo>
                  <a:lnTo>
                    <a:pt x="0" y="26"/>
                  </a:lnTo>
                  <a:lnTo>
                    <a:pt x="0" y="21"/>
                  </a:lnTo>
                  <a:lnTo>
                    <a:pt x="0" y="15"/>
                  </a:lnTo>
                  <a:lnTo>
                    <a:pt x="0" y="12"/>
                  </a:lnTo>
                  <a:lnTo>
                    <a:pt x="0" y="8"/>
                  </a:lnTo>
                  <a:lnTo>
                    <a:pt x="0" y="6"/>
                  </a:lnTo>
                  <a:lnTo>
                    <a:pt x="0" y="2"/>
                  </a:lnTo>
                  <a:lnTo>
                    <a:pt x="0" y="0"/>
                  </a:lnTo>
                  <a:lnTo>
                    <a:pt x="0" y="0"/>
                  </a:lnTo>
                  <a:lnTo>
                    <a:pt x="0" y="0"/>
                  </a:lnTo>
                  <a:lnTo>
                    <a:pt x="334" y="0"/>
                  </a:lnTo>
                  <a:lnTo>
                    <a:pt x="334" y="0"/>
                  </a:lnTo>
                  <a:lnTo>
                    <a:pt x="334" y="0"/>
                  </a:lnTo>
                  <a:lnTo>
                    <a:pt x="334" y="2"/>
                  </a:lnTo>
                  <a:lnTo>
                    <a:pt x="334" y="6"/>
                  </a:lnTo>
                  <a:lnTo>
                    <a:pt x="334" y="8"/>
                  </a:lnTo>
                  <a:lnTo>
                    <a:pt x="334" y="12"/>
                  </a:lnTo>
                  <a:lnTo>
                    <a:pt x="334" y="15"/>
                  </a:lnTo>
                  <a:lnTo>
                    <a:pt x="334" y="21"/>
                  </a:lnTo>
                  <a:lnTo>
                    <a:pt x="334" y="26"/>
                  </a:lnTo>
                  <a:lnTo>
                    <a:pt x="334" y="32"/>
                  </a:lnTo>
                  <a:lnTo>
                    <a:pt x="334" y="37"/>
                  </a:lnTo>
                  <a:lnTo>
                    <a:pt x="334" y="45"/>
                  </a:lnTo>
                  <a:lnTo>
                    <a:pt x="334" y="52"/>
                  </a:lnTo>
                  <a:lnTo>
                    <a:pt x="334" y="60"/>
                  </a:lnTo>
                  <a:lnTo>
                    <a:pt x="334" y="76"/>
                  </a:lnTo>
                  <a:lnTo>
                    <a:pt x="334" y="95"/>
                  </a:lnTo>
                  <a:lnTo>
                    <a:pt x="334" y="115"/>
                  </a:lnTo>
                  <a:lnTo>
                    <a:pt x="334" y="137"/>
                  </a:lnTo>
                  <a:lnTo>
                    <a:pt x="334" y="159"/>
                  </a:lnTo>
                  <a:lnTo>
                    <a:pt x="334" y="183"/>
                  </a:lnTo>
                  <a:lnTo>
                    <a:pt x="334" y="209"/>
                  </a:lnTo>
                  <a:lnTo>
                    <a:pt x="334" y="235"/>
                  </a:lnTo>
                  <a:lnTo>
                    <a:pt x="334" y="261"/>
                  </a:lnTo>
                </a:path>
              </a:pathLst>
            </a:custGeom>
            <a:noFill/>
            <a:ln w="381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7253" name="Freeform 69"/>
            <p:cNvSpPr>
              <a:spLocks/>
            </p:cNvSpPr>
            <p:nvPr/>
          </p:nvSpPr>
          <p:spPr bwMode="auto">
            <a:xfrm>
              <a:off x="3305" y="2665"/>
              <a:ext cx="688" cy="262"/>
            </a:xfrm>
            <a:custGeom>
              <a:avLst/>
              <a:gdLst>
                <a:gd name="T0" fmla="*/ 0 w 688"/>
                <a:gd name="T1" fmla="*/ 262 h 262"/>
                <a:gd name="T2" fmla="*/ 0 w 688"/>
                <a:gd name="T3" fmla="*/ 234 h 262"/>
                <a:gd name="T4" fmla="*/ 0 w 688"/>
                <a:gd name="T5" fmla="*/ 209 h 262"/>
                <a:gd name="T6" fmla="*/ 0 w 688"/>
                <a:gd name="T7" fmla="*/ 185 h 262"/>
                <a:gd name="T8" fmla="*/ 0 w 688"/>
                <a:gd name="T9" fmla="*/ 161 h 262"/>
                <a:gd name="T10" fmla="*/ 0 w 688"/>
                <a:gd name="T11" fmla="*/ 137 h 262"/>
                <a:gd name="T12" fmla="*/ 0 w 688"/>
                <a:gd name="T13" fmla="*/ 116 h 262"/>
                <a:gd name="T14" fmla="*/ 0 w 688"/>
                <a:gd name="T15" fmla="*/ 96 h 262"/>
                <a:gd name="T16" fmla="*/ 0 w 688"/>
                <a:gd name="T17" fmla="*/ 78 h 262"/>
                <a:gd name="T18" fmla="*/ 0 w 688"/>
                <a:gd name="T19" fmla="*/ 59 h 262"/>
                <a:gd name="T20" fmla="*/ 0 w 688"/>
                <a:gd name="T21" fmla="*/ 52 h 262"/>
                <a:gd name="T22" fmla="*/ 0 w 688"/>
                <a:gd name="T23" fmla="*/ 44 h 262"/>
                <a:gd name="T24" fmla="*/ 0 w 688"/>
                <a:gd name="T25" fmla="*/ 39 h 262"/>
                <a:gd name="T26" fmla="*/ 0 w 688"/>
                <a:gd name="T27" fmla="*/ 31 h 262"/>
                <a:gd name="T28" fmla="*/ 0 w 688"/>
                <a:gd name="T29" fmla="*/ 26 h 262"/>
                <a:gd name="T30" fmla="*/ 0 w 688"/>
                <a:gd name="T31" fmla="*/ 20 h 262"/>
                <a:gd name="T32" fmla="*/ 0 w 688"/>
                <a:gd name="T33" fmla="*/ 17 h 262"/>
                <a:gd name="T34" fmla="*/ 0 w 688"/>
                <a:gd name="T35" fmla="*/ 11 h 262"/>
                <a:gd name="T36" fmla="*/ 0 w 688"/>
                <a:gd name="T37" fmla="*/ 7 h 262"/>
                <a:gd name="T38" fmla="*/ 0 w 688"/>
                <a:gd name="T39" fmla="*/ 6 h 262"/>
                <a:gd name="T40" fmla="*/ 0 w 688"/>
                <a:gd name="T41" fmla="*/ 4 h 262"/>
                <a:gd name="T42" fmla="*/ 0 w 688"/>
                <a:gd name="T43" fmla="*/ 2 h 262"/>
                <a:gd name="T44" fmla="*/ 0 w 688"/>
                <a:gd name="T45" fmla="*/ 0 h 262"/>
                <a:gd name="T46" fmla="*/ 0 w 688"/>
                <a:gd name="T47" fmla="*/ 0 h 262"/>
                <a:gd name="T48" fmla="*/ 688 w 688"/>
                <a:gd name="T49" fmla="*/ 0 h 262"/>
                <a:gd name="T50" fmla="*/ 688 w 688"/>
                <a:gd name="T51" fmla="*/ 0 h 262"/>
                <a:gd name="T52" fmla="*/ 688 w 688"/>
                <a:gd name="T53" fmla="*/ 2 h 262"/>
                <a:gd name="T54" fmla="*/ 688 w 688"/>
                <a:gd name="T55" fmla="*/ 4 h 262"/>
                <a:gd name="T56" fmla="*/ 688 w 688"/>
                <a:gd name="T57" fmla="*/ 6 h 262"/>
                <a:gd name="T58" fmla="*/ 688 w 688"/>
                <a:gd name="T59" fmla="*/ 7 h 262"/>
                <a:gd name="T60" fmla="*/ 688 w 688"/>
                <a:gd name="T61" fmla="*/ 11 h 262"/>
                <a:gd name="T62" fmla="*/ 688 w 688"/>
                <a:gd name="T63" fmla="*/ 17 h 262"/>
                <a:gd name="T64" fmla="*/ 688 w 688"/>
                <a:gd name="T65" fmla="*/ 20 h 262"/>
                <a:gd name="T66" fmla="*/ 688 w 688"/>
                <a:gd name="T67" fmla="*/ 26 h 262"/>
                <a:gd name="T68" fmla="*/ 688 w 688"/>
                <a:gd name="T69" fmla="*/ 31 h 262"/>
                <a:gd name="T70" fmla="*/ 688 w 688"/>
                <a:gd name="T71" fmla="*/ 39 h 262"/>
                <a:gd name="T72" fmla="*/ 688 w 688"/>
                <a:gd name="T73" fmla="*/ 44 h 262"/>
                <a:gd name="T74" fmla="*/ 688 w 688"/>
                <a:gd name="T75" fmla="*/ 52 h 262"/>
                <a:gd name="T76" fmla="*/ 688 w 688"/>
                <a:gd name="T77" fmla="*/ 59 h 262"/>
                <a:gd name="T78" fmla="*/ 688 w 688"/>
                <a:gd name="T79" fmla="*/ 78 h 262"/>
                <a:gd name="T80" fmla="*/ 688 w 688"/>
                <a:gd name="T81" fmla="*/ 96 h 262"/>
                <a:gd name="T82" fmla="*/ 688 w 688"/>
                <a:gd name="T83" fmla="*/ 116 h 262"/>
                <a:gd name="T84" fmla="*/ 688 w 688"/>
                <a:gd name="T85" fmla="*/ 137 h 262"/>
                <a:gd name="T86" fmla="*/ 688 w 688"/>
                <a:gd name="T87" fmla="*/ 161 h 262"/>
                <a:gd name="T88" fmla="*/ 688 w 688"/>
                <a:gd name="T89" fmla="*/ 185 h 262"/>
                <a:gd name="T90" fmla="*/ 688 w 688"/>
                <a:gd name="T91" fmla="*/ 209 h 262"/>
                <a:gd name="T92" fmla="*/ 688 w 688"/>
                <a:gd name="T93" fmla="*/ 234 h 262"/>
                <a:gd name="T94" fmla="*/ 688 w 688"/>
                <a:gd name="T95" fmla="*/ 26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88" h="262">
                  <a:moveTo>
                    <a:pt x="0" y="262"/>
                  </a:moveTo>
                  <a:lnTo>
                    <a:pt x="0" y="234"/>
                  </a:lnTo>
                  <a:lnTo>
                    <a:pt x="0" y="209"/>
                  </a:lnTo>
                  <a:lnTo>
                    <a:pt x="0" y="185"/>
                  </a:lnTo>
                  <a:lnTo>
                    <a:pt x="0" y="161"/>
                  </a:lnTo>
                  <a:lnTo>
                    <a:pt x="0" y="137"/>
                  </a:lnTo>
                  <a:lnTo>
                    <a:pt x="0" y="116"/>
                  </a:lnTo>
                  <a:lnTo>
                    <a:pt x="0" y="96"/>
                  </a:lnTo>
                  <a:lnTo>
                    <a:pt x="0" y="78"/>
                  </a:lnTo>
                  <a:lnTo>
                    <a:pt x="0" y="59"/>
                  </a:lnTo>
                  <a:lnTo>
                    <a:pt x="0" y="52"/>
                  </a:lnTo>
                  <a:lnTo>
                    <a:pt x="0" y="44"/>
                  </a:lnTo>
                  <a:lnTo>
                    <a:pt x="0" y="39"/>
                  </a:lnTo>
                  <a:lnTo>
                    <a:pt x="0" y="31"/>
                  </a:lnTo>
                  <a:lnTo>
                    <a:pt x="0" y="26"/>
                  </a:lnTo>
                  <a:lnTo>
                    <a:pt x="0" y="20"/>
                  </a:lnTo>
                  <a:lnTo>
                    <a:pt x="0" y="17"/>
                  </a:lnTo>
                  <a:lnTo>
                    <a:pt x="0" y="11"/>
                  </a:lnTo>
                  <a:lnTo>
                    <a:pt x="0" y="7"/>
                  </a:lnTo>
                  <a:lnTo>
                    <a:pt x="0" y="6"/>
                  </a:lnTo>
                  <a:lnTo>
                    <a:pt x="0" y="4"/>
                  </a:lnTo>
                  <a:lnTo>
                    <a:pt x="0" y="2"/>
                  </a:lnTo>
                  <a:lnTo>
                    <a:pt x="0" y="0"/>
                  </a:lnTo>
                  <a:lnTo>
                    <a:pt x="0" y="0"/>
                  </a:lnTo>
                  <a:lnTo>
                    <a:pt x="688" y="0"/>
                  </a:lnTo>
                  <a:lnTo>
                    <a:pt x="688" y="0"/>
                  </a:lnTo>
                  <a:lnTo>
                    <a:pt x="688" y="2"/>
                  </a:lnTo>
                  <a:lnTo>
                    <a:pt x="688" y="4"/>
                  </a:lnTo>
                  <a:lnTo>
                    <a:pt x="688" y="6"/>
                  </a:lnTo>
                  <a:lnTo>
                    <a:pt x="688" y="7"/>
                  </a:lnTo>
                  <a:lnTo>
                    <a:pt x="688" y="11"/>
                  </a:lnTo>
                  <a:lnTo>
                    <a:pt x="688" y="17"/>
                  </a:lnTo>
                  <a:lnTo>
                    <a:pt x="688" y="20"/>
                  </a:lnTo>
                  <a:lnTo>
                    <a:pt x="688" y="26"/>
                  </a:lnTo>
                  <a:lnTo>
                    <a:pt x="688" y="31"/>
                  </a:lnTo>
                  <a:lnTo>
                    <a:pt x="688" y="39"/>
                  </a:lnTo>
                  <a:lnTo>
                    <a:pt x="688" y="44"/>
                  </a:lnTo>
                  <a:lnTo>
                    <a:pt x="688" y="52"/>
                  </a:lnTo>
                  <a:lnTo>
                    <a:pt x="688" y="59"/>
                  </a:lnTo>
                  <a:lnTo>
                    <a:pt x="688" y="78"/>
                  </a:lnTo>
                  <a:lnTo>
                    <a:pt x="688" y="96"/>
                  </a:lnTo>
                  <a:lnTo>
                    <a:pt x="688" y="116"/>
                  </a:lnTo>
                  <a:lnTo>
                    <a:pt x="688" y="137"/>
                  </a:lnTo>
                  <a:lnTo>
                    <a:pt x="688" y="161"/>
                  </a:lnTo>
                  <a:lnTo>
                    <a:pt x="688" y="185"/>
                  </a:lnTo>
                  <a:lnTo>
                    <a:pt x="688" y="209"/>
                  </a:lnTo>
                  <a:lnTo>
                    <a:pt x="688" y="234"/>
                  </a:lnTo>
                  <a:lnTo>
                    <a:pt x="688" y="262"/>
                  </a:lnTo>
                </a:path>
              </a:pathLst>
            </a:custGeom>
            <a:noFill/>
            <a:ln w="381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7254" name="Freeform 70"/>
            <p:cNvSpPr>
              <a:spLocks/>
            </p:cNvSpPr>
            <p:nvPr/>
          </p:nvSpPr>
          <p:spPr bwMode="auto">
            <a:xfrm>
              <a:off x="4344" y="2665"/>
              <a:ext cx="689" cy="262"/>
            </a:xfrm>
            <a:custGeom>
              <a:avLst/>
              <a:gdLst>
                <a:gd name="T0" fmla="*/ 0 w 689"/>
                <a:gd name="T1" fmla="*/ 262 h 262"/>
                <a:gd name="T2" fmla="*/ 0 w 689"/>
                <a:gd name="T3" fmla="*/ 234 h 262"/>
                <a:gd name="T4" fmla="*/ 0 w 689"/>
                <a:gd name="T5" fmla="*/ 209 h 262"/>
                <a:gd name="T6" fmla="*/ 0 w 689"/>
                <a:gd name="T7" fmla="*/ 185 h 262"/>
                <a:gd name="T8" fmla="*/ 0 w 689"/>
                <a:gd name="T9" fmla="*/ 161 h 262"/>
                <a:gd name="T10" fmla="*/ 0 w 689"/>
                <a:gd name="T11" fmla="*/ 137 h 262"/>
                <a:gd name="T12" fmla="*/ 0 w 689"/>
                <a:gd name="T13" fmla="*/ 116 h 262"/>
                <a:gd name="T14" fmla="*/ 0 w 689"/>
                <a:gd name="T15" fmla="*/ 96 h 262"/>
                <a:gd name="T16" fmla="*/ 0 w 689"/>
                <a:gd name="T17" fmla="*/ 78 h 262"/>
                <a:gd name="T18" fmla="*/ 0 w 689"/>
                <a:gd name="T19" fmla="*/ 59 h 262"/>
                <a:gd name="T20" fmla="*/ 0 w 689"/>
                <a:gd name="T21" fmla="*/ 52 h 262"/>
                <a:gd name="T22" fmla="*/ 0 w 689"/>
                <a:gd name="T23" fmla="*/ 44 h 262"/>
                <a:gd name="T24" fmla="*/ 0 w 689"/>
                <a:gd name="T25" fmla="*/ 39 h 262"/>
                <a:gd name="T26" fmla="*/ 0 w 689"/>
                <a:gd name="T27" fmla="*/ 31 h 262"/>
                <a:gd name="T28" fmla="*/ 0 w 689"/>
                <a:gd name="T29" fmla="*/ 26 h 262"/>
                <a:gd name="T30" fmla="*/ 0 w 689"/>
                <a:gd name="T31" fmla="*/ 20 h 262"/>
                <a:gd name="T32" fmla="*/ 0 w 689"/>
                <a:gd name="T33" fmla="*/ 17 h 262"/>
                <a:gd name="T34" fmla="*/ 0 w 689"/>
                <a:gd name="T35" fmla="*/ 11 h 262"/>
                <a:gd name="T36" fmla="*/ 0 w 689"/>
                <a:gd name="T37" fmla="*/ 7 h 262"/>
                <a:gd name="T38" fmla="*/ 0 w 689"/>
                <a:gd name="T39" fmla="*/ 6 h 262"/>
                <a:gd name="T40" fmla="*/ 0 w 689"/>
                <a:gd name="T41" fmla="*/ 4 h 262"/>
                <a:gd name="T42" fmla="*/ 0 w 689"/>
                <a:gd name="T43" fmla="*/ 2 h 262"/>
                <a:gd name="T44" fmla="*/ 0 w 689"/>
                <a:gd name="T45" fmla="*/ 0 h 262"/>
                <a:gd name="T46" fmla="*/ 0 w 689"/>
                <a:gd name="T47" fmla="*/ 0 h 262"/>
                <a:gd name="T48" fmla="*/ 689 w 689"/>
                <a:gd name="T49" fmla="*/ 0 h 262"/>
                <a:gd name="T50" fmla="*/ 689 w 689"/>
                <a:gd name="T51" fmla="*/ 0 h 262"/>
                <a:gd name="T52" fmla="*/ 689 w 689"/>
                <a:gd name="T53" fmla="*/ 2 h 262"/>
                <a:gd name="T54" fmla="*/ 689 w 689"/>
                <a:gd name="T55" fmla="*/ 4 h 262"/>
                <a:gd name="T56" fmla="*/ 689 w 689"/>
                <a:gd name="T57" fmla="*/ 6 h 262"/>
                <a:gd name="T58" fmla="*/ 689 w 689"/>
                <a:gd name="T59" fmla="*/ 7 h 262"/>
                <a:gd name="T60" fmla="*/ 689 w 689"/>
                <a:gd name="T61" fmla="*/ 11 h 262"/>
                <a:gd name="T62" fmla="*/ 689 w 689"/>
                <a:gd name="T63" fmla="*/ 17 h 262"/>
                <a:gd name="T64" fmla="*/ 689 w 689"/>
                <a:gd name="T65" fmla="*/ 20 h 262"/>
                <a:gd name="T66" fmla="*/ 689 w 689"/>
                <a:gd name="T67" fmla="*/ 26 h 262"/>
                <a:gd name="T68" fmla="*/ 689 w 689"/>
                <a:gd name="T69" fmla="*/ 31 h 262"/>
                <a:gd name="T70" fmla="*/ 689 w 689"/>
                <a:gd name="T71" fmla="*/ 39 h 262"/>
                <a:gd name="T72" fmla="*/ 689 w 689"/>
                <a:gd name="T73" fmla="*/ 44 h 262"/>
                <a:gd name="T74" fmla="*/ 689 w 689"/>
                <a:gd name="T75" fmla="*/ 52 h 262"/>
                <a:gd name="T76" fmla="*/ 689 w 689"/>
                <a:gd name="T77" fmla="*/ 59 h 262"/>
                <a:gd name="T78" fmla="*/ 689 w 689"/>
                <a:gd name="T79" fmla="*/ 78 h 262"/>
                <a:gd name="T80" fmla="*/ 689 w 689"/>
                <a:gd name="T81" fmla="*/ 96 h 262"/>
                <a:gd name="T82" fmla="*/ 689 w 689"/>
                <a:gd name="T83" fmla="*/ 116 h 262"/>
                <a:gd name="T84" fmla="*/ 689 w 689"/>
                <a:gd name="T85" fmla="*/ 137 h 262"/>
                <a:gd name="T86" fmla="*/ 689 w 689"/>
                <a:gd name="T87" fmla="*/ 161 h 262"/>
                <a:gd name="T88" fmla="*/ 689 w 689"/>
                <a:gd name="T89" fmla="*/ 185 h 262"/>
                <a:gd name="T90" fmla="*/ 689 w 689"/>
                <a:gd name="T91" fmla="*/ 209 h 262"/>
                <a:gd name="T92" fmla="*/ 689 w 689"/>
                <a:gd name="T93" fmla="*/ 234 h 262"/>
                <a:gd name="T94" fmla="*/ 689 w 689"/>
                <a:gd name="T95" fmla="*/ 26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89" h="262">
                  <a:moveTo>
                    <a:pt x="0" y="262"/>
                  </a:moveTo>
                  <a:lnTo>
                    <a:pt x="0" y="234"/>
                  </a:lnTo>
                  <a:lnTo>
                    <a:pt x="0" y="209"/>
                  </a:lnTo>
                  <a:lnTo>
                    <a:pt x="0" y="185"/>
                  </a:lnTo>
                  <a:lnTo>
                    <a:pt x="0" y="161"/>
                  </a:lnTo>
                  <a:lnTo>
                    <a:pt x="0" y="137"/>
                  </a:lnTo>
                  <a:lnTo>
                    <a:pt x="0" y="116"/>
                  </a:lnTo>
                  <a:lnTo>
                    <a:pt x="0" y="96"/>
                  </a:lnTo>
                  <a:lnTo>
                    <a:pt x="0" y="78"/>
                  </a:lnTo>
                  <a:lnTo>
                    <a:pt x="0" y="59"/>
                  </a:lnTo>
                  <a:lnTo>
                    <a:pt x="0" y="52"/>
                  </a:lnTo>
                  <a:lnTo>
                    <a:pt x="0" y="44"/>
                  </a:lnTo>
                  <a:lnTo>
                    <a:pt x="0" y="39"/>
                  </a:lnTo>
                  <a:lnTo>
                    <a:pt x="0" y="31"/>
                  </a:lnTo>
                  <a:lnTo>
                    <a:pt x="0" y="26"/>
                  </a:lnTo>
                  <a:lnTo>
                    <a:pt x="0" y="20"/>
                  </a:lnTo>
                  <a:lnTo>
                    <a:pt x="0" y="17"/>
                  </a:lnTo>
                  <a:lnTo>
                    <a:pt x="0" y="11"/>
                  </a:lnTo>
                  <a:lnTo>
                    <a:pt x="0" y="7"/>
                  </a:lnTo>
                  <a:lnTo>
                    <a:pt x="0" y="6"/>
                  </a:lnTo>
                  <a:lnTo>
                    <a:pt x="0" y="4"/>
                  </a:lnTo>
                  <a:lnTo>
                    <a:pt x="0" y="2"/>
                  </a:lnTo>
                  <a:lnTo>
                    <a:pt x="0" y="0"/>
                  </a:lnTo>
                  <a:lnTo>
                    <a:pt x="0" y="0"/>
                  </a:lnTo>
                  <a:lnTo>
                    <a:pt x="689" y="0"/>
                  </a:lnTo>
                  <a:lnTo>
                    <a:pt x="689" y="0"/>
                  </a:lnTo>
                  <a:lnTo>
                    <a:pt x="689" y="2"/>
                  </a:lnTo>
                  <a:lnTo>
                    <a:pt x="689" y="4"/>
                  </a:lnTo>
                  <a:lnTo>
                    <a:pt x="689" y="6"/>
                  </a:lnTo>
                  <a:lnTo>
                    <a:pt x="689" y="7"/>
                  </a:lnTo>
                  <a:lnTo>
                    <a:pt x="689" y="11"/>
                  </a:lnTo>
                  <a:lnTo>
                    <a:pt x="689" y="17"/>
                  </a:lnTo>
                  <a:lnTo>
                    <a:pt x="689" y="20"/>
                  </a:lnTo>
                  <a:lnTo>
                    <a:pt x="689" y="26"/>
                  </a:lnTo>
                  <a:lnTo>
                    <a:pt x="689" y="31"/>
                  </a:lnTo>
                  <a:lnTo>
                    <a:pt x="689" y="39"/>
                  </a:lnTo>
                  <a:lnTo>
                    <a:pt x="689" y="44"/>
                  </a:lnTo>
                  <a:lnTo>
                    <a:pt x="689" y="52"/>
                  </a:lnTo>
                  <a:lnTo>
                    <a:pt x="689" y="59"/>
                  </a:lnTo>
                  <a:lnTo>
                    <a:pt x="689" y="78"/>
                  </a:lnTo>
                  <a:lnTo>
                    <a:pt x="689" y="96"/>
                  </a:lnTo>
                  <a:lnTo>
                    <a:pt x="689" y="116"/>
                  </a:lnTo>
                  <a:lnTo>
                    <a:pt x="689" y="137"/>
                  </a:lnTo>
                  <a:lnTo>
                    <a:pt x="689" y="161"/>
                  </a:lnTo>
                  <a:lnTo>
                    <a:pt x="689" y="185"/>
                  </a:lnTo>
                  <a:lnTo>
                    <a:pt x="689" y="209"/>
                  </a:lnTo>
                  <a:lnTo>
                    <a:pt x="689" y="234"/>
                  </a:lnTo>
                  <a:lnTo>
                    <a:pt x="689" y="262"/>
                  </a:lnTo>
                </a:path>
              </a:pathLst>
            </a:custGeom>
            <a:noFill/>
            <a:ln w="381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7255" name="Freeform 71"/>
            <p:cNvSpPr>
              <a:spLocks/>
            </p:cNvSpPr>
            <p:nvPr/>
          </p:nvSpPr>
          <p:spPr bwMode="auto">
            <a:xfrm>
              <a:off x="4344" y="3019"/>
              <a:ext cx="336" cy="262"/>
            </a:xfrm>
            <a:custGeom>
              <a:avLst/>
              <a:gdLst>
                <a:gd name="T0" fmla="*/ 0 w 336"/>
                <a:gd name="T1" fmla="*/ 262 h 262"/>
                <a:gd name="T2" fmla="*/ 0 w 336"/>
                <a:gd name="T3" fmla="*/ 235 h 262"/>
                <a:gd name="T4" fmla="*/ 0 w 336"/>
                <a:gd name="T5" fmla="*/ 209 h 262"/>
                <a:gd name="T6" fmla="*/ 0 w 336"/>
                <a:gd name="T7" fmla="*/ 185 h 262"/>
                <a:gd name="T8" fmla="*/ 0 w 336"/>
                <a:gd name="T9" fmla="*/ 161 h 262"/>
                <a:gd name="T10" fmla="*/ 0 w 336"/>
                <a:gd name="T11" fmla="*/ 137 h 262"/>
                <a:gd name="T12" fmla="*/ 0 w 336"/>
                <a:gd name="T13" fmla="*/ 117 h 262"/>
                <a:gd name="T14" fmla="*/ 0 w 336"/>
                <a:gd name="T15" fmla="*/ 96 h 262"/>
                <a:gd name="T16" fmla="*/ 0 w 336"/>
                <a:gd name="T17" fmla="*/ 78 h 262"/>
                <a:gd name="T18" fmla="*/ 0 w 336"/>
                <a:gd name="T19" fmla="*/ 61 h 262"/>
                <a:gd name="T20" fmla="*/ 0 w 336"/>
                <a:gd name="T21" fmla="*/ 52 h 262"/>
                <a:gd name="T22" fmla="*/ 0 w 336"/>
                <a:gd name="T23" fmla="*/ 45 h 262"/>
                <a:gd name="T24" fmla="*/ 0 w 336"/>
                <a:gd name="T25" fmla="*/ 39 h 262"/>
                <a:gd name="T26" fmla="*/ 0 w 336"/>
                <a:gd name="T27" fmla="*/ 32 h 262"/>
                <a:gd name="T28" fmla="*/ 0 w 336"/>
                <a:gd name="T29" fmla="*/ 26 h 262"/>
                <a:gd name="T30" fmla="*/ 0 w 336"/>
                <a:gd name="T31" fmla="*/ 21 h 262"/>
                <a:gd name="T32" fmla="*/ 0 w 336"/>
                <a:gd name="T33" fmla="*/ 17 h 262"/>
                <a:gd name="T34" fmla="*/ 0 w 336"/>
                <a:gd name="T35" fmla="*/ 13 h 262"/>
                <a:gd name="T36" fmla="*/ 0 w 336"/>
                <a:gd name="T37" fmla="*/ 10 h 262"/>
                <a:gd name="T38" fmla="*/ 0 w 336"/>
                <a:gd name="T39" fmla="*/ 6 h 262"/>
                <a:gd name="T40" fmla="*/ 0 w 336"/>
                <a:gd name="T41" fmla="*/ 4 h 262"/>
                <a:gd name="T42" fmla="*/ 0 w 336"/>
                <a:gd name="T43" fmla="*/ 2 h 262"/>
                <a:gd name="T44" fmla="*/ 0 w 336"/>
                <a:gd name="T45" fmla="*/ 0 h 262"/>
                <a:gd name="T46" fmla="*/ 0 w 336"/>
                <a:gd name="T47" fmla="*/ 0 h 262"/>
                <a:gd name="T48" fmla="*/ 336 w 336"/>
                <a:gd name="T49" fmla="*/ 0 h 262"/>
                <a:gd name="T50" fmla="*/ 336 w 336"/>
                <a:gd name="T51" fmla="*/ 0 h 262"/>
                <a:gd name="T52" fmla="*/ 336 w 336"/>
                <a:gd name="T53" fmla="*/ 2 h 262"/>
                <a:gd name="T54" fmla="*/ 336 w 336"/>
                <a:gd name="T55" fmla="*/ 4 h 262"/>
                <a:gd name="T56" fmla="*/ 336 w 336"/>
                <a:gd name="T57" fmla="*/ 6 h 262"/>
                <a:gd name="T58" fmla="*/ 336 w 336"/>
                <a:gd name="T59" fmla="*/ 10 h 262"/>
                <a:gd name="T60" fmla="*/ 336 w 336"/>
                <a:gd name="T61" fmla="*/ 13 h 262"/>
                <a:gd name="T62" fmla="*/ 336 w 336"/>
                <a:gd name="T63" fmla="*/ 17 h 262"/>
                <a:gd name="T64" fmla="*/ 336 w 336"/>
                <a:gd name="T65" fmla="*/ 21 h 262"/>
                <a:gd name="T66" fmla="*/ 336 w 336"/>
                <a:gd name="T67" fmla="*/ 26 h 262"/>
                <a:gd name="T68" fmla="*/ 336 w 336"/>
                <a:gd name="T69" fmla="*/ 32 h 262"/>
                <a:gd name="T70" fmla="*/ 336 w 336"/>
                <a:gd name="T71" fmla="*/ 39 h 262"/>
                <a:gd name="T72" fmla="*/ 336 w 336"/>
                <a:gd name="T73" fmla="*/ 45 h 262"/>
                <a:gd name="T74" fmla="*/ 336 w 336"/>
                <a:gd name="T75" fmla="*/ 52 h 262"/>
                <a:gd name="T76" fmla="*/ 336 w 336"/>
                <a:gd name="T77" fmla="*/ 61 h 262"/>
                <a:gd name="T78" fmla="*/ 336 w 336"/>
                <a:gd name="T79" fmla="*/ 78 h 262"/>
                <a:gd name="T80" fmla="*/ 336 w 336"/>
                <a:gd name="T81" fmla="*/ 96 h 262"/>
                <a:gd name="T82" fmla="*/ 336 w 336"/>
                <a:gd name="T83" fmla="*/ 117 h 262"/>
                <a:gd name="T84" fmla="*/ 336 w 336"/>
                <a:gd name="T85" fmla="*/ 137 h 262"/>
                <a:gd name="T86" fmla="*/ 336 w 336"/>
                <a:gd name="T87" fmla="*/ 161 h 262"/>
                <a:gd name="T88" fmla="*/ 336 w 336"/>
                <a:gd name="T89" fmla="*/ 185 h 262"/>
                <a:gd name="T90" fmla="*/ 336 w 336"/>
                <a:gd name="T91" fmla="*/ 209 h 262"/>
                <a:gd name="T92" fmla="*/ 336 w 336"/>
                <a:gd name="T93" fmla="*/ 235 h 262"/>
                <a:gd name="T94" fmla="*/ 336 w 336"/>
                <a:gd name="T95" fmla="*/ 26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36" h="262">
                  <a:moveTo>
                    <a:pt x="0" y="262"/>
                  </a:moveTo>
                  <a:lnTo>
                    <a:pt x="0" y="235"/>
                  </a:lnTo>
                  <a:lnTo>
                    <a:pt x="0" y="209"/>
                  </a:lnTo>
                  <a:lnTo>
                    <a:pt x="0" y="185"/>
                  </a:lnTo>
                  <a:lnTo>
                    <a:pt x="0" y="161"/>
                  </a:lnTo>
                  <a:lnTo>
                    <a:pt x="0" y="137"/>
                  </a:lnTo>
                  <a:lnTo>
                    <a:pt x="0" y="117"/>
                  </a:lnTo>
                  <a:lnTo>
                    <a:pt x="0" y="96"/>
                  </a:lnTo>
                  <a:lnTo>
                    <a:pt x="0" y="78"/>
                  </a:lnTo>
                  <a:lnTo>
                    <a:pt x="0" y="61"/>
                  </a:lnTo>
                  <a:lnTo>
                    <a:pt x="0" y="52"/>
                  </a:lnTo>
                  <a:lnTo>
                    <a:pt x="0" y="45"/>
                  </a:lnTo>
                  <a:lnTo>
                    <a:pt x="0" y="39"/>
                  </a:lnTo>
                  <a:lnTo>
                    <a:pt x="0" y="32"/>
                  </a:lnTo>
                  <a:lnTo>
                    <a:pt x="0" y="26"/>
                  </a:lnTo>
                  <a:lnTo>
                    <a:pt x="0" y="21"/>
                  </a:lnTo>
                  <a:lnTo>
                    <a:pt x="0" y="17"/>
                  </a:lnTo>
                  <a:lnTo>
                    <a:pt x="0" y="13"/>
                  </a:lnTo>
                  <a:lnTo>
                    <a:pt x="0" y="10"/>
                  </a:lnTo>
                  <a:lnTo>
                    <a:pt x="0" y="6"/>
                  </a:lnTo>
                  <a:lnTo>
                    <a:pt x="0" y="4"/>
                  </a:lnTo>
                  <a:lnTo>
                    <a:pt x="0" y="2"/>
                  </a:lnTo>
                  <a:lnTo>
                    <a:pt x="0" y="0"/>
                  </a:lnTo>
                  <a:lnTo>
                    <a:pt x="0" y="0"/>
                  </a:lnTo>
                  <a:lnTo>
                    <a:pt x="336" y="0"/>
                  </a:lnTo>
                  <a:lnTo>
                    <a:pt x="336" y="0"/>
                  </a:lnTo>
                  <a:lnTo>
                    <a:pt x="336" y="2"/>
                  </a:lnTo>
                  <a:lnTo>
                    <a:pt x="336" y="4"/>
                  </a:lnTo>
                  <a:lnTo>
                    <a:pt x="336" y="6"/>
                  </a:lnTo>
                  <a:lnTo>
                    <a:pt x="336" y="10"/>
                  </a:lnTo>
                  <a:lnTo>
                    <a:pt x="336" y="13"/>
                  </a:lnTo>
                  <a:lnTo>
                    <a:pt x="336" y="17"/>
                  </a:lnTo>
                  <a:lnTo>
                    <a:pt x="336" y="21"/>
                  </a:lnTo>
                  <a:lnTo>
                    <a:pt x="336" y="26"/>
                  </a:lnTo>
                  <a:lnTo>
                    <a:pt x="336" y="32"/>
                  </a:lnTo>
                  <a:lnTo>
                    <a:pt x="336" y="39"/>
                  </a:lnTo>
                  <a:lnTo>
                    <a:pt x="336" y="45"/>
                  </a:lnTo>
                  <a:lnTo>
                    <a:pt x="336" y="52"/>
                  </a:lnTo>
                  <a:lnTo>
                    <a:pt x="336" y="61"/>
                  </a:lnTo>
                  <a:lnTo>
                    <a:pt x="336" y="78"/>
                  </a:lnTo>
                  <a:lnTo>
                    <a:pt x="336" y="96"/>
                  </a:lnTo>
                  <a:lnTo>
                    <a:pt x="336" y="117"/>
                  </a:lnTo>
                  <a:lnTo>
                    <a:pt x="336" y="137"/>
                  </a:lnTo>
                  <a:lnTo>
                    <a:pt x="336" y="161"/>
                  </a:lnTo>
                  <a:lnTo>
                    <a:pt x="336" y="185"/>
                  </a:lnTo>
                  <a:lnTo>
                    <a:pt x="336" y="209"/>
                  </a:lnTo>
                  <a:lnTo>
                    <a:pt x="336" y="235"/>
                  </a:lnTo>
                  <a:lnTo>
                    <a:pt x="336" y="262"/>
                  </a:lnTo>
                </a:path>
              </a:pathLst>
            </a:custGeom>
            <a:noFill/>
            <a:ln w="381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7256" name="Freeform 72"/>
            <p:cNvSpPr>
              <a:spLocks/>
            </p:cNvSpPr>
            <p:nvPr/>
          </p:nvSpPr>
          <p:spPr bwMode="auto">
            <a:xfrm>
              <a:off x="3665" y="3019"/>
              <a:ext cx="334" cy="262"/>
            </a:xfrm>
            <a:custGeom>
              <a:avLst/>
              <a:gdLst>
                <a:gd name="T0" fmla="*/ 0 w 334"/>
                <a:gd name="T1" fmla="*/ 262 h 262"/>
                <a:gd name="T2" fmla="*/ 0 w 334"/>
                <a:gd name="T3" fmla="*/ 235 h 262"/>
                <a:gd name="T4" fmla="*/ 0 w 334"/>
                <a:gd name="T5" fmla="*/ 209 h 262"/>
                <a:gd name="T6" fmla="*/ 0 w 334"/>
                <a:gd name="T7" fmla="*/ 185 h 262"/>
                <a:gd name="T8" fmla="*/ 0 w 334"/>
                <a:gd name="T9" fmla="*/ 161 h 262"/>
                <a:gd name="T10" fmla="*/ 0 w 334"/>
                <a:gd name="T11" fmla="*/ 137 h 262"/>
                <a:gd name="T12" fmla="*/ 0 w 334"/>
                <a:gd name="T13" fmla="*/ 117 h 262"/>
                <a:gd name="T14" fmla="*/ 0 w 334"/>
                <a:gd name="T15" fmla="*/ 96 h 262"/>
                <a:gd name="T16" fmla="*/ 0 w 334"/>
                <a:gd name="T17" fmla="*/ 78 h 262"/>
                <a:gd name="T18" fmla="*/ 0 w 334"/>
                <a:gd name="T19" fmla="*/ 61 h 262"/>
                <a:gd name="T20" fmla="*/ 0 w 334"/>
                <a:gd name="T21" fmla="*/ 52 h 262"/>
                <a:gd name="T22" fmla="*/ 0 w 334"/>
                <a:gd name="T23" fmla="*/ 45 h 262"/>
                <a:gd name="T24" fmla="*/ 0 w 334"/>
                <a:gd name="T25" fmla="*/ 39 h 262"/>
                <a:gd name="T26" fmla="*/ 0 w 334"/>
                <a:gd name="T27" fmla="*/ 32 h 262"/>
                <a:gd name="T28" fmla="*/ 0 w 334"/>
                <a:gd name="T29" fmla="*/ 26 h 262"/>
                <a:gd name="T30" fmla="*/ 0 w 334"/>
                <a:gd name="T31" fmla="*/ 21 h 262"/>
                <a:gd name="T32" fmla="*/ 0 w 334"/>
                <a:gd name="T33" fmla="*/ 17 h 262"/>
                <a:gd name="T34" fmla="*/ 0 w 334"/>
                <a:gd name="T35" fmla="*/ 13 h 262"/>
                <a:gd name="T36" fmla="*/ 0 w 334"/>
                <a:gd name="T37" fmla="*/ 10 h 262"/>
                <a:gd name="T38" fmla="*/ 0 w 334"/>
                <a:gd name="T39" fmla="*/ 6 h 262"/>
                <a:gd name="T40" fmla="*/ 0 w 334"/>
                <a:gd name="T41" fmla="*/ 4 h 262"/>
                <a:gd name="T42" fmla="*/ 0 w 334"/>
                <a:gd name="T43" fmla="*/ 2 h 262"/>
                <a:gd name="T44" fmla="*/ 0 w 334"/>
                <a:gd name="T45" fmla="*/ 0 h 262"/>
                <a:gd name="T46" fmla="*/ 0 w 334"/>
                <a:gd name="T47" fmla="*/ 0 h 262"/>
                <a:gd name="T48" fmla="*/ 334 w 334"/>
                <a:gd name="T49" fmla="*/ 0 h 262"/>
                <a:gd name="T50" fmla="*/ 334 w 334"/>
                <a:gd name="T51" fmla="*/ 0 h 262"/>
                <a:gd name="T52" fmla="*/ 334 w 334"/>
                <a:gd name="T53" fmla="*/ 2 h 262"/>
                <a:gd name="T54" fmla="*/ 334 w 334"/>
                <a:gd name="T55" fmla="*/ 4 h 262"/>
                <a:gd name="T56" fmla="*/ 334 w 334"/>
                <a:gd name="T57" fmla="*/ 6 h 262"/>
                <a:gd name="T58" fmla="*/ 334 w 334"/>
                <a:gd name="T59" fmla="*/ 10 h 262"/>
                <a:gd name="T60" fmla="*/ 334 w 334"/>
                <a:gd name="T61" fmla="*/ 13 h 262"/>
                <a:gd name="T62" fmla="*/ 334 w 334"/>
                <a:gd name="T63" fmla="*/ 17 h 262"/>
                <a:gd name="T64" fmla="*/ 334 w 334"/>
                <a:gd name="T65" fmla="*/ 21 h 262"/>
                <a:gd name="T66" fmla="*/ 334 w 334"/>
                <a:gd name="T67" fmla="*/ 26 h 262"/>
                <a:gd name="T68" fmla="*/ 334 w 334"/>
                <a:gd name="T69" fmla="*/ 32 h 262"/>
                <a:gd name="T70" fmla="*/ 334 w 334"/>
                <a:gd name="T71" fmla="*/ 39 h 262"/>
                <a:gd name="T72" fmla="*/ 334 w 334"/>
                <a:gd name="T73" fmla="*/ 45 h 262"/>
                <a:gd name="T74" fmla="*/ 334 w 334"/>
                <a:gd name="T75" fmla="*/ 52 h 262"/>
                <a:gd name="T76" fmla="*/ 334 w 334"/>
                <a:gd name="T77" fmla="*/ 61 h 262"/>
                <a:gd name="T78" fmla="*/ 334 w 334"/>
                <a:gd name="T79" fmla="*/ 78 h 262"/>
                <a:gd name="T80" fmla="*/ 334 w 334"/>
                <a:gd name="T81" fmla="*/ 96 h 262"/>
                <a:gd name="T82" fmla="*/ 334 w 334"/>
                <a:gd name="T83" fmla="*/ 117 h 262"/>
                <a:gd name="T84" fmla="*/ 334 w 334"/>
                <a:gd name="T85" fmla="*/ 137 h 262"/>
                <a:gd name="T86" fmla="*/ 334 w 334"/>
                <a:gd name="T87" fmla="*/ 161 h 262"/>
                <a:gd name="T88" fmla="*/ 334 w 334"/>
                <a:gd name="T89" fmla="*/ 185 h 262"/>
                <a:gd name="T90" fmla="*/ 334 w 334"/>
                <a:gd name="T91" fmla="*/ 209 h 262"/>
                <a:gd name="T92" fmla="*/ 334 w 334"/>
                <a:gd name="T93" fmla="*/ 235 h 262"/>
                <a:gd name="T94" fmla="*/ 334 w 334"/>
                <a:gd name="T95" fmla="*/ 262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34" h="262">
                  <a:moveTo>
                    <a:pt x="0" y="262"/>
                  </a:moveTo>
                  <a:lnTo>
                    <a:pt x="0" y="235"/>
                  </a:lnTo>
                  <a:lnTo>
                    <a:pt x="0" y="209"/>
                  </a:lnTo>
                  <a:lnTo>
                    <a:pt x="0" y="185"/>
                  </a:lnTo>
                  <a:lnTo>
                    <a:pt x="0" y="161"/>
                  </a:lnTo>
                  <a:lnTo>
                    <a:pt x="0" y="137"/>
                  </a:lnTo>
                  <a:lnTo>
                    <a:pt x="0" y="117"/>
                  </a:lnTo>
                  <a:lnTo>
                    <a:pt x="0" y="96"/>
                  </a:lnTo>
                  <a:lnTo>
                    <a:pt x="0" y="78"/>
                  </a:lnTo>
                  <a:lnTo>
                    <a:pt x="0" y="61"/>
                  </a:lnTo>
                  <a:lnTo>
                    <a:pt x="0" y="52"/>
                  </a:lnTo>
                  <a:lnTo>
                    <a:pt x="0" y="45"/>
                  </a:lnTo>
                  <a:lnTo>
                    <a:pt x="0" y="39"/>
                  </a:lnTo>
                  <a:lnTo>
                    <a:pt x="0" y="32"/>
                  </a:lnTo>
                  <a:lnTo>
                    <a:pt x="0" y="26"/>
                  </a:lnTo>
                  <a:lnTo>
                    <a:pt x="0" y="21"/>
                  </a:lnTo>
                  <a:lnTo>
                    <a:pt x="0" y="17"/>
                  </a:lnTo>
                  <a:lnTo>
                    <a:pt x="0" y="13"/>
                  </a:lnTo>
                  <a:lnTo>
                    <a:pt x="0" y="10"/>
                  </a:lnTo>
                  <a:lnTo>
                    <a:pt x="0" y="6"/>
                  </a:lnTo>
                  <a:lnTo>
                    <a:pt x="0" y="4"/>
                  </a:lnTo>
                  <a:lnTo>
                    <a:pt x="0" y="2"/>
                  </a:lnTo>
                  <a:lnTo>
                    <a:pt x="0" y="0"/>
                  </a:lnTo>
                  <a:lnTo>
                    <a:pt x="0" y="0"/>
                  </a:lnTo>
                  <a:lnTo>
                    <a:pt x="334" y="0"/>
                  </a:lnTo>
                  <a:lnTo>
                    <a:pt x="334" y="0"/>
                  </a:lnTo>
                  <a:lnTo>
                    <a:pt x="334" y="2"/>
                  </a:lnTo>
                  <a:lnTo>
                    <a:pt x="334" y="4"/>
                  </a:lnTo>
                  <a:lnTo>
                    <a:pt x="334" y="6"/>
                  </a:lnTo>
                  <a:lnTo>
                    <a:pt x="334" y="10"/>
                  </a:lnTo>
                  <a:lnTo>
                    <a:pt x="334" y="13"/>
                  </a:lnTo>
                  <a:lnTo>
                    <a:pt x="334" y="17"/>
                  </a:lnTo>
                  <a:lnTo>
                    <a:pt x="334" y="21"/>
                  </a:lnTo>
                  <a:lnTo>
                    <a:pt x="334" y="26"/>
                  </a:lnTo>
                  <a:lnTo>
                    <a:pt x="334" y="32"/>
                  </a:lnTo>
                  <a:lnTo>
                    <a:pt x="334" y="39"/>
                  </a:lnTo>
                  <a:lnTo>
                    <a:pt x="334" y="45"/>
                  </a:lnTo>
                  <a:lnTo>
                    <a:pt x="334" y="52"/>
                  </a:lnTo>
                  <a:lnTo>
                    <a:pt x="334" y="61"/>
                  </a:lnTo>
                  <a:lnTo>
                    <a:pt x="334" y="78"/>
                  </a:lnTo>
                  <a:lnTo>
                    <a:pt x="334" y="96"/>
                  </a:lnTo>
                  <a:lnTo>
                    <a:pt x="334" y="117"/>
                  </a:lnTo>
                  <a:lnTo>
                    <a:pt x="334" y="137"/>
                  </a:lnTo>
                  <a:lnTo>
                    <a:pt x="334" y="161"/>
                  </a:lnTo>
                  <a:lnTo>
                    <a:pt x="334" y="185"/>
                  </a:lnTo>
                  <a:lnTo>
                    <a:pt x="334" y="209"/>
                  </a:lnTo>
                  <a:lnTo>
                    <a:pt x="334" y="235"/>
                  </a:lnTo>
                  <a:lnTo>
                    <a:pt x="334" y="262"/>
                  </a:lnTo>
                </a:path>
              </a:pathLst>
            </a:custGeom>
            <a:noFill/>
            <a:ln w="381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7257" name="Rectangle 73"/>
            <p:cNvSpPr>
              <a:spLocks noChangeArrowheads="1"/>
            </p:cNvSpPr>
            <p:nvPr/>
          </p:nvSpPr>
          <p:spPr bwMode="auto">
            <a:xfrm>
              <a:off x="2518" y="2385"/>
              <a:ext cx="9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500">
                  <a:solidFill>
                    <a:srgbClr val="000000"/>
                  </a:solidFill>
                  <a:latin typeface="Times New Roman" panose="02020603050405020304" pitchFamily="18" charset="0"/>
                </a:rPr>
                <a:t>Q</a:t>
              </a:r>
              <a:endParaRPr lang="en-US" altLang="zh-CN" sz="2000" i="1">
                <a:solidFill>
                  <a:schemeClr val="tx2"/>
                </a:solidFill>
                <a:latin typeface="Arial" panose="020B0604020202020204" pitchFamily="34" charset="0"/>
              </a:endParaRPr>
            </a:p>
          </p:txBody>
        </p:sp>
        <p:sp>
          <p:nvSpPr>
            <p:cNvPr id="477258" name="Rectangle 74"/>
            <p:cNvSpPr>
              <a:spLocks noChangeArrowheads="1"/>
            </p:cNvSpPr>
            <p:nvPr/>
          </p:nvSpPr>
          <p:spPr bwMode="auto">
            <a:xfrm>
              <a:off x="2609" y="2434"/>
              <a:ext cx="40"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000">
                  <a:solidFill>
                    <a:srgbClr val="000000"/>
                  </a:solidFill>
                  <a:latin typeface="Times New Roman" panose="02020603050405020304" pitchFamily="18" charset="0"/>
                </a:rPr>
                <a:t>1</a:t>
              </a:r>
              <a:endParaRPr lang="en-US" altLang="zh-CN" sz="2000" i="1">
                <a:solidFill>
                  <a:schemeClr val="tx2"/>
                </a:solidFill>
                <a:latin typeface="Arial" panose="020B0604020202020204" pitchFamily="34" charset="0"/>
              </a:endParaRPr>
            </a:p>
          </p:txBody>
        </p:sp>
        <p:sp>
          <p:nvSpPr>
            <p:cNvPr id="477259" name="Rectangle 75"/>
            <p:cNvSpPr>
              <a:spLocks noChangeArrowheads="1"/>
            </p:cNvSpPr>
            <p:nvPr/>
          </p:nvSpPr>
          <p:spPr bwMode="auto">
            <a:xfrm>
              <a:off x="2542" y="3168"/>
              <a:ext cx="8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500">
                  <a:solidFill>
                    <a:srgbClr val="000000"/>
                  </a:solidFill>
                  <a:latin typeface="Times New Roman" panose="02020603050405020304" pitchFamily="18" charset="0"/>
                </a:rPr>
                <a:t>Y</a:t>
              </a:r>
              <a:endParaRPr lang="en-US" altLang="zh-CN" sz="2000" i="1">
                <a:solidFill>
                  <a:schemeClr val="tx2"/>
                </a:solidFill>
                <a:latin typeface="Arial" panose="020B0604020202020204" pitchFamily="34" charset="0"/>
              </a:endParaRPr>
            </a:p>
          </p:txBody>
        </p:sp>
        <p:sp>
          <p:nvSpPr>
            <p:cNvPr id="477260" name="Rectangle 76"/>
            <p:cNvSpPr>
              <a:spLocks noChangeArrowheads="1"/>
            </p:cNvSpPr>
            <p:nvPr/>
          </p:nvSpPr>
          <p:spPr bwMode="auto">
            <a:xfrm>
              <a:off x="2518" y="2783"/>
              <a:ext cx="9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500">
                  <a:solidFill>
                    <a:srgbClr val="000000"/>
                  </a:solidFill>
                  <a:latin typeface="Times New Roman" panose="02020603050405020304" pitchFamily="18" charset="0"/>
                </a:rPr>
                <a:t>Q</a:t>
              </a:r>
              <a:endParaRPr lang="en-US" altLang="zh-CN" sz="2000" i="1">
                <a:solidFill>
                  <a:schemeClr val="tx2"/>
                </a:solidFill>
                <a:latin typeface="Arial" panose="020B0604020202020204" pitchFamily="34" charset="0"/>
              </a:endParaRPr>
            </a:p>
          </p:txBody>
        </p:sp>
        <p:sp>
          <p:nvSpPr>
            <p:cNvPr id="477261" name="Rectangle 77"/>
            <p:cNvSpPr>
              <a:spLocks noChangeArrowheads="1"/>
            </p:cNvSpPr>
            <p:nvPr/>
          </p:nvSpPr>
          <p:spPr bwMode="auto">
            <a:xfrm>
              <a:off x="2609" y="2833"/>
              <a:ext cx="40"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000">
                  <a:solidFill>
                    <a:srgbClr val="000000"/>
                  </a:solidFill>
                  <a:latin typeface="Times New Roman" panose="02020603050405020304" pitchFamily="18" charset="0"/>
                </a:rPr>
                <a:t>2</a:t>
              </a:r>
              <a:endParaRPr lang="en-US" altLang="zh-CN" sz="2000" i="1">
                <a:solidFill>
                  <a:schemeClr val="tx2"/>
                </a:solidFill>
                <a:latin typeface="Arial" panose="020B0604020202020204" pitchFamily="34" charset="0"/>
              </a:endParaRPr>
            </a:p>
          </p:txBody>
        </p:sp>
        <p:sp>
          <p:nvSpPr>
            <p:cNvPr id="477262" name="Rectangle 78"/>
            <p:cNvSpPr>
              <a:spLocks noChangeArrowheads="1"/>
            </p:cNvSpPr>
            <p:nvPr/>
          </p:nvSpPr>
          <p:spPr bwMode="auto">
            <a:xfrm>
              <a:off x="2513" y="1733"/>
              <a:ext cx="16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500">
                  <a:solidFill>
                    <a:srgbClr val="000000"/>
                  </a:solidFill>
                  <a:latin typeface="Times New Roman" panose="02020603050405020304" pitchFamily="18" charset="0"/>
                </a:rPr>
                <a:t>CP</a:t>
              </a:r>
              <a:endParaRPr lang="en-US" altLang="zh-CN" sz="2000" i="1">
                <a:solidFill>
                  <a:schemeClr val="tx2"/>
                </a:solidFill>
                <a:latin typeface="Arial" panose="020B0604020202020204" pitchFamily="34" charset="0"/>
              </a:endParaRPr>
            </a:p>
          </p:txBody>
        </p:sp>
        <p:sp>
          <p:nvSpPr>
            <p:cNvPr id="477263" name="Rectangle 79"/>
            <p:cNvSpPr>
              <a:spLocks noChangeArrowheads="1"/>
            </p:cNvSpPr>
            <p:nvPr/>
          </p:nvSpPr>
          <p:spPr bwMode="auto">
            <a:xfrm>
              <a:off x="2542" y="2095"/>
              <a:ext cx="8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500">
                  <a:solidFill>
                    <a:srgbClr val="000000"/>
                  </a:solidFill>
                  <a:latin typeface="Times New Roman" panose="02020603050405020304" pitchFamily="18" charset="0"/>
                </a:rPr>
                <a:t>X</a:t>
              </a:r>
              <a:endParaRPr lang="en-US" altLang="zh-CN" sz="2000" i="1">
                <a:solidFill>
                  <a:schemeClr val="tx2"/>
                </a:solidFill>
                <a:latin typeface="Arial" panose="020B0604020202020204" pitchFamily="34" charset="0"/>
              </a:endParaRPr>
            </a:p>
          </p:txBody>
        </p:sp>
        <p:sp>
          <p:nvSpPr>
            <p:cNvPr id="477264" name="Rectangle 80"/>
            <p:cNvSpPr>
              <a:spLocks noChangeArrowheads="1"/>
            </p:cNvSpPr>
            <p:nvPr/>
          </p:nvSpPr>
          <p:spPr bwMode="auto">
            <a:xfrm>
              <a:off x="2625" y="2095"/>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500">
                  <a:solidFill>
                    <a:srgbClr val="000000"/>
                  </a:solidFill>
                  <a:latin typeface="Times New Roman" panose="02020603050405020304" pitchFamily="18" charset="0"/>
                </a:rPr>
                <a:t> </a:t>
              </a:r>
              <a:endParaRPr lang="en-US" altLang="zh-CN" sz="2000" i="1">
                <a:solidFill>
                  <a:schemeClr val="tx2"/>
                </a:solidFill>
                <a:latin typeface="Arial" panose="020B0604020202020204" pitchFamily="34" charset="0"/>
              </a:endParaRPr>
            </a:p>
          </p:txBody>
        </p:sp>
        <p:sp>
          <p:nvSpPr>
            <p:cNvPr id="477265" name="Line 81"/>
            <p:cNvSpPr>
              <a:spLocks noChangeShapeType="1"/>
            </p:cNvSpPr>
            <p:nvPr/>
          </p:nvSpPr>
          <p:spPr bwMode="auto">
            <a:xfrm flipH="1">
              <a:off x="2696" y="2208"/>
              <a:ext cx="134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zh-CN" altLang="en-US"/>
            </a:p>
          </p:txBody>
        </p:sp>
      </p:grpSp>
      <p:sp>
        <p:nvSpPr>
          <p:cNvPr id="82" name="Rectangle 2"/>
          <p:cNvSpPr>
            <a:spLocks noChangeArrowheads="1"/>
          </p:cNvSpPr>
          <p:nvPr/>
        </p:nvSpPr>
        <p:spPr bwMode="auto">
          <a:xfrm>
            <a:off x="579120" y="553697"/>
            <a:ext cx="4805680" cy="523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76176" bIns="76176" anchor="ctr">
            <a:spAutoFit/>
          </a:bodyPr>
          <a:lstStyle>
            <a:lvl1pPr algn="l">
              <a:tabLst>
                <a:tab pos="561975" algn="l"/>
              </a:tabLst>
              <a:defRPr kumimoji="1" sz="2400">
                <a:solidFill>
                  <a:schemeClr val="tx1"/>
                </a:solidFill>
                <a:latin typeface="Times New Roman" panose="02020603050405020304" pitchFamily="18" charset="0"/>
                <a:ea typeface="宋体" panose="02010600030101010101" pitchFamily="2" charset="-122"/>
              </a:defRPr>
            </a:lvl1pPr>
            <a:lvl2pPr algn="l">
              <a:tabLst>
                <a:tab pos="561975" algn="l"/>
              </a:tabLst>
              <a:defRPr kumimoji="1" sz="2400">
                <a:solidFill>
                  <a:schemeClr val="tx1"/>
                </a:solidFill>
                <a:latin typeface="Times New Roman" panose="02020603050405020304" pitchFamily="18" charset="0"/>
                <a:ea typeface="宋体" panose="02010600030101010101" pitchFamily="2" charset="-122"/>
              </a:defRPr>
            </a:lvl2pPr>
            <a:lvl3pPr algn="l">
              <a:tabLst>
                <a:tab pos="561975" algn="l"/>
              </a:tabLst>
              <a:defRPr kumimoji="1" sz="2400">
                <a:solidFill>
                  <a:schemeClr val="tx1"/>
                </a:solidFill>
                <a:latin typeface="Times New Roman" panose="02020603050405020304" pitchFamily="18" charset="0"/>
                <a:ea typeface="宋体" panose="02010600030101010101" pitchFamily="2" charset="-122"/>
              </a:defRPr>
            </a:lvl3pPr>
            <a:lvl4pPr algn="l">
              <a:tabLst>
                <a:tab pos="561975" algn="l"/>
              </a:tabLst>
              <a:defRPr kumimoji="1" sz="2400">
                <a:solidFill>
                  <a:schemeClr val="tx1"/>
                </a:solidFill>
                <a:latin typeface="Times New Roman" panose="02020603050405020304" pitchFamily="18" charset="0"/>
                <a:ea typeface="宋体" panose="02010600030101010101" pitchFamily="2" charset="-122"/>
              </a:defRPr>
            </a:lvl4pPr>
            <a:lvl5pPr algn="l">
              <a:tabLst>
                <a:tab pos="561975"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dirty="0" smtClean="0">
                <a:solidFill>
                  <a:srgbClr val="000066"/>
                </a:solidFill>
                <a:ea typeface="楷体_GB2312" pitchFamily="49" charset="-122"/>
                <a:cs typeface="Times New Roman" panose="02020603050405020304" pitchFamily="18" charset="0"/>
              </a:rPr>
              <a:t>例</a:t>
            </a:r>
            <a:r>
              <a:rPr kumimoji="0" lang="en-US" altLang="zh-CN" dirty="0" smtClean="0">
                <a:solidFill>
                  <a:srgbClr val="000066"/>
                </a:solidFill>
                <a:ea typeface="楷体_GB2312" pitchFamily="49" charset="-122"/>
                <a:cs typeface="Times New Roman" panose="02020603050405020304" pitchFamily="18" charset="0"/>
              </a:rPr>
              <a:t>6.2.2 </a:t>
            </a:r>
            <a:r>
              <a:rPr kumimoji="0" lang="zh-CN" altLang="en-US" dirty="0">
                <a:solidFill>
                  <a:srgbClr val="000066"/>
                </a:solidFill>
                <a:ea typeface="楷体_GB2312" pitchFamily="49" charset="-122"/>
                <a:cs typeface="Times New Roman" panose="02020603050405020304" pitchFamily="18" charset="0"/>
              </a:rPr>
              <a:t>试</a:t>
            </a:r>
            <a:r>
              <a:rPr kumimoji="0" lang="zh-CN" altLang="en-US" dirty="0" smtClean="0">
                <a:solidFill>
                  <a:srgbClr val="000066"/>
                </a:solidFill>
                <a:ea typeface="楷体_GB2312" pitchFamily="49" charset="-122"/>
                <a:cs typeface="Times New Roman" panose="02020603050405020304" pitchFamily="18" charset="0"/>
              </a:rPr>
              <a:t>分析图示同步时序电路</a:t>
            </a:r>
            <a:endParaRPr kumimoji="0" lang="zh-CN" altLang="en-US" dirty="0">
              <a:solidFill>
                <a:srgbClr val="000066"/>
              </a:solidFill>
              <a:ea typeface="楷体_GB2312" pitchFamily="49" charset="-122"/>
              <a:cs typeface="Times New Roman" panose="02020603050405020304" pitchFamily="18" charset="0"/>
            </a:endParaRPr>
          </a:p>
        </p:txBody>
      </p:sp>
      <p:sp>
        <p:nvSpPr>
          <p:cNvPr id="83" name="Rectangle 3"/>
          <p:cNvSpPr>
            <a:spLocks noChangeArrowheads="1"/>
          </p:cNvSpPr>
          <p:nvPr/>
        </p:nvSpPr>
        <p:spPr bwMode="auto">
          <a:xfrm>
            <a:off x="0" y="28234"/>
            <a:ext cx="5791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kumimoji="1" lang="en-US" altLang="zh-CN" sz="2800">
                <a:solidFill>
                  <a:schemeClr val="accent2"/>
                </a:solidFill>
                <a:latin typeface="Times New Roman" panose="02020603050405020304" pitchFamily="18" charset="0"/>
                <a:ea typeface="楷体_GB2312" pitchFamily="49" charset="-122"/>
              </a:rPr>
              <a:t>6.2.2 </a:t>
            </a:r>
            <a:r>
              <a:rPr kumimoji="1" lang="zh-CN" altLang="en-US" sz="2800">
                <a:solidFill>
                  <a:schemeClr val="accent2"/>
                </a:solidFill>
                <a:latin typeface="Times New Roman" panose="02020603050405020304" pitchFamily="18" charset="0"/>
                <a:ea typeface="楷体_GB2312" pitchFamily="49" charset="-122"/>
              </a:rPr>
              <a:t>同步时序逻辑电路分析举例</a:t>
            </a:r>
          </a:p>
        </p:txBody>
      </p:sp>
      <p:sp>
        <p:nvSpPr>
          <p:cNvPr id="84" name="Rectangle 2"/>
          <p:cNvSpPr>
            <a:spLocks noChangeArrowheads="1"/>
          </p:cNvSpPr>
          <p:nvPr/>
        </p:nvSpPr>
        <p:spPr bwMode="auto">
          <a:xfrm>
            <a:off x="604516" y="1212161"/>
            <a:ext cx="25595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tabLst>
                <a:tab pos="733425" algn="l"/>
              </a:tabLst>
            </a:pPr>
            <a:r>
              <a:rPr kumimoji="1" lang="en-US" altLang="zh-CN" dirty="0">
                <a:latin typeface="仿宋" panose="02010609060101010101" pitchFamily="49" charset="-122"/>
                <a:ea typeface="仿宋" panose="02010609060101010101" pitchFamily="49" charset="-122"/>
              </a:rPr>
              <a:t>(5) </a:t>
            </a:r>
            <a:r>
              <a:rPr kumimoji="1" lang="zh-CN" altLang="en-US" dirty="0">
                <a:latin typeface="仿宋" panose="02010609060101010101" pitchFamily="49" charset="-122"/>
                <a:ea typeface="仿宋" panose="02010609060101010101" pitchFamily="49" charset="-122"/>
              </a:rPr>
              <a:t>画出时序图</a:t>
            </a:r>
          </a:p>
        </p:txBody>
      </p:sp>
      <p:sp>
        <p:nvSpPr>
          <p:cNvPr id="55" name="Line 44"/>
          <p:cNvSpPr>
            <a:spLocks noChangeShapeType="1"/>
          </p:cNvSpPr>
          <p:nvPr/>
        </p:nvSpPr>
        <p:spPr bwMode="auto">
          <a:xfrm>
            <a:off x="8650288" y="2881313"/>
            <a:ext cx="100806"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44"/>
          <p:cNvSpPr>
            <a:spLocks noChangeShapeType="1"/>
          </p:cNvSpPr>
          <p:nvPr/>
        </p:nvSpPr>
        <p:spPr bwMode="auto">
          <a:xfrm>
            <a:off x="8656637" y="4062413"/>
            <a:ext cx="9445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77189"/>
                                        </p:tgtEl>
                                        <p:attrNameLst>
                                          <p:attrName>style.visibility</p:attrName>
                                        </p:attrNameLst>
                                      </p:cBhvr>
                                      <p:to>
                                        <p:strVal val="visible"/>
                                      </p:to>
                                    </p:set>
                                    <p:animEffect transition="in" filter="box(in)">
                                      <p:cBhvr>
                                        <p:cTn id="7" dur="500"/>
                                        <p:tgtEl>
                                          <p:spTgt spid="4771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477188"/>
                                        </p:tgtEl>
                                        <p:attrNameLst>
                                          <p:attrName>style.visibility</p:attrName>
                                        </p:attrNameLst>
                                      </p:cBhvr>
                                      <p:to>
                                        <p:strVal val="visible"/>
                                      </p:to>
                                    </p:set>
                                    <p:animEffect transition="in" filter="box(in)">
                                      <p:cBhvr>
                                        <p:cTn id="12" dur="500"/>
                                        <p:tgtEl>
                                          <p:spTgt spid="47718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9" presetClass="entr" presetSubtype="0" decel="100000" fill="hold" nodeType="clickEffect">
                                  <p:stCondLst>
                                    <p:cond delay="0"/>
                                  </p:stCondLst>
                                  <p:childTnLst>
                                    <p:set>
                                      <p:cBhvr>
                                        <p:cTn id="16" dur="1" fill="hold">
                                          <p:stCondLst>
                                            <p:cond delay="0"/>
                                          </p:stCondLst>
                                        </p:cTn>
                                        <p:tgtEl>
                                          <p:spTgt spid="477221"/>
                                        </p:tgtEl>
                                        <p:attrNameLst>
                                          <p:attrName>style.visibility</p:attrName>
                                        </p:attrNameLst>
                                      </p:cBhvr>
                                      <p:to>
                                        <p:strVal val="visible"/>
                                      </p:to>
                                    </p:set>
                                    <p:anim calcmode="lin" valueType="num">
                                      <p:cBhvr>
                                        <p:cTn id="17" dur="500" fill="hold"/>
                                        <p:tgtEl>
                                          <p:spTgt spid="477221"/>
                                        </p:tgtEl>
                                        <p:attrNameLst>
                                          <p:attrName>ppt_w</p:attrName>
                                        </p:attrNameLst>
                                      </p:cBhvr>
                                      <p:tavLst>
                                        <p:tav tm="0">
                                          <p:val>
                                            <p:fltVal val="0"/>
                                          </p:val>
                                        </p:tav>
                                        <p:tav tm="100000">
                                          <p:val>
                                            <p:strVal val="#ppt_w"/>
                                          </p:val>
                                        </p:tav>
                                      </p:tavLst>
                                    </p:anim>
                                    <p:anim calcmode="lin" valueType="num">
                                      <p:cBhvr>
                                        <p:cTn id="18" dur="500" fill="hold"/>
                                        <p:tgtEl>
                                          <p:spTgt spid="477221"/>
                                        </p:tgtEl>
                                        <p:attrNameLst>
                                          <p:attrName>ppt_h</p:attrName>
                                        </p:attrNameLst>
                                      </p:cBhvr>
                                      <p:tavLst>
                                        <p:tav tm="0">
                                          <p:val>
                                            <p:fltVal val="0"/>
                                          </p:val>
                                        </p:tav>
                                        <p:tav tm="100000">
                                          <p:val>
                                            <p:strVal val="#ppt_h"/>
                                          </p:val>
                                        </p:tav>
                                      </p:tavLst>
                                    </p:anim>
                                    <p:anim calcmode="lin" valueType="num">
                                      <p:cBhvr>
                                        <p:cTn id="19" dur="500" fill="hold"/>
                                        <p:tgtEl>
                                          <p:spTgt spid="477221"/>
                                        </p:tgtEl>
                                        <p:attrNameLst>
                                          <p:attrName>style.rotation</p:attrName>
                                        </p:attrNameLst>
                                      </p:cBhvr>
                                      <p:tavLst>
                                        <p:tav tm="0">
                                          <p:val>
                                            <p:fltVal val="360"/>
                                          </p:val>
                                        </p:tav>
                                        <p:tav tm="100000">
                                          <p:val>
                                            <p:fltVal val="0"/>
                                          </p:val>
                                        </p:tav>
                                      </p:tavLst>
                                    </p:anim>
                                    <p:animEffect transition="in" filter="fade">
                                      <p:cBhvr>
                                        <p:cTn id="20" dur="500"/>
                                        <p:tgtEl>
                                          <p:spTgt spid="477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7188" grpId="0" animBg="1"/>
      <p:bldP spid="47718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8212" name="Object 4"/>
          <p:cNvGraphicFramePr>
            <a:graphicFrameLocks noChangeAspect="1"/>
          </p:cNvGraphicFramePr>
          <p:nvPr/>
        </p:nvGraphicFramePr>
        <p:xfrm>
          <a:off x="4529138" y="1916113"/>
          <a:ext cx="4095750" cy="3746500"/>
        </p:xfrm>
        <a:graphic>
          <a:graphicData uri="http://schemas.openxmlformats.org/presentationml/2006/ole">
            <mc:AlternateContent xmlns:mc="http://schemas.openxmlformats.org/markup-compatibility/2006">
              <mc:Choice xmlns:v="urn:schemas-microsoft-com:vml" Requires="v">
                <p:oleObj spid="_x0000_s478393" name="Picture" r:id="rId3" imgW="1570151" imgH="1439305" progId="Word.Picture.8">
                  <p:embed/>
                </p:oleObj>
              </mc:Choice>
              <mc:Fallback>
                <p:oleObj name="Picture" r:id="rId3" imgW="1570151" imgH="1439305" progId="Word.Picture.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9138" y="1916113"/>
                        <a:ext cx="4095750" cy="3746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78213" name="Group 5"/>
          <p:cNvGrpSpPr>
            <a:grpSpLocks/>
          </p:cNvGrpSpPr>
          <p:nvPr/>
        </p:nvGrpSpPr>
        <p:grpSpPr bwMode="auto">
          <a:xfrm>
            <a:off x="5203825" y="2411413"/>
            <a:ext cx="3690938" cy="3689350"/>
            <a:chOff x="3163" y="1253"/>
            <a:chExt cx="2325" cy="2324"/>
          </a:xfrm>
        </p:grpSpPr>
        <p:sp>
          <p:nvSpPr>
            <p:cNvPr id="478214" name="Oval 6"/>
            <p:cNvSpPr>
              <a:spLocks noChangeArrowheads="1"/>
            </p:cNvSpPr>
            <p:nvPr/>
          </p:nvSpPr>
          <p:spPr bwMode="auto">
            <a:xfrm>
              <a:off x="3163" y="1253"/>
              <a:ext cx="2325" cy="2324"/>
            </a:xfrm>
            <a:prstGeom prst="ellipse">
              <a:avLst/>
            </a:prstGeom>
            <a:noFill/>
            <a:ln w="28575">
              <a:solidFill>
                <a:srgbClr val="FF0000"/>
              </a:solidFill>
              <a:round/>
              <a:headEnd/>
              <a:tailEnd/>
            </a:ln>
            <a:effectLst/>
            <a:extLst>
              <a:ext uri="{909E8E84-426E-40DD-AFC4-6F175D3DCCD1}">
                <a14:hiddenFill xmlns:a14="http://schemas.microsoft.com/office/drawing/2010/main">
                  <a:solidFill>
                    <a:srgbClr val="FF99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8215" name="Rectangle 7"/>
            <p:cNvSpPr>
              <a:spLocks noChangeArrowheads="1"/>
            </p:cNvSpPr>
            <p:nvPr/>
          </p:nvSpPr>
          <p:spPr bwMode="auto">
            <a:xfrm rot="-1179320">
              <a:off x="3476" y="1381"/>
              <a:ext cx="535" cy="1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8216" name="Line 8"/>
            <p:cNvSpPr>
              <a:spLocks noChangeShapeType="1"/>
            </p:cNvSpPr>
            <p:nvPr/>
          </p:nvSpPr>
          <p:spPr bwMode="auto">
            <a:xfrm flipH="1">
              <a:off x="5431" y="2557"/>
              <a:ext cx="29" cy="199"/>
            </a:xfrm>
            <a:prstGeom prst="line">
              <a:avLst/>
            </a:prstGeom>
            <a:noFill/>
            <a:ln w="5715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8217" name="Line 9"/>
            <p:cNvSpPr>
              <a:spLocks noChangeShapeType="1"/>
            </p:cNvSpPr>
            <p:nvPr/>
          </p:nvSpPr>
          <p:spPr bwMode="auto">
            <a:xfrm flipV="1">
              <a:off x="3192" y="1990"/>
              <a:ext cx="57" cy="198"/>
            </a:xfrm>
            <a:prstGeom prst="line">
              <a:avLst/>
            </a:prstGeom>
            <a:noFill/>
            <a:ln w="5715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78218" name="Group 10"/>
          <p:cNvGrpSpPr>
            <a:grpSpLocks/>
          </p:cNvGrpSpPr>
          <p:nvPr/>
        </p:nvGrpSpPr>
        <p:grpSpPr bwMode="auto">
          <a:xfrm rot="-401359">
            <a:off x="6689725" y="3671888"/>
            <a:ext cx="990600" cy="1035050"/>
            <a:chOff x="725" y="1990"/>
            <a:chExt cx="624" cy="652"/>
          </a:xfrm>
        </p:grpSpPr>
        <p:sp>
          <p:nvSpPr>
            <p:cNvPr id="478219" name="Oval 11"/>
            <p:cNvSpPr>
              <a:spLocks noChangeArrowheads="1"/>
            </p:cNvSpPr>
            <p:nvPr/>
          </p:nvSpPr>
          <p:spPr bwMode="auto">
            <a:xfrm>
              <a:off x="725" y="1990"/>
              <a:ext cx="623" cy="652"/>
            </a:xfrm>
            <a:prstGeom prst="ellipse">
              <a:avLst/>
            </a:prstGeom>
            <a:noFill/>
            <a:ln w="28575">
              <a:solidFill>
                <a:srgbClr val="66FF66"/>
              </a:solidFill>
              <a:round/>
              <a:headEnd/>
              <a:tailEnd/>
            </a:ln>
            <a:effectLst/>
            <a:extLst>
              <a:ext uri="{909E8E84-426E-40DD-AFC4-6F175D3DCCD1}">
                <a14:hiddenFill xmlns:a14="http://schemas.microsoft.com/office/drawing/2010/main">
                  <a:solidFill>
                    <a:srgbClr val="66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8220" name="Rectangle 12"/>
            <p:cNvSpPr>
              <a:spLocks noChangeArrowheads="1"/>
            </p:cNvSpPr>
            <p:nvPr/>
          </p:nvSpPr>
          <p:spPr bwMode="auto">
            <a:xfrm rot="-1179320">
              <a:off x="739" y="2026"/>
              <a:ext cx="227" cy="7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8221" name="Line 13"/>
            <p:cNvSpPr>
              <a:spLocks noChangeShapeType="1"/>
            </p:cNvSpPr>
            <p:nvPr/>
          </p:nvSpPr>
          <p:spPr bwMode="auto">
            <a:xfrm>
              <a:off x="725" y="2273"/>
              <a:ext cx="29" cy="199"/>
            </a:xfrm>
            <a:prstGeom prst="line">
              <a:avLst/>
            </a:prstGeom>
            <a:noFill/>
            <a:ln w="57150">
              <a:solidFill>
                <a:srgbClr val="66FF6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8222" name="Line 14"/>
            <p:cNvSpPr>
              <a:spLocks noChangeShapeType="1"/>
            </p:cNvSpPr>
            <p:nvPr/>
          </p:nvSpPr>
          <p:spPr bwMode="auto">
            <a:xfrm flipV="1">
              <a:off x="1292" y="2273"/>
              <a:ext cx="57" cy="227"/>
            </a:xfrm>
            <a:prstGeom prst="line">
              <a:avLst/>
            </a:prstGeom>
            <a:noFill/>
            <a:ln w="57150">
              <a:solidFill>
                <a:srgbClr val="66FF6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78223" name="Rectangle 15"/>
          <p:cNvSpPr>
            <a:spLocks noChangeArrowheads="1"/>
          </p:cNvSpPr>
          <p:nvPr/>
        </p:nvSpPr>
        <p:spPr bwMode="auto">
          <a:xfrm>
            <a:off x="747713" y="2332038"/>
            <a:ext cx="1143000" cy="457200"/>
          </a:xfrm>
          <a:prstGeom prst="rect">
            <a:avLst/>
          </a:prstGeom>
          <a:noFill/>
          <a:ln>
            <a:noFill/>
          </a:ln>
          <a:effectLst/>
          <a:extLst>
            <a:ext uri="{909E8E84-426E-40DD-AFC4-6F175D3DCCD1}">
              <a14:hiddenFill xmlns:a14="http://schemas.microsoft.com/office/drawing/2010/main">
                <a:solidFill>
                  <a:srgbClr val="FF9966"/>
                </a:solidFill>
              </a14:hiddenFill>
            </a:ext>
            <a:ext uri="{91240B29-F687-4F45-9708-019B960494DF}">
              <a14:hiddenLine xmlns:a14="http://schemas.microsoft.com/office/drawing/2010/main" w="9525">
                <a:solidFill>
                  <a:srgbClr val="FF0000"/>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buFontTx/>
              <a:buChar char="•"/>
            </a:pPr>
            <a:r>
              <a:rPr lang="en-US" altLang="zh-CN">
                <a:latin typeface="Times New Roman" panose="02020603050405020304" pitchFamily="18" charset="0"/>
                <a:ea typeface="ˎ̥"/>
                <a:cs typeface="ˎ̥"/>
              </a:rPr>
              <a:t>X=0</a:t>
            </a:r>
            <a:r>
              <a:rPr lang="zh-CN" altLang="en-US">
                <a:latin typeface="Arial" panose="020B0604020202020204" pitchFamily="34" charset="0"/>
              </a:rPr>
              <a:t>时</a:t>
            </a:r>
            <a:endParaRPr lang="zh-CN" altLang="en-US" sz="1800" b="0">
              <a:latin typeface="Arial" panose="020B0604020202020204" pitchFamily="34" charset="0"/>
            </a:endParaRPr>
          </a:p>
        </p:txBody>
      </p:sp>
      <p:graphicFrame>
        <p:nvGraphicFramePr>
          <p:cNvPr id="478224" name="Object 16"/>
          <p:cNvGraphicFramePr>
            <a:graphicFrameLocks noChangeAspect="1"/>
          </p:cNvGraphicFramePr>
          <p:nvPr/>
        </p:nvGraphicFramePr>
        <p:xfrm>
          <a:off x="1198563" y="2930525"/>
          <a:ext cx="3151187" cy="615950"/>
        </p:xfrm>
        <a:graphic>
          <a:graphicData uri="http://schemas.openxmlformats.org/presentationml/2006/ole">
            <mc:AlternateContent xmlns:mc="http://schemas.openxmlformats.org/markup-compatibility/2006">
              <mc:Choice xmlns:v="urn:schemas-microsoft-com:vml" Requires="v">
                <p:oleObj spid="_x0000_s478394" name="Picture" r:id="rId5" imgW="1609344" imgH="315468" progId="Word.Picture.8">
                  <p:embed/>
                </p:oleObj>
              </mc:Choice>
              <mc:Fallback>
                <p:oleObj name="Picture" r:id="rId5" imgW="1609344" imgH="315468" progId="Word.Picture.8">
                  <p:embed/>
                  <p:pic>
                    <p:nvPicPr>
                      <p:cNvPr id="0"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8563" y="2930525"/>
                        <a:ext cx="3151187" cy="615950"/>
                      </a:xfrm>
                      <a:prstGeom prst="rect">
                        <a:avLst/>
                      </a:prstGeom>
                      <a:solidFill>
                        <a:srgbClr val="33CCCC"/>
                      </a:solidFill>
                    </p:spPr>
                  </p:pic>
                </p:oleObj>
              </mc:Fallback>
            </mc:AlternateContent>
          </a:graphicData>
        </a:graphic>
      </p:graphicFrame>
      <p:graphicFrame>
        <p:nvGraphicFramePr>
          <p:cNvPr id="478225" name="Object 17"/>
          <p:cNvGraphicFramePr>
            <a:graphicFrameLocks noChangeAspect="1"/>
          </p:cNvGraphicFramePr>
          <p:nvPr/>
        </p:nvGraphicFramePr>
        <p:xfrm>
          <a:off x="1198563" y="4356100"/>
          <a:ext cx="3151187" cy="615950"/>
        </p:xfrm>
        <a:graphic>
          <a:graphicData uri="http://schemas.openxmlformats.org/presentationml/2006/ole">
            <mc:AlternateContent xmlns:mc="http://schemas.openxmlformats.org/markup-compatibility/2006">
              <mc:Choice xmlns:v="urn:schemas-microsoft-com:vml" Requires="v">
                <p:oleObj spid="_x0000_s478395" name="Picture" r:id="rId7" imgW="1609344" imgH="315468" progId="Word.Picture.8">
                  <p:embed/>
                </p:oleObj>
              </mc:Choice>
              <mc:Fallback>
                <p:oleObj name="Picture" r:id="rId7" imgW="1609344" imgH="315468" progId="Word.Picture.8">
                  <p:embed/>
                  <p:pic>
                    <p:nvPicPr>
                      <p:cNvPr id="0" name="Object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98563" y="4356100"/>
                        <a:ext cx="3151187" cy="615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8227" name="Rectangle 19"/>
          <p:cNvSpPr>
            <a:spLocks noChangeArrowheads="1"/>
          </p:cNvSpPr>
          <p:nvPr/>
        </p:nvSpPr>
        <p:spPr bwMode="auto">
          <a:xfrm>
            <a:off x="792163" y="3727450"/>
            <a:ext cx="1143000" cy="457200"/>
          </a:xfrm>
          <a:prstGeom prst="rect">
            <a:avLst/>
          </a:prstGeom>
          <a:noFill/>
          <a:ln>
            <a:noFill/>
          </a:ln>
          <a:effectLst/>
          <a:extLst>
            <a:ext uri="{909E8E84-426E-40DD-AFC4-6F175D3DCCD1}">
              <a14:hiddenFill xmlns:a14="http://schemas.microsoft.com/office/drawing/2010/main">
                <a:solidFill>
                  <a:srgbClr val="FF9966"/>
                </a:solidFill>
              </a14:hiddenFill>
            </a:ext>
            <a:ext uri="{91240B29-F687-4F45-9708-019B960494DF}">
              <a14:hiddenLine xmlns:a14="http://schemas.microsoft.com/office/drawing/2010/main" w="9525">
                <a:solidFill>
                  <a:srgbClr val="FF0000"/>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buFontTx/>
              <a:buChar char="•"/>
            </a:pPr>
            <a:r>
              <a:rPr lang="en-US" altLang="zh-CN">
                <a:latin typeface="Times New Roman" panose="02020603050405020304" pitchFamily="18" charset="0"/>
                <a:ea typeface="ˎ̥"/>
                <a:cs typeface="ˎ̥"/>
              </a:rPr>
              <a:t>X=1</a:t>
            </a:r>
            <a:r>
              <a:rPr lang="zh-CN" altLang="en-US">
                <a:latin typeface="Arial" panose="020B0604020202020204" pitchFamily="34" charset="0"/>
              </a:rPr>
              <a:t>时</a:t>
            </a:r>
            <a:endParaRPr lang="zh-CN" altLang="en-US" sz="1800" b="0">
              <a:latin typeface="Arial" panose="020B0604020202020204" pitchFamily="34" charset="0"/>
            </a:endParaRPr>
          </a:p>
        </p:txBody>
      </p:sp>
      <p:sp>
        <p:nvSpPr>
          <p:cNvPr id="478228" name="Rectangle 20"/>
          <p:cNvSpPr>
            <a:spLocks noChangeArrowheads="1"/>
          </p:cNvSpPr>
          <p:nvPr/>
        </p:nvSpPr>
        <p:spPr bwMode="auto">
          <a:xfrm>
            <a:off x="1870075" y="2316163"/>
            <a:ext cx="2482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a:solidFill>
                  <a:srgbClr val="0000FF"/>
                </a:solidFill>
                <a:latin typeface="楷体_GB2312" pitchFamily="49" charset="-122"/>
                <a:ea typeface="楷体_GB2312" pitchFamily="49" charset="-122"/>
              </a:rPr>
              <a:t>电路进行加</a:t>
            </a:r>
            <a:r>
              <a:rPr lang="en-US" altLang="zh-CN">
                <a:solidFill>
                  <a:srgbClr val="0000FF"/>
                </a:solidFill>
                <a:latin typeface="楷体_GB2312" pitchFamily="49" charset="-122"/>
                <a:ea typeface="楷体_GB2312" pitchFamily="49" charset="-122"/>
              </a:rPr>
              <a:t>1</a:t>
            </a:r>
            <a:r>
              <a:rPr lang="zh-CN" altLang="en-US">
                <a:solidFill>
                  <a:srgbClr val="0000FF"/>
                </a:solidFill>
                <a:latin typeface="楷体_GB2312" pitchFamily="49" charset="-122"/>
                <a:ea typeface="楷体_GB2312" pitchFamily="49" charset="-122"/>
              </a:rPr>
              <a:t>计数</a:t>
            </a:r>
          </a:p>
        </p:txBody>
      </p:sp>
      <p:sp>
        <p:nvSpPr>
          <p:cNvPr id="478229" name="Rectangle 21"/>
          <p:cNvSpPr>
            <a:spLocks noChangeArrowheads="1"/>
          </p:cNvSpPr>
          <p:nvPr/>
        </p:nvSpPr>
        <p:spPr bwMode="auto">
          <a:xfrm>
            <a:off x="1860550" y="3729038"/>
            <a:ext cx="2482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a:solidFill>
                  <a:srgbClr val="0000FF"/>
                </a:solidFill>
                <a:latin typeface="楷体_GB2312" pitchFamily="49" charset="-122"/>
                <a:ea typeface="楷体_GB2312" pitchFamily="49" charset="-122"/>
              </a:rPr>
              <a:t>电路进行减</a:t>
            </a:r>
            <a:r>
              <a:rPr lang="en-US" altLang="zh-CN">
                <a:solidFill>
                  <a:srgbClr val="0000FF"/>
                </a:solidFill>
                <a:latin typeface="楷体_GB2312" pitchFamily="49" charset="-122"/>
                <a:ea typeface="楷体_GB2312" pitchFamily="49" charset="-122"/>
              </a:rPr>
              <a:t>1</a:t>
            </a:r>
            <a:r>
              <a:rPr lang="zh-CN" altLang="en-US">
                <a:solidFill>
                  <a:srgbClr val="0000FF"/>
                </a:solidFill>
                <a:latin typeface="楷体_GB2312" pitchFamily="49" charset="-122"/>
                <a:ea typeface="楷体_GB2312" pitchFamily="49" charset="-122"/>
              </a:rPr>
              <a:t>计数</a:t>
            </a:r>
          </a:p>
        </p:txBody>
      </p:sp>
      <p:sp>
        <p:nvSpPr>
          <p:cNvPr id="478231" name="Rectangle 23"/>
          <p:cNvSpPr>
            <a:spLocks noChangeArrowheads="1"/>
          </p:cNvSpPr>
          <p:nvPr/>
        </p:nvSpPr>
        <p:spPr bwMode="auto">
          <a:xfrm>
            <a:off x="969963" y="5121275"/>
            <a:ext cx="3402012" cy="457200"/>
          </a:xfrm>
          <a:prstGeom prst="rect">
            <a:avLst/>
          </a:prstGeom>
          <a:noFill/>
          <a:ln>
            <a:noFill/>
          </a:ln>
          <a:effectLst/>
          <a:extLst>
            <a:ext uri="{909E8E84-426E-40DD-AFC4-6F175D3DCCD1}">
              <a14:hiddenFill xmlns:a14="http://schemas.microsoft.com/office/drawing/2010/main">
                <a:solidFill>
                  <a:srgbClr val="FF9966"/>
                </a:solidFill>
              </a14:hiddenFill>
            </a:ext>
            <a:ext uri="{91240B29-F687-4F45-9708-019B960494DF}">
              <a14:hiddenLine xmlns:a14="http://schemas.microsoft.com/office/drawing/2010/main" w="9525" algn="ctr">
                <a:solidFill>
                  <a:srgbClr val="FF0000"/>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zh-CN" altLang="en-US">
                <a:solidFill>
                  <a:srgbClr val="000066"/>
                </a:solidFill>
                <a:latin typeface="楷体_GB2312" pitchFamily="49" charset="-122"/>
                <a:ea typeface="楷体_GB2312" pitchFamily="49" charset="-122"/>
              </a:rPr>
              <a:t>电路功能：可逆计数器 </a:t>
            </a:r>
          </a:p>
        </p:txBody>
      </p:sp>
      <p:sp>
        <p:nvSpPr>
          <p:cNvPr id="478232" name="Rectangle 24"/>
          <p:cNvSpPr>
            <a:spLocks noChangeArrowheads="1"/>
          </p:cNvSpPr>
          <p:nvPr/>
        </p:nvSpPr>
        <p:spPr bwMode="auto">
          <a:xfrm>
            <a:off x="1009650" y="5789613"/>
            <a:ext cx="3775075" cy="457200"/>
          </a:xfrm>
          <a:prstGeom prst="rect">
            <a:avLst/>
          </a:prstGeom>
          <a:noFill/>
          <a:ln>
            <a:noFill/>
          </a:ln>
          <a:effectLst/>
          <a:extLst>
            <a:ext uri="{909E8E84-426E-40DD-AFC4-6F175D3DCCD1}">
              <a14:hiddenFill xmlns:a14="http://schemas.microsoft.com/office/drawing/2010/main">
                <a:solidFill>
                  <a:srgbClr val="FF9966"/>
                </a:solidFill>
              </a14:hiddenFill>
            </a:ext>
            <a:ext uri="{91240B29-F687-4F45-9708-019B960494DF}">
              <a14:hiddenLine xmlns:a14="http://schemas.microsoft.com/office/drawing/2010/main" w="9525" algn="ctr">
                <a:solidFill>
                  <a:srgbClr val="FF0000"/>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66"/>
                </a:solidFill>
                <a:latin typeface="Times New Roman" panose="02020603050405020304" pitchFamily="18" charset="0"/>
                <a:ea typeface="楷体_GB2312" pitchFamily="49" charset="-122"/>
              </a:rPr>
              <a:t>Y</a:t>
            </a:r>
            <a:r>
              <a:rPr lang="zh-CN" altLang="en-US">
                <a:solidFill>
                  <a:srgbClr val="000066"/>
                </a:solidFill>
                <a:latin typeface="楷体_GB2312" pitchFamily="49" charset="-122"/>
                <a:ea typeface="楷体_GB2312" pitchFamily="49" charset="-122"/>
              </a:rPr>
              <a:t>可理解为进位或借位端。</a:t>
            </a:r>
          </a:p>
        </p:txBody>
      </p:sp>
      <p:sp>
        <p:nvSpPr>
          <p:cNvPr id="478233" name="Rectangle 25"/>
          <p:cNvSpPr>
            <a:spLocks noChangeArrowheads="1"/>
          </p:cNvSpPr>
          <p:nvPr/>
        </p:nvSpPr>
        <p:spPr bwMode="auto">
          <a:xfrm>
            <a:off x="1900238" y="6256338"/>
            <a:ext cx="5141912" cy="538162"/>
          </a:xfrm>
          <a:prstGeom prst="rect">
            <a:avLst/>
          </a:prstGeom>
          <a:solidFill>
            <a:schemeClr val="bg2">
              <a:alpha val="0"/>
            </a:schemeClr>
          </a:solidFill>
          <a:ln w="19050">
            <a:solidFill>
              <a:srgbClr val="FF0000">
                <a:alpha val="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zh-CN" altLang="en-US" sz="2800">
                <a:solidFill>
                  <a:srgbClr val="FF0000"/>
                </a:solidFill>
                <a:latin typeface="Times New Roman" panose="02020603050405020304" pitchFamily="18" charset="0"/>
                <a:ea typeface="华文彩云" panose="02010800040101010101" pitchFamily="2" charset="-122"/>
                <a:cs typeface="Times New Roman" panose="02020603050405020304" pitchFamily="18" charset="0"/>
              </a:rPr>
              <a:t>作业练习：</a:t>
            </a:r>
            <a:r>
              <a:rPr lang="en-US" altLang="zh-CN" sz="2800">
                <a:solidFill>
                  <a:srgbClr val="FF0000"/>
                </a:solidFill>
                <a:latin typeface="Times New Roman" panose="02020603050405020304" pitchFamily="18" charset="0"/>
                <a:ea typeface="华文彩云" panose="02010800040101010101" pitchFamily="2" charset="-122"/>
                <a:cs typeface="Times New Roman" panose="02020603050405020304" pitchFamily="18" charset="0"/>
              </a:rPr>
              <a:t>Multisim</a:t>
            </a:r>
            <a:r>
              <a:rPr lang="zh-CN" altLang="en-US" sz="2800">
                <a:solidFill>
                  <a:srgbClr val="FF0000"/>
                </a:solidFill>
                <a:latin typeface="Times New Roman" panose="02020603050405020304" pitchFamily="18" charset="0"/>
                <a:ea typeface="华文彩云" panose="02010800040101010101" pitchFamily="2" charset="-122"/>
                <a:cs typeface="Times New Roman" panose="02020603050405020304" pitchFamily="18" charset="0"/>
              </a:rPr>
              <a:t>实现及验证</a:t>
            </a:r>
          </a:p>
        </p:txBody>
      </p:sp>
      <p:sp>
        <p:nvSpPr>
          <p:cNvPr id="24" name="Rectangle 2"/>
          <p:cNvSpPr>
            <a:spLocks noChangeArrowheads="1"/>
          </p:cNvSpPr>
          <p:nvPr/>
        </p:nvSpPr>
        <p:spPr bwMode="auto">
          <a:xfrm>
            <a:off x="579120" y="553697"/>
            <a:ext cx="4805680" cy="523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76176" bIns="76176" anchor="ctr">
            <a:spAutoFit/>
          </a:bodyPr>
          <a:lstStyle>
            <a:lvl1pPr algn="l">
              <a:tabLst>
                <a:tab pos="561975" algn="l"/>
              </a:tabLst>
              <a:defRPr kumimoji="1" sz="2400">
                <a:solidFill>
                  <a:schemeClr val="tx1"/>
                </a:solidFill>
                <a:latin typeface="Times New Roman" panose="02020603050405020304" pitchFamily="18" charset="0"/>
                <a:ea typeface="宋体" panose="02010600030101010101" pitchFamily="2" charset="-122"/>
              </a:defRPr>
            </a:lvl1pPr>
            <a:lvl2pPr algn="l">
              <a:tabLst>
                <a:tab pos="561975" algn="l"/>
              </a:tabLst>
              <a:defRPr kumimoji="1" sz="2400">
                <a:solidFill>
                  <a:schemeClr val="tx1"/>
                </a:solidFill>
                <a:latin typeface="Times New Roman" panose="02020603050405020304" pitchFamily="18" charset="0"/>
                <a:ea typeface="宋体" panose="02010600030101010101" pitchFamily="2" charset="-122"/>
              </a:defRPr>
            </a:lvl2pPr>
            <a:lvl3pPr algn="l">
              <a:tabLst>
                <a:tab pos="561975" algn="l"/>
              </a:tabLst>
              <a:defRPr kumimoji="1" sz="2400">
                <a:solidFill>
                  <a:schemeClr val="tx1"/>
                </a:solidFill>
                <a:latin typeface="Times New Roman" panose="02020603050405020304" pitchFamily="18" charset="0"/>
                <a:ea typeface="宋体" panose="02010600030101010101" pitchFamily="2" charset="-122"/>
              </a:defRPr>
            </a:lvl3pPr>
            <a:lvl4pPr algn="l">
              <a:tabLst>
                <a:tab pos="561975" algn="l"/>
              </a:tabLst>
              <a:defRPr kumimoji="1" sz="2400">
                <a:solidFill>
                  <a:schemeClr val="tx1"/>
                </a:solidFill>
                <a:latin typeface="Times New Roman" panose="02020603050405020304" pitchFamily="18" charset="0"/>
                <a:ea typeface="宋体" panose="02010600030101010101" pitchFamily="2" charset="-122"/>
              </a:defRPr>
            </a:lvl4pPr>
            <a:lvl5pPr algn="l">
              <a:tabLst>
                <a:tab pos="561975"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dirty="0" smtClean="0">
                <a:solidFill>
                  <a:srgbClr val="000066"/>
                </a:solidFill>
                <a:ea typeface="楷体_GB2312" pitchFamily="49" charset="-122"/>
                <a:cs typeface="Times New Roman" panose="02020603050405020304" pitchFamily="18" charset="0"/>
              </a:rPr>
              <a:t>例</a:t>
            </a:r>
            <a:r>
              <a:rPr kumimoji="0" lang="en-US" altLang="zh-CN" dirty="0" smtClean="0">
                <a:solidFill>
                  <a:srgbClr val="000066"/>
                </a:solidFill>
                <a:ea typeface="楷体_GB2312" pitchFamily="49" charset="-122"/>
                <a:cs typeface="Times New Roman" panose="02020603050405020304" pitchFamily="18" charset="0"/>
              </a:rPr>
              <a:t>6.2.2 </a:t>
            </a:r>
            <a:r>
              <a:rPr kumimoji="0" lang="zh-CN" altLang="en-US" dirty="0">
                <a:solidFill>
                  <a:srgbClr val="000066"/>
                </a:solidFill>
                <a:ea typeface="楷体_GB2312" pitchFamily="49" charset="-122"/>
                <a:cs typeface="Times New Roman" panose="02020603050405020304" pitchFamily="18" charset="0"/>
              </a:rPr>
              <a:t>试</a:t>
            </a:r>
            <a:r>
              <a:rPr kumimoji="0" lang="zh-CN" altLang="en-US" dirty="0" smtClean="0">
                <a:solidFill>
                  <a:srgbClr val="000066"/>
                </a:solidFill>
                <a:ea typeface="楷体_GB2312" pitchFamily="49" charset="-122"/>
                <a:cs typeface="Times New Roman" panose="02020603050405020304" pitchFamily="18" charset="0"/>
              </a:rPr>
              <a:t>分析图示同步时序电路</a:t>
            </a:r>
            <a:endParaRPr kumimoji="0" lang="zh-CN" altLang="en-US" dirty="0">
              <a:solidFill>
                <a:srgbClr val="000066"/>
              </a:solidFill>
              <a:ea typeface="楷体_GB2312" pitchFamily="49" charset="-122"/>
              <a:cs typeface="Times New Roman" panose="02020603050405020304" pitchFamily="18" charset="0"/>
            </a:endParaRPr>
          </a:p>
        </p:txBody>
      </p:sp>
      <p:sp>
        <p:nvSpPr>
          <p:cNvPr id="25" name="Rectangle 3"/>
          <p:cNvSpPr>
            <a:spLocks noChangeArrowheads="1"/>
          </p:cNvSpPr>
          <p:nvPr/>
        </p:nvSpPr>
        <p:spPr bwMode="auto">
          <a:xfrm>
            <a:off x="0" y="28234"/>
            <a:ext cx="5791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kumimoji="1" lang="en-US" altLang="zh-CN" sz="2800">
                <a:solidFill>
                  <a:schemeClr val="accent2"/>
                </a:solidFill>
                <a:latin typeface="Times New Roman" panose="02020603050405020304" pitchFamily="18" charset="0"/>
                <a:ea typeface="楷体_GB2312" pitchFamily="49" charset="-122"/>
              </a:rPr>
              <a:t>6.2.2 </a:t>
            </a:r>
            <a:r>
              <a:rPr kumimoji="1" lang="zh-CN" altLang="en-US" sz="2800">
                <a:solidFill>
                  <a:schemeClr val="accent2"/>
                </a:solidFill>
                <a:latin typeface="Times New Roman" panose="02020603050405020304" pitchFamily="18" charset="0"/>
                <a:ea typeface="楷体_GB2312" pitchFamily="49" charset="-122"/>
              </a:rPr>
              <a:t>同步时序逻辑电路分析举例</a:t>
            </a:r>
          </a:p>
        </p:txBody>
      </p:sp>
      <p:sp>
        <p:nvSpPr>
          <p:cNvPr id="26" name="Rectangle 2"/>
          <p:cNvSpPr>
            <a:spLocks noChangeArrowheads="1"/>
          </p:cNvSpPr>
          <p:nvPr/>
        </p:nvSpPr>
        <p:spPr bwMode="auto">
          <a:xfrm>
            <a:off x="604515" y="1212161"/>
            <a:ext cx="282085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tabLst>
                <a:tab pos="733425" algn="l"/>
              </a:tabLst>
            </a:pPr>
            <a:r>
              <a:rPr kumimoji="1" lang="en-US" altLang="zh-CN" dirty="0">
                <a:latin typeface="仿宋" panose="02010609060101010101" pitchFamily="49" charset="-122"/>
                <a:ea typeface="仿宋" panose="02010609060101010101" pitchFamily="49" charset="-122"/>
              </a:rPr>
              <a:t>(6) </a:t>
            </a:r>
            <a:r>
              <a:rPr kumimoji="1" lang="zh-CN" altLang="en-US" dirty="0">
                <a:latin typeface="仿宋" panose="02010609060101010101" pitchFamily="49" charset="-122"/>
                <a:ea typeface="仿宋" panose="02010609060101010101" pitchFamily="49" charset="-122"/>
              </a:rPr>
              <a:t>逻辑功能分析</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478213"/>
                                        </p:tgtEl>
                                        <p:attrNameLst>
                                          <p:attrName>style.visibility</p:attrName>
                                        </p:attrNameLst>
                                      </p:cBhvr>
                                      <p:to>
                                        <p:strVal val="visible"/>
                                      </p:to>
                                    </p:set>
                                    <p:animEffect transition="in" filter="wipe(up)">
                                      <p:cBhvr>
                                        <p:cTn id="7" dur="500"/>
                                        <p:tgtEl>
                                          <p:spTgt spid="4782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78223"/>
                                        </p:tgtEl>
                                        <p:attrNameLst>
                                          <p:attrName>style.visibility</p:attrName>
                                        </p:attrNameLst>
                                      </p:cBhvr>
                                      <p:to>
                                        <p:strVal val="visible"/>
                                      </p:to>
                                    </p:set>
                                    <p:animEffect transition="in" filter="wipe(down)">
                                      <p:cBhvr>
                                        <p:cTn id="12" dur="500"/>
                                        <p:tgtEl>
                                          <p:spTgt spid="47822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47822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478228"/>
                                        </p:tgtEl>
                                        <p:attrNameLst>
                                          <p:attrName>style.visibility</p:attrName>
                                        </p:attrNameLst>
                                      </p:cBhvr>
                                      <p:to>
                                        <p:strVal val="visible"/>
                                      </p:to>
                                    </p:set>
                                    <p:animEffect transition="in" filter="slide(fromBottom)">
                                      <p:cBhvr>
                                        <p:cTn id="21" dur="500"/>
                                        <p:tgtEl>
                                          <p:spTgt spid="47822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8" presetClass="entr" presetSubtype="12" fill="hold" nodeType="clickEffect">
                                  <p:stCondLst>
                                    <p:cond delay="0"/>
                                  </p:stCondLst>
                                  <p:childTnLst>
                                    <p:set>
                                      <p:cBhvr>
                                        <p:cTn id="25" dur="1" fill="hold">
                                          <p:stCondLst>
                                            <p:cond delay="0"/>
                                          </p:stCondLst>
                                        </p:cTn>
                                        <p:tgtEl>
                                          <p:spTgt spid="478218"/>
                                        </p:tgtEl>
                                        <p:attrNameLst>
                                          <p:attrName>style.visibility</p:attrName>
                                        </p:attrNameLst>
                                      </p:cBhvr>
                                      <p:to>
                                        <p:strVal val="visible"/>
                                      </p:to>
                                    </p:set>
                                    <p:animEffect transition="in" filter="strips(downLeft)">
                                      <p:cBhvr>
                                        <p:cTn id="26" dur="500"/>
                                        <p:tgtEl>
                                          <p:spTgt spid="47821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478227"/>
                                        </p:tgtEl>
                                        <p:attrNameLst>
                                          <p:attrName>style.visibility</p:attrName>
                                        </p:attrNameLst>
                                      </p:cBhvr>
                                      <p:to>
                                        <p:strVal val="visible"/>
                                      </p:to>
                                    </p:set>
                                    <p:animEffect transition="in" filter="wipe(down)">
                                      <p:cBhvr>
                                        <p:cTn id="31" dur="500"/>
                                        <p:tgtEl>
                                          <p:spTgt spid="478227"/>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presetSubtype="0" fill="hold" nodeType="clickEffect">
                                  <p:stCondLst>
                                    <p:cond delay="0"/>
                                  </p:stCondLst>
                                  <p:childTnLst>
                                    <p:set>
                                      <p:cBhvr>
                                        <p:cTn id="35" dur="1" fill="hold">
                                          <p:stCondLst>
                                            <p:cond delay="499"/>
                                          </p:stCondLst>
                                        </p:cTn>
                                        <p:tgtEl>
                                          <p:spTgt spid="478225"/>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2" presetClass="entr" presetSubtype="4" fill="hold" grpId="0" nodeType="clickEffect">
                                  <p:stCondLst>
                                    <p:cond delay="0"/>
                                  </p:stCondLst>
                                  <p:childTnLst>
                                    <p:set>
                                      <p:cBhvr>
                                        <p:cTn id="39" dur="1" fill="hold">
                                          <p:stCondLst>
                                            <p:cond delay="0"/>
                                          </p:stCondLst>
                                        </p:cTn>
                                        <p:tgtEl>
                                          <p:spTgt spid="478229"/>
                                        </p:tgtEl>
                                        <p:attrNameLst>
                                          <p:attrName>style.visibility</p:attrName>
                                        </p:attrNameLst>
                                      </p:cBhvr>
                                      <p:to>
                                        <p:strVal val="visible"/>
                                      </p:to>
                                    </p:set>
                                    <p:animEffect transition="in" filter="slide(fromBottom)">
                                      <p:cBhvr>
                                        <p:cTn id="40" dur="500"/>
                                        <p:tgtEl>
                                          <p:spTgt spid="478229"/>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8" presetClass="entr" presetSubtype="6" fill="hold" grpId="0" nodeType="clickEffect">
                                  <p:stCondLst>
                                    <p:cond delay="0"/>
                                  </p:stCondLst>
                                  <p:childTnLst>
                                    <p:set>
                                      <p:cBhvr>
                                        <p:cTn id="44" dur="1" fill="hold">
                                          <p:stCondLst>
                                            <p:cond delay="0"/>
                                          </p:stCondLst>
                                        </p:cTn>
                                        <p:tgtEl>
                                          <p:spTgt spid="478231"/>
                                        </p:tgtEl>
                                        <p:attrNameLst>
                                          <p:attrName>style.visibility</p:attrName>
                                        </p:attrNameLst>
                                      </p:cBhvr>
                                      <p:to>
                                        <p:strVal val="visible"/>
                                      </p:to>
                                    </p:set>
                                    <p:animEffect transition="in" filter="strips(downRight)">
                                      <p:cBhvr>
                                        <p:cTn id="45" dur="500"/>
                                        <p:tgtEl>
                                          <p:spTgt spid="478231"/>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8" presetClass="entr" presetSubtype="6" fill="hold" grpId="0" nodeType="clickEffect">
                                  <p:stCondLst>
                                    <p:cond delay="0"/>
                                  </p:stCondLst>
                                  <p:childTnLst>
                                    <p:set>
                                      <p:cBhvr>
                                        <p:cTn id="49" dur="1" fill="hold">
                                          <p:stCondLst>
                                            <p:cond delay="0"/>
                                          </p:stCondLst>
                                        </p:cTn>
                                        <p:tgtEl>
                                          <p:spTgt spid="478232"/>
                                        </p:tgtEl>
                                        <p:attrNameLst>
                                          <p:attrName>style.visibility</p:attrName>
                                        </p:attrNameLst>
                                      </p:cBhvr>
                                      <p:to>
                                        <p:strVal val="visible"/>
                                      </p:to>
                                    </p:set>
                                    <p:animEffect transition="in" filter="strips(downRight)">
                                      <p:cBhvr>
                                        <p:cTn id="50" dur="500"/>
                                        <p:tgtEl>
                                          <p:spTgt spid="478232"/>
                                        </p:tgtEl>
                                      </p:cBhvr>
                                    </p:animEffect>
                                  </p:childTnLst>
                                </p:cTn>
                              </p:par>
                            </p:childTnLst>
                          </p:cTn>
                        </p:par>
                        <p:par>
                          <p:cTn id="51" fill="hold" nodeType="afterGroup">
                            <p:stCondLst>
                              <p:cond delay="500"/>
                            </p:stCondLst>
                            <p:childTnLst>
                              <p:par>
                                <p:cTn id="52" presetID="12" presetClass="entr" presetSubtype="4" fill="hold" grpId="0" nodeType="afterEffect">
                                  <p:stCondLst>
                                    <p:cond delay="0"/>
                                  </p:stCondLst>
                                  <p:childTnLst>
                                    <p:set>
                                      <p:cBhvr>
                                        <p:cTn id="53" dur="1" fill="hold">
                                          <p:stCondLst>
                                            <p:cond delay="0"/>
                                          </p:stCondLst>
                                        </p:cTn>
                                        <p:tgtEl>
                                          <p:spTgt spid="478233"/>
                                        </p:tgtEl>
                                        <p:attrNameLst>
                                          <p:attrName>style.visibility</p:attrName>
                                        </p:attrNameLst>
                                      </p:cBhvr>
                                      <p:to>
                                        <p:strVal val="visible"/>
                                      </p:to>
                                    </p:set>
                                    <p:animEffect transition="in" filter="slide(fromBottom)">
                                      <p:cBhvr>
                                        <p:cTn id="54" dur="500"/>
                                        <p:tgtEl>
                                          <p:spTgt spid="478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8223" grpId="0" autoUpdateAnimBg="0"/>
      <p:bldP spid="478227" grpId="0" autoUpdateAnimBg="0"/>
      <p:bldP spid="478228" grpId="0"/>
      <p:bldP spid="478229" grpId="0"/>
      <p:bldP spid="478231" grpId="0" autoUpdateAnimBg="0"/>
      <p:bldP spid="478232" grpId="0" autoUpdateAnimBg="0"/>
      <p:bldP spid="47823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9782" name="Object 6"/>
          <p:cNvGraphicFramePr>
            <a:graphicFrameLocks noChangeAspect="1"/>
          </p:cNvGraphicFramePr>
          <p:nvPr>
            <p:extLst>
              <p:ext uri="{D42A27DB-BD31-4B8C-83A1-F6EECF244321}">
                <p14:modId xmlns:p14="http://schemas.microsoft.com/office/powerpoint/2010/main" val="1059531162"/>
              </p:ext>
            </p:extLst>
          </p:nvPr>
        </p:nvGraphicFramePr>
        <p:xfrm>
          <a:off x="1049874" y="2614166"/>
          <a:ext cx="1582726" cy="1578738"/>
        </p:xfrm>
        <a:graphic>
          <a:graphicData uri="http://schemas.openxmlformats.org/presentationml/2006/ole">
            <mc:AlternateContent xmlns:mc="http://schemas.openxmlformats.org/markup-compatibility/2006">
              <mc:Choice xmlns:v="urn:schemas-microsoft-com:vml" Requires="v">
                <p:oleObj spid="_x0000_s459986" name="Equation" r:id="rId3" imgW="761760" imgH="761760" progId="Equation.DSMT4">
                  <p:embed/>
                </p:oleObj>
              </mc:Choice>
              <mc:Fallback>
                <p:oleObj name="Equation" r:id="rId3" imgW="761760" imgH="761760" progId="Equation.DSMT4">
                  <p:embed/>
                  <p:pic>
                    <p:nvPicPr>
                      <p:cNvPr id="0" name="Object 6"/>
                      <p:cNvPicPr>
                        <a:picLocks noChangeAspect="1" noChangeArrowheads="1"/>
                      </p:cNvPicPr>
                      <p:nvPr/>
                    </p:nvPicPr>
                    <p:blipFill>
                      <a:blip r:embed="rId4"/>
                      <a:srcRect/>
                      <a:stretch>
                        <a:fillRect/>
                      </a:stretch>
                    </p:blipFill>
                    <p:spPr bwMode="auto">
                      <a:xfrm>
                        <a:off x="1049874" y="2614166"/>
                        <a:ext cx="1582726" cy="1578738"/>
                      </a:xfrm>
                      <a:prstGeom prst="rect">
                        <a:avLst/>
                      </a:prstGeom>
                      <a:noFill/>
                    </p:spPr>
                  </p:pic>
                </p:oleObj>
              </mc:Fallback>
            </mc:AlternateContent>
          </a:graphicData>
        </a:graphic>
      </p:graphicFrame>
      <p:sp>
        <p:nvSpPr>
          <p:cNvPr id="459785" name="Rectangle 9"/>
          <p:cNvSpPr>
            <a:spLocks noChangeArrowheads="1"/>
          </p:cNvSpPr>
          <p:nvPr/>
        </p:nvSpPr>
        <p:spPr bwMode="auto">
          <a:xfrm>
            <a:off x="435701" y="1165258"/>
            <a:ext cx="26416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tabLst>
                <a:tab pos="733425" algn="l"/>
              </a:tabLst>
            </a:pPr>
            <a:r>
              <a:rPr kumimoji="1" lang="en-US" altLang="zh-CN" dirty="0" smtClean="0">
                <a:latin typeface="仿宋" panose="02010609060101010101" pitchFamily="49" charset="-122"/>
                <a:ea typeface="仿宋" panose="02010609060101010101" pitchFamily="49" charset="-122"/>
              </a:rPr>
              <a:t>(1).</a:t>
            </a:r>
            <a:r>
              <a:rPr kumimoji="1" lang="zh-CN" altLang="en-US" dirty="0">
                <a:latin typeface="仿宋" panose="02010609060101010101" pitchFamily="49" charset="-122"/>
                <a:ea typeface="仿宋" panose="02010609060101010101" pitchFamily="49" charset="-122"/>
              </a:rPr>
              <a:t>根据电路</a:t>
            </a:r>
            <a:r>
              <a:rPr kumimoji="1" lang="zh-CN" altLang="en-US" dirty="0" smtClean="0">
                <a:latin typeface="仿宋" panose="02010609060101010101" pitchFamily="49" charset="-122"/>
                <a:ea typeface="仿宋" panose="02010609060101010101" pitchFamily="49" charset="-122"/>
              </a:rPr>
              <a:t>列出</a:t>
            </a:r>
            <a:r>
              <a:rPr kumimoji="1" lang="zh-CN" altLang="en-US" dirty="0">
                <a:latin typeface="仿宋" panose="02010609060101010101" pitchFamily="49" charset="-122"/>
                <a:ea typeface="仿宋" panose="02010609060101010101" pitchFamily="49" charset="-122"/>
              </a:rPr>
              <a:t>逻辑方程组</a:t>
            </a:r>
            <a:r>
              <a:rPr kumimoji="1" lang="en-US" altLang="zh-CN" dirty="0">
                <a:latin typeface="仿宋" panose="02010609060101010101" pitchFamily="49" charset="-122"/>
                <a:ea typeface="仿宋" panose="02010609060101010101" pitchFamily="49" charset="-122"/>
              </a:rPr>
              <a:t>:</a:t>
            </a:r>
          </a:p>
        </p:txBody>
      </p:sp>
      <p:graphicFrame>
        <p:nvGraphicFramePr>
          <p:cNvPr id="11" name="Object 4"/>
          <p:cNvGraphicFramePr>
            <a:graphicFrameLocks noChangeAspect="1"/>
          </p:cNvGraphicFramePr>
          <p:nvPr>
            <p:extLst>
              <p:ext uri="{D42A27DB-BD31-4B8C-83A1-F6EECF244321}">
                <p14:modId xmlns:p14="http://schemas.microsoft.com/office/powerpoint/2010/main" val="3700109375"/>
              </p:ext>
            </p:extLst>
          </p:nvPr>
        </p:nvGraphicFramePr>
        <p:xfrm>
          <a:off x="2514600" y="1206350"/>
          <a:ext cx="6553200" cy="3057525"/>
        </p:xfrm>
        <a:graphic>
          <a:graphicData uri="http://schemas.openxmlformats.org/presentationml/2006/ole">
            <mc:AlternateContent xmlns:mc="http://schemas.openxmlformats.org/markup-compatibility/2006">
              <mc:Choice xmlns:v="urn:schemas-microsoft-com:vml" Requires="v">
                <p:oleObj spid="_x0000_s459987" name="图片" r:id="rId5" imgW="3944160" imgH="1837800" progId="Word.Picture.8">
                  <p:embed/>
                </p:oleObj>
              </mc:Choice>
              <mc:Fallback>
                <p:oleObj name="图片" r:id="rId5" imgW="3944160" imgH="1837800" progId="Word.Picture.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4600" y="1206350"/>
                        <a:ext cx="6553200" cy="3057525"/>
                      </a:xfrm>
                      <a:prstGeom prst="rect">
                        <a:avLst/>
                      </a:prstGeom>
                      <a:noFill/>
                      <a:ln w="9525">
                        <a:noFill/>
                        <a:miter lim="800000"/>
                        <a:headEnd/>
                        <a:tailEnd/>
                      </a:ln>
                    </p:spPr>
                  </p:pic>
                </p:oleObj>
              </mc:Fallback>
            </mc:AlternateContent>
          </a:graphicData>
        </a:graphic>
      </p:graphicFrame>
      <p:sp>
        <p:nvSpPr>
          <p:cNvPr id="12" name="Rectangle 2"/>
          <p:cNvSpPr>
            <a:spLocks noChangeArrowheads="1"/>
          </p:cNvSpPr>
          <p:nvPr/>
        </p:nvSpPr>
        <p:spPr bwMode="auto">
          <a:xfrm>
            <a:off x="579120" y="553697"/>
            <a:ext cx="4805680" cy="523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76176" bIns="76176" anchor="ctr">
            <a:spAutoFit/>
          </a:bodyPr>
          <a:lstStyle>
            <a:lvl1pPr algn="l">
              <a:tabLst>
                <a:tab pos="561975" algn="l"/>
              </a:tabLst>
              <a:defRPr kumimoji="1" sz="2400">
                <a:solidFill>
                  <a:schemeClr val="tx1"/>
                </a:solidFill>
                <a:latin typeface="Times New Roman" panose="02020603050405020304" pitchFamily="18" charset="0"/>
                <a:ea typeface="宋体" panose="02010600030101010101" pitchFamily="2" charset="-122"/>
              </a:defRPr>
            </a:lvl1pPr>
            <a:lvl2pPr algn="l">
              <a:tabLst>
                <a:tab pos="561975" algn="l"/>
              </a:tabLst>
              <a:defRPr kumimoji="1" sz="2400">
                <a:solidFill>
                  <a:schemeClr val="tx1"/>
                </a:solidFill>
                <a:latin typeface="Times New Roman" panose="02020603050405020304" pitchFamily="18" charset="0"/>
                <a:ea typeface="宋体" panose="02010600030101010101" pitchFamily="2" charset="-122"/>
              </a:defRPr>
            </a:lvl2pPr>
            <a:lvl3pPr algn="l">
              <a:tabLst>
                <a:tab pos="561975" algn="l"/>
              </a:tabLst>
              <a:defRPr kumimoji="1" sz="2400">
                <a:solidFill>
                  <a:schemeClr val="tx1"/>
                </a:solidFill>
                <a:latin typeface="Times New Roman" panose="02020603050405020304" pitchFamily="18" charset="0"/>
                <a:ea typeface="宋体" panose="02010600030101010101" pitchFamily="2" charset="-122"/>
              </a:defRPr>
            </a:lvl3pPr>
            <a:lvl4pPr algn="l">
              <a:tabLst>
                <a:tab pos="561975" algn="l"/>
              </a:tabLst>
              <a:defRPr kumimoji="1" sz="2400">
                <a:solidFill>
                  <a:schemeClr val="tx1"/>
                </a:solidFill>
                <a:latin typeface="Times New Roman" panose="02020603050405020304" pitchFamily="18" charset="0"/>
                <a:ea typeface="宋体" panose="02010600030101010101" pitchFamily="2" charset="-122"/>
              </a:defRPr>
            </a:lvl4pPr>
            <a:lvl5pPr algn="l">
              <a:tabLst>
                <a:tab pos="561975"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dirty="0" smtClean="0">
                <a:solidFill>
                  <a:srgbClr val="000066"/>
                </a:solidFill>
                <a:ea typeface="楷体_GB2312" pitchFamily="49" charset="-122"/>
                <a:cs typeface="Times New Roman" panose="02020603050405020304" pitchFamily="18" charset="0"/>
              </a:rPr>
              <a:t>例</a:t>
            </a:r>
            <a:r>
              <a:rPr kumimoji="0" lang="en-US" altLang="zh-CN" dirty="0" smtClean="0">
                <a:solidFill>
                  <a:srgbClr val="000066"/>
                </a:solidFill>
                <a:ea typeface="楷体_GB2312" pitchFamily="49" charset="-122"/>
                <a:cs typeface="Times New Roman" panose="02020603050405020304" pitchFamily="18" charset="0"/>
              </a:rPr>
              <a:t>6.2.3 </a:t>
            </a:r>
            <a:r>
              <a:rPr kumimoji="0" lang="zh-CN" altLang="en-US" dirty="0">
                <a:solidFill>
                  <a:srgbClr val="000066"/>
                </a:solidFill>
                <a:ea typeface="楷体_GB2312" pitchFamily="49" charset="-122"/>
                <a:cs typeface="Times New Roman" panose="02020603050405020304" pitchFamily="18" charset="0"/>
              </a:rPr>
              <a:t>试</a:t>
            </a:r>
            <a:r>
              <a:rPr kumimoji="0" lang="zh-CN" altLang="en-US" dirty="0" smtClean="0">
                <a:solidFill>
                  <a:srgbClr val="000066"/>
                </a:solidFill>
                <a:ea typeface="楷体_GB2312" pitchFamily="49" charset="-122"/>
                <a:cs typeface="Times New Roman" panose="02020603050405020304" pitchFamily="18" charset="0"/>
              </a:rPr>
              <a:t>分析图示同步时序电路</a:t>
            </a:r>
            <a:endParaRPr kumimoji="0" lang="zh-CN" altLang="en-US" dirty="0">
              <a:solidFill>
                <a:srgbClr val="000066"/>
              </a:solidFill>
              <a:ea typeface="楷体_GB2312" pitchFamily="49" charset="-122"/>
              <a:cs typeface="Times New Roman" panose="02020603050405020304" pitchFamily="18" charset="0"/>
            </a:endParaRPr>
          </a:p>
        </p:txBody>
      </p:sp>
      <p:sp>
        <p:nvSpPr>
          <p:cNvPr id="13" name="Rectangle 3"/>
          <p:cNvSpPr>
            <a:spLocks noChangeArrowheads="1"/>
          </p:cNvSpPr>
          <p:nvPr/>
        </p:nvSpPr>
        <p:spPr bwMode="auto">
          <a:xfrm>
            <a:off x="0" y="28234"/>
            <a:ext cx="5791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kumimoji="1" lang="en-US" altLang="zh-CN" sz="2800">
                <a:solidFill>
                  <a:schemeClr val="accent2"/>
                </a:solidFill>
                <a:latin typeface="Times New Roman" panose="02020603050405020304" pitchFamily="18" charset="0"/>
                <a:ea typeface="楷体_GB2312" pitchFamily="49" charset="-122"/>
              </a:rPr>
              <a:t>6.2.2 </a:t>
            </a:r>
            <a:r>
              <a:rPr kumimoji="1" lang="zh-CN" altLang="en-US" sz="2800">
                <a:solidFill>
                  <a:schemeClr val="accent2"/>
                </a:solidFill>
                <a:latin typeface="Times New Roman" panose="02020603050405020304" pitchFamily="18" charset="0"/>
                <a:ea typeface="楷体_GB2312" pitchFamily="49" charset="-122"/>
              </a:rPr>
              <a:t>同步时序逻辑电路分析举例</a:t>
            </a:r>
          </a:p>
        </p:txBody>
      </p:sp>
      <p:sp>
        <p:nvSpPr>
          <p:cNvPr id="14" name="Rectangle 3"/>
          <p:cNvSpPr>
            <a:spLocks noChangeArrowheads="1"/>
          </p:cNvSpPr>
          <p:nvPr/>
        </p:nvSpPr>
        <p:spPr bwMode="auto">
          <a:xfrm>
            <a:off x="470754" y="2114282"/>
            <a:ext cx="219803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l">
              <a:tabLst>
                <a:tab pos="733425" algn="l"/>
              </a:tabLst>
              <a:defRPr kumimoji="1" sz="2400">
                <a:solidFill>
                  <a:schemeClr val="tx1"/>
                </a:solidFill>
                <a:latin typeface="Times New Roman" panose="02020603050405020304" pitchFamily="18" charset="0"/>
                <a:ea typeface="宋体" panose="02010600030101010101" pitchFamily="2" charset="-122"/>
              </a:defRPr>
            </a:lvl1pPr>
            <a:lvl2pPr algn="l">
              <a:tabLst>
                <a:tab pos="733425" algn="l"/>
              </a:tabLst>
              <a:defRPr kumimoji="1" sz="2400">
                <a:solidFill>
                  <a:schemeClr val="tx1"/>
                </a:solidFill>
                <a:latin typeface="Times New Roman" panose="02020603050405020304" pitchFamily="18" charset="0"/>
                <a:ea typeface="宋体" panose="02010600030101010101" pitchFamily="2" charset="-122"/>
              </a:defRPr>
            </a:lvl2pPr>
            <a:lvl3pPr algn="l">
              <a:tabLst>
                <a:tab pos="733425" algn="l"/>
              </a:tabLst>
              <a:defRPr kumimoji="1" sz="2400">
                <a:solidFill>
                  <a:schemeClr val="tx1"/>
                </a:solidFill>
                <a:latin typeface="Times New Roman" panose="02020603050405020304" pitchFamily="18" charset="0"/>
                <a:ea typeface="宋体" panose="02010600030101010101" pitchFamily="2" charset="-122"/>
              </a:defRPr>
            </a:lvl3pPr>
            <a:lvl4pPr algn="l">
              <a:tabLst>
                <a:tab pos="733425" algn="l"/>
              </a:tabLst>
              <a:defRPr kumimoji="1" sz="2400">
                <a:solidFill>
                  <a:schemeClr val="tx1"/>
                </a:solidFill>
                <a:latin typeface="Times New Roman" panose="02020603050405020304" pitchFamily="18" charset="0"/>
                <a:ea typeface="宋体" panose="02010600030101010101" pitchFamily="2" charset="-122"/>
              </a:defRPr>
            </a:lvl4pPr>
            <a:lvl5pPr algn="l">
              <a:tabLst>
                <a:tab pos="733425"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733425"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733425"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733425"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733425" algn="l"/>
              </a:tabLst>
              <a:defRPr kumimoji="1" sz="2400">
                <a:solidFill>
                  <a:schemeClr val="tx1"/>
                </a:solidFill>
                <a:latin typeface="Times New Roman" panose="02020603050405020304" pitchFamily="18" charset="0"/>
                <a:ea typeface="宋体" panose="02010600030101010101" pitchFamily="2" charset="-122"/>
              </a:defRPr>
            </a:lvl9pPr>
          </a:lstStyle>
          <a:p>
            <a:pPr algn="ctr"/>
            <a:r>
              <a:rPr lang="en-US" altLang="zh-CN" dirty="0" smtClean="0">
                <a:solidFill>
                  <a:srgbClr val="0000FF"/>
                </a:solidFill>
                <a:latin typeface="仿宋" panose="02010609060101010101" pitchFamily="49" charset="-122"/>
                <a:ea typeface="仿宋" panose="02010609060101010101" pitchFamily="49" charset="-122"/>
              </a:rPr>
              <a:t>a.</a:t>
            </a:r>
            <a:r>
              <a:rPr lang="zh-CN" altLang="en-US" dirty="0" smtClean="0">
                <a:solidFill>
                  <a:srgbClr val="0000FF"/>
                </a:solidFill>
                <a:latin typeface="仿宋" panose="02010609060101010101" pitchFamily="49" charset="-122"/>
                <a:ea typeface="仿宋" panose="02010609060101010101" pitchFamily="49" charset="-122"/>
              </a:rPr>
              <a:t>激励</a:t>
            </a:r>
            <a:r>
              <a:rPr lang="zh-CN" altLang="en-US" dirty="0">
                <a:solidFill>
                  <a:srgbClr val="0000FF"/>
                </a:solidFill>
                <a:latin typeface="仿宋" panose="02010609060101010101" pitchFamily="49" charset="-122"/>
                <a:ea typeface="仿宋" panose="02010609060101010101" pitchFamily="49" charset="-122"/>
              </a:rPr>
              <a:t>方程组</a:t>
            </a:r>
            <a:r>
              <a:rPr lang="en-US" altLang="zh-CN" dirty="0">
                <a:solidFill>
                  <a:srgbClr val="0000FF"/>
                </a:solidFill>
                <a:latin typeface="仿宋" panose="02010609060101010101" pitchFamily="49" charset="-122"/>
                <a:ea typeface="仿宋" panose="02010609060101010101" pitchFamily="49" charset="-122"/>
              </a:rPr>
              <a:t>:</a:t>
            </a:r>
            <a:endParaRPr lang="en-US" altLang="zh-CN" baseline="-25000" dirty="0">
              <a:solidFill>
                <a:srgbClr val="0000FF"/>
              </a:solidFill>
              <a:latin typeface="仿宋" panose="02010609060101010101" pitchFamily="49" charset="-122"/>
              <a:ea typeface="仿宋" panose="02010609060101010101" pitchFamily="49" charset="-122"/>
            </a:endParaRPr>
          </a:p>
        </p:txBody>
      </p:sp>
      <p:sp>
        <p:nvSpPr>
          <p:cNvPr id="15" name="Rectangle 3"/>
          <p:cNvSpPr>
            <a:spLocks noChangeArrowheads="1"/>
          </p:cNvSpPr>
          <p:nvPr/>
        </p:nvSpPr>
        <p:spPr bwMode="auto">
          <a:xfrm>
            <a:off x="470754" y="4385701"/>
            <a:ext cx="417638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lgn="l">
              <a:tabLst>
                <a:tab pos="733425" algn="l"/>
              </a:tabLst>
              <a:defRPr kumimoji="1" sz="2400">
                <a:solidFill>
                  <a:schemeClr val="tx1"/>
                </a:solidFill>
                <a:latin typeface="Times New Roman" panose="02020603050405020304" pitchFamily="18" charset="0"/>
                <a:ea typeface="宋体" panose="02010600030101010101" pitchFamily="2" charset="-122"/>
              </a:defRPr>
            </a:lvl1pPr>
            <a:lvl2pPr algn="l">
              <a:tabLst>
                <a:tab pos="733425" algn="l"/>
              </a:tabLst>
              <a:defRPr kumimoji="1" sz="2400">
                <a:solidFill>
                  <a:schemeClr val="tx1"/>
                </a:solidFill>
                <a:latin typeface="Times New Roman" panose="02020603050405020304" pitchFamily="18" charset="0"/>
                <a:ea typeface="宋体" panose="02010600030101010101" pitchFamily="2" charset="-122"/>
              </a:defRPr>
            </a:lvl2pPr>
            <a:lvl3pPr algn="l">
              <a:tabLst>
                <a:tab pos="733425" algn="l"/>
              </a:tabLst>
              <a:defRPr kumimoji="1" sz="2400">
                <a:solidFill>
                  <a:schemeClr val="tx1"/>
                </a:solidFill>
                <a:latin typeface="Times New Roman" panose="02020603050405020304" pitchFamily="18" charset="0"/>
                <a:ea typeface="宋体" panose="02010600030101010101" pitchFamily="2" charset="-122"/>
              </a:defRPr>
            </a:lvl3pPr>
            <a:lvl4pPr algn="l">
              <a:tabLst>
                <a:tab pos="733425" algn="l"/>
              </a:tabLst>
              <a:defRPr kumimoji="1" sz="2400">
                <a:solidFill>
                  <a:schemeClr val="tx1"/>
                </a:solidFill>
                <a:latin typeface="Times New Roman" panose="02020603050405020304" pitchFamily="18" charset="0"/>
                <a:ea typeface="宋体" panose="02010600030101010101" pitchFamily="2" charset="-122"/>
              </a:defRPr>
            </a:lvl4pPr>
            <a:lvl5pPr algn="l">
              <a:tabLst>
                <a:tab pos="733425"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733425"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733425"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733425"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733425" algn="l"/>
              </a:tabLst>
              <a:defRPr kumimoji="1" sz="2400">
                <a:solidFill>
                  <a:schemeClr val="tx1"/>
                </a:solidFill>
                <a:latin typeface="Times New Roman" panose="02020603050405020304" pitchFamily="18" charset="0"/>
                <a:ea typeface="宋体" panose="02010600030101010101" pitchFamily="2" charset="-122"/>
              </a:defRPr>
            </a:lvl9pPr>
          </a:lstStyle>
          <a:p>
            <a:r>
              <a:rPr lang="en-US" altLang="zh-CN" dirty="0" smtClean="0">
                <a:solidFill>
                  <a:srgbClr val="0000FF"/>
                </a:solidFill>
                <a:latin typeface="仿宋" panose="02010609060101010101" pitchFamily="49" charset="-122"/>
                <a:ea typeface="仿宋" panose="02010609060101010101" pitchFamily="49" charset="-122"/>
              </a:rPr>
              <a:t>b.</a:t>
            </a:r>
            <a:r>
              <a:rPr lang="zh-CN" altLang="en-US" dirty="0" smtClean="0">
                <a:solidFill>
                  <a:srgbClr val="0000FF"/>
                </a:solidFill>
                <a:latin typeface="仿宋" panose="02010609060101010101" pitchFamily="49" charset="-122"/>
                <a:ea typeface="仿宋" panose="02010609060101010101" pitchFamily="49" charset="-122"/>
              </a:rPr>
              <a:t>转换方程</a:t>
            </a:r>
            <a:r>
              <a:rPr lang="en-US" altLang="zh-CN" dirty="0" smtClean="0">
                <a:solidFill>
                  <a:srgbClr val="0000FF"/>
                </a:solidFill>
                <a:latin typeface="仿宋" panose="02010609060101010101" pitchFamily="49" charset="-122"/>
                <a:ea typeface="仿宋" panose="02010609060101010101" pitchFamily="49" charset="-122"/>
              </a:rPr>
              <a:t>(</a:t>
            </a:r>
            <a:r>
              <a:rPr lang="zh-CN" altLang="en-US" dirty="0" smtClean="0">
                <a:solidFill>
                  <a:srgbClr val="0000FF"/>
                </a:solidFill>
                <a:latin typeface="仿宋" panose="02010609060101010101" pitchFamily="49" charset="-122"/>
                <a:ea typeface="仿宋" panose="02010609060101010101" pitchFamily="49" charset="-122"/>
              </a:rPr>
              <a:t>状态方程</a:t>
            </a:r>
            <a:r>
              <a:rPr lang="en-US" altLang="zh-CN" dirty="0" smtClean="0">
                <a:solidFill>
                  <a:srgbClr val="0000FF"/>
                </a:solidFill>
                <a:latin typeface="仿宋" panose="02010609060101010101" pitchFamily="49" charset="-122"/>
                <a:ea typeface="仿宋" panose="02010609060101010101" pitchFamily="49" charset="-122"/>
              </a:rPr>
              <a:t>)</a:t>
            </a:r>
            <a:r>
              <a:rPr lang="zh-CN" altLang="en-US" dirty="0" smtClean="0">
                <a:solidFill>
                  <a:srgbClr val="0000FF"/>
                </a:solidFill>
                <a:latin typeface="仿宋" panose="02010609060101010101" pitchFamily="49" charset="-122"/>
                <a:ea typeface="仿宋" panose="02010609060101010101" pitchFamily="49" charset="-122"/>
              </a:rPr>
              <a:t>组</a:t>
            </a:r>
            <a:r>
              <a:rPr lang="en-US" altLang="zh-CN" dirty="0">
                <a:solidFill>
                  <a:srgbClr val="0000FF"/>
                </a:solidFill>
                <a:latin typeface="仿宋" panose="02010609060101010101" pitchFamily="49" charset="-122"/>
                <a:ea typeface="仿宋" panose="02010609060101010101" pitchFamily="49" charset="-122"/>
              </a:rPr>
              <a:t>:</a:t>
            </a:r>
            <a:endParaRPr lang="en-US" altLang="zh-CN" baseline="-25000" dirty="0">
              <a:solidFill>
                <a:srgbClr val="0000FF"/>
              </a:solidFill>
              <a:latin typeface="仿宋" panose="02010609060101010101" pitchFamily="49" charset="-122"/>
              <a:ea typeface="仿宋" panose="02010609060101010101" pitchFamily="49" charset="-122"/>
            </a:endParaRPr>
          </a:p>
        </p:txBody>
      </p:sp>
      <p:graphicFrame>
        <p:nvGraphicFramePr>
          <p:cNvPr id="17" name="Object 8"/>
          <p:cNvGraphicFramePr>
            <a:graphicFrameLocks noChangeAspect="1"/>
          </p:cNvGraphicFramePr>
          <p:nvPr>
            <p:extLst>
              <p:ext uri="{D42A27DB-BD31-4B8C-83A1-F6EECF244321}">
                <p14:modId xmlns:p14="http://schemas.microsoft.com/office/powerpoint/2010/main" val="2632837988"/>
              </p:ext>
            </p:extLst>
          </p:nvPr>
        </p:nvGraphicFramePr>
        <p:xfrm>
          <a:off x="694983" y="5517962"/>
          <a:ext cx="1382713" cy="546100"/>
        </p:xfrm>
        <a:graphic>
          <a:graphicData uri="http://schemas.openxmlformats.org/presentationml/2006/ole">
            <mc:AlternateContent xmlns:mc="http://schemas.openxmlformats.org/markup-compatibility/2006">
              <mc:Choice xmlns:v="urn:schemas-microsoft-com:vml" Requires="v">
                <p:oleObj spid="_x0000_s459988" name="公式" r:id="rId7" imgW="558720" imgH="215640" progId="Equation.3">
                  <p:embed/>
                </p:oleObj>
              </mc:Choice>
              <mc:Fallback>
                <p:oleObj name="公式" r:id="rId7" imgW="558720" imgH="215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4983" y="5517962"/>
                        <a:ext cx="1382713" cy="546100"/>
                      </a:xfrm>
                      <a:prstGeom prst="rect">
                        <a:avLst/>
                      </a:prstGeom>
                      <a:noFill/>
                      <a:ln>
                        <a:solidFill>
                          <a:srgbClr val="00CC00"/>
                        </a:solidFill>
                      </a:ln>
                    </p:spPr>
                  </p:pic>
                </p:oleObj>
              </mc:Fallback>
            </mc:AlternateContent>
          </a:graphicData>
        </a:graphic>
      </p:graphicFrame>
      <p:graphicFrame>
        <p:nvGraphicFramePr>
          <p:cNvPr id="21" name="Object 4"/>
          <p:cNvGraphicFramePr>
            <a:graphicFrameLocks noChangeAspect="1"/>
          </p:cNvGraphicFramePr>
          <p:nvPr>
            <p:extLst>
              <p:ext uri="{D42A27DB-BD31-4B8C-83A1-F6EECF244321}">
                <p14:modId xmlns:p14="http://schemas.microsoft.com/office/powerpoint/2010/main" val="3051331611"/>
              </p:ext>
            </p:extLst>
          </p:nvPr>
        </p:nvGraphicFramePr>
        <p:xfrm>
          <a:off x="2738437" y="4908362"/>
          <a:ext cx="2646363" cy="1765300"/>
        </p:xfrm>
        <a:graphic>
          <a:graphicData uri="http://schemas.openxmlformats.org/presentationml/2006/ole">
            <mc:AlternateContent xmlns:mc="http://schemas.openxmlformats.org/markup-compatibility/2006">
              <mc:Choice xmlns:v="urn:schemas-microsoft-com:vml" Requires="v">
                <p:oleObj spid="_x0000_s459989" name="Equation" r:id="rId9" imgW="1143000" imgH="761760" progId="Equation.DSMT4">
                  <p:embed/>
                </p:oleObj>
              </mc:Choice>
              <mc:Fallback>
                <p:oleObj name="Equation" r:id="rId9" imgW="1143000" imgH="76176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38437" y="4908362"/>
                        <a:ext cx="2646363" cy="176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矩形 1"/>
          <p:cNvSpPr/>
          <p:nvPr/>
        </p:nvSpPr>
        <p:spPr>
          <a:xfrm>
            <a:off x="7428254" y="5190848"/>
            <a:ext cx="1205779" cy="1200329"/>
          </a:xfrm>
          <a:prstGeom prst="rect">
            <a:avLst/>
          </a:prstGeom>
        </p:spPr>
        <p:txBody>
          <a:bodyPr wrap="none">
            <a:spAutoFit/>
          </a:bodyPr>
          <a:lstStyle/>
          <a:p>
            <a:pPr algn="l"/>
            <a:r>
              <a:rPr lang="en-US" altLang="zh-CN" i="1" dirty="0" smtClean="0">
                <a:solidFill>
                  <a:srgbClr val="000066"/>
                </a:solidFill>
                <a:latin typeface="Times New Roman" panose="02020603050405020304" pitchFamily="18" charset="0"/>
                <a:ea typeface="楷体_GB2312" pitchFamily="49" charset="-122"/>
                <a:cs typeface="Times New Roman" panose="02020603050405020304" pitchFamily="18" charset="0"/>
              </a:rPr>
              <a:t>Z</a:t>
            </a:r>
            <a:r>
              <a:rPr lang="en-US" altLang="zh-CN" baseline="-30000" dirty="0" smtClean="0">
                <a:solidFill>
                  <a:srgbClr val="000066"/>
                </a:solidFill>
                <a:latin typeface="Times New Roman" panose="02020603050405020304" pitchFamily="18" charset="0"/>
                <a:ea typeface="楷体_GB2312" pitchFamily="49" charset="-122"/>
                <a:cs typeface="Times New Roman" panose="02020603050405020304" pitchFamily="18" charset="0"/>
              </a:rPr>
              <a:t>0</a:t>
            </a:r>
            <a:r>
              <a:rPr lang="en-US" altLang="zh-CN" i="1" dirty="0" smtClean="0">
                <a:solidFill>
                  <a:srgbClr val="000066"/>
                </a:solidFill>
                <a:latin typeface="Times New Roman" panose="02020603050405020304" pitchFamily="18" charset="0"/>
                <a:ea typeface="楷体_GB2312" pitchFamily="49" charset="-122"/>
                <a:cs typeface="Times New Roman" panose="02020603050405020304" pitchFamily="18" charset="0"/>
              </a:rPr>
              <a:t>=Q</a:t>
            </a:r>
            <a:r>
              <a:rPr lang="en-US" altLang="zh-CN" baseline="-30000" dirty="0" smtClean="0">
                <a:solidFill>
                  <a:srgbClr val="000066"/>
                </a:solidFill>
                <a:latin typeface="Times New Roman" panose="02020603050405020304" pitchFamily="18" charset="0"/>
                <a:ea typeface="楷体_GB2312" pitchFamily="49" charset="-122"/>
                <a:cs typeface="Times New Roman" panose="02020603050405020304" pitchFamily="18" charset="0"/>
              </a:rPr>
              <a:t>0  </a:t>
            </a:r>
          </a:p>
          <a:p>
            <a:pPr algn="l"/>
            <a:r>
              <a:rPr lang="en-US" altLang="zh-CN" i="1" dirty="0" smtClean="0">
                <a:solidFill>
                  <a:srgbClr val="000066"/>
                </a:solidFill>
                <a:latin typeface="Times New Roman" panose="02020603050405020304" pitchFamily="18" charset="0"/>
                <a:ea typeface="楷体_GB2312" pitchFamily="49" charset="-122"/>
                <a:cs typeface="Times New Roman" panose="02020603050405020304" pitchFamily="18" charset="0"/>
              </a:rPr>
              <a:t>Z</a:t>
            </a:r>
            <a:r>
              <a:rPr lang="en-US" altLang="zh-CN" baseline="-30000" dirty="0" smtClean="0">
                <a:solidFill>
                  <a:srgbClr val="000066"/>
                </a:solidFill>
                <a:latin typeface="Times New Roman" panose="02020603050405020304" pitchFamily="18" charset="0"/>
                <a:ea typeface="楷体_GB2312" pitchFamily="49" charset="-122"/>
                <a:cs typeface="Times New Roman" panose="02020603050405020304" pitchFamily="18" charset="0"/>
              </a:rPr>
              <a:t>1</a:t>
            </a:r>
            <a:r>
              <a:rPr lang="en-US" altLang="zh-CN" i="1" dirty="0" smtClean="0">
                <a:solidFill>
                  <a:srgbClr val="000066"/>
                </a:solidFill>
                <a:latin typeface="Times New Roman" panose="02020603050405020304" pitchFamily="18" charset="0"/>
                <a:ea typeface="楷体_GB2312" pitchFamily="49" charset="-122"/>
                <a:cs typeface="Times New Roman" panose="02020603050405020304" pitchFamily="18" charset="0"/>
              </a:rPr>
              <a:t>=Q</a:t>
            </a:r>
            <a:r>
              <a:rPr lang="en-US" altLang="zh-CN" baseline="-30000" dirty="0" smtClean="0">
                <a:solidFill>
                  <a:srgbClr val="000066"/>
                </a:solidFill>
                <a:latin typeface="Times New Roman" panose="02020603050405020304" pitchFamily="18" charset="0"/>
                <a:ea typeface="楷体_GB2312" pitchFamily="49" charset="-122"/>
                <a:cs typeface="Times New Roman" panose="02020603050405020304" pitchFamily="18" charset="0"/>
              </a:rPr>
              <a:t>1</a:t>
            </a:r>
            <a:r>
              <a:rPr lang="en-US" altLang="zh-CN" i="1" dirty="0" smtClean="0">
                <a:solidFill>
                  <a:srgbClr val="000066"/>
                </a:solidFill>
                <a:latin typeface="Times New Roman" panose="02020603050405020304" pitchFamily="18" charset="0"/>
                <a:ea typeface="楷体_GB2312" pitchFamily="49" charset="-122"/>
                <a:cs typeface="Times New Roman" panose="02020603050405020304" pitchFamily="18" charset="0"/>
              </a:rPr>
              <a:t>   </a:t>
            </a:r>
          </a:p>
          <a:p>
            <a:pPr algn="l"/>
            <a:r>
              <a:rPr lang="en-US" altLang="zh-CN" i="1" dirty="0" smtClean="0">
                <a:solidFill>
                  <a:srgbClr val="000066"/>
                </a:solidFill>
                <a:latin typeface="Times New Roman" panose="02020603050405020304" pitchFamily="18" charset="0"/>
                <a:ea typeface="楷体_GB2312" pitchFamily="49" charset="-122"/>
                <a:cs typeface="Times New Roman" panose="02020603050405020304" pitchFamily="18" charset="0"/>
              </a:rPr>
              <a:t>Z</a:t>
            </a:r>
            <a:r>
              <a:rPr lang="en-US" altLang="zh-CN" baseline="-30000" dirty="0" smtClean="0">
                <a:solidFill>
                  <a:srgbClr val="000066"/>
                </a:solidFill>
                <a:latin typeface="Times New Roman" panose="02020603050405020304" pitchFamily="18" charset="0"/>
                <a:ea typeface="楷体_GB2312" pitchFamily="49" charset="-122"/>
                <a:cs typeface="Times New Roman" panose="02020603050405020304" pitchFamily="18" charset="0"/>
              </a:rPr>
              <a:t>2</a:t>
            </a:r>
            <a:r>
              <a:rPr lang="en-US" altLang="zh-CN" i="1" dirty="0" smtClean="0">
                <a:solidFill>
                  <a:srgbClr val="000066"/>
                </a:solidFill>
                <a:latin typeface="Times New Roman" panose="02020603050405020304" pitchFamily="18" charset="0"/>
                <a:ea typeface="楷体_GB2312" pitchFamily="49" charset="-122"/>
                <a:cs typeface="Times New Roman" panose="02020603050405020304" pitchFamily="18" charset="0"/>
              </a:rPr>
              <a:t>=Q</a:t>
            </a:r>
            <a:r>
              <a:rPr lang="en-US" altLang="zh-CN" baseline="-30000" dirty="0" smtClean="0">
                <a:solidFill>
                  <a:srgbClr val="000066"/>
                </a:solidFill>
                <a:latin typeface="Times New Roman" panose="02020603050405020304" pitchFamily="18" charset="0"/>
                <a:ea typeface="楷体_GB2312" pitchFamily="49" charset="-122"/>
                <a:cs typeface="Times New Roman" panose="02020603050405020304" pitchFamily="18" charset="0"/>
              </a:rPr>
              <a:t>2</a:t>
            </a:r>
            <a:endParaRPr lang="en-US" altLang="zh-CN" dirty="0">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sp>
        <p:nvSpPr>
          <p:cNvPr id="23" name="Rectangle 4"/>
          <p:cNvSpPr>
            <a:spLocks noChangeArrowheads="1"/>
          </p:cNvSpPr>
          <p:nvPr/>
        </p:nvSpPr>
        <p:spPr bwMode="auto">
          <a:xfrm>
            <a:off x="5573486" y="5517848"/>
            <a:ext cx="176768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tabLst>
                <a:tab pos="733425" algn="l"/>
              </a:tabLst>
            </a:pPr>
            <a:r>
              <a:rPr kumimoji="1" lang="en-US" altLang="zh-CN" dirty="0" smtClean="0">
                <a:solidFill>
                  <a:srgbClr val="0000FF"/>
                </a:solidFill>
                <a:latin typeface="仿宋" panose="02010609060101010101" pitchFamily="49" charset="-122"/>
                <a:ea typeface="仿宋" panose="02010609060101010101" pitchFamily="49" charset="-122"/>
              </a:rPr>
              <a:t>c.</a:t>
            </a:r>
            <a:r>
              <a:rPr kumimoji="1" lang="zh-CN" altLang="en-US" dirty="0" smtClean="0">
                <a:solidFill>
                  <a:srgbClr val="0000FF"/>
                </a:solidFill>
                <a:latin typeface="仿宋" panose="02010609060101010101" pitchFamily="49" charset="-122"/>
                <a:ea typeface="仿宋" panose="02010609060101010101" pitchFamily="49" charset="-122"/>
              </a:rPr>
              <a:t>输出方程</a:t>
            </a:r>
            <a:r>
              <a:rPr kumimoji="1" lang="en-US" altLang="zh-CN" dirty="0">
                <a:solidFill>
                  <a:srgbClr val="0000FF"/>
                </a:solidFill>
                <a:latin typeface="仿宋" panose="02010609060101010101" pitchFamily="49" charset="-122"/>
                <a:ea typeface="仿宋" panose="02010609060101010101" pitchFamily="49" charset="-122"/>
              </a:rPr>
              <a:t>:</a:t>
            </a:r>
          </a:p>
        </p:txBody>
      </p:sp>
    </p:spTree>
  </p:cSld>
  <p:clrMapOvr>
    <a:masterClrMapping/>
  </p:clrMapOvr>
  <p:transition spd="med">
    <p:rand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4" name="Rectangle 4"/>
          <p:cNvSpPr>
            <a:spLocks noChangeArrowheads="1"/>
          </p:cNvSpPr>
          <p:nvPr/>
        </p:nvSpPr>
        <p:spPr bwMode="auto">
          <a:xfrm>
            <a:off x="539750" y="1341438"/>
            <a:ext cx="6300788" cy="87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165048" bIns="165048" anchor="ctr">
            <a:spAutoFit/>
          </a:bodyPr>
          <a:lstStyle/>
          <a:p>
            <a:pPr algn="l"/>
            <a:r>
              <a:rPr lang="en-US" altLang="zh-CN" sz="3200">
                <a:solidFill>
                  <a:schemeClr val="accent2"/>
                </a:solidFill>
                <a:latin typeface="Times New Roman" panose="02020603050405020304" pitchFamily="18" charset="0"/>
                <a:ea typeface="楷体_GB2312" pitchFamily="49" charset="-122"/>
              </a:rPr>
              <a:t>6.1  </a:t>
            </a:r>
            <a:r>
              <a:rPr lang="zh-CN" altLang="en-US" sz="3600">
                <a:solidFill>
                  <a:schemeClr val="accent2"/>
                </a:solidFill>
                <a:latin typeface="Times New Roman" panose="02020603050405020304" pitchFamily="18" charset="0"/>
                <a:ea typeface="楷体_GB2312" pitchFamily="49" charset="-122"/>
              </a:rPr>
              <a:t>时序</a:t>
            </a:r>
            <a:r>
              <a:rPr lang="zh-CN" altLang="en-US" sz="3200">
                <a:solidFill>
                  <a:schemeClr val="accent2"/>
                </a:solidFill>
                <a:latin typeface="Times New Roman" panose="02020603050405020304" pitchFamily="18" charset="0"/>
                <a:ea typeface="楷体_GB2312" pitchFamily="49" charset="-122"/>
              </a:rPr>
              <a:t>逻辑电路的基本概念</a:t>
            </a:r>
          </a:p>
        </p:txBody>
      </p:sp>
      <p:sp>
        <p:nvSpPr>
          <p:cNvPr id="440325" name="Rectangle 5"/>
          <p:cNvSpPr>
            <a:spLocks noChangeArrowheads="1"/>
          </p:cNvSpPr>
          <p:nvPr/>
        </p:nvSpPr>
        <p:spPr bwMode="auto">
          <a:xfrm>
            <a:off x="238125" y="2636838"/>
            <a:ext cx="6556375"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76176" bIns="76176" anchor="ctr">
            <a:spAutoFit/>
          </a:bodyPr>
          <a:lstStyle>
            <a:lvl1pPr indent="276225" algn="l">
              <a:defRPr kumimoji="1" sz="24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3200">
                <a:solidFill>
                  <a:srgbClr val="000066"/>
                </a:solidFill>
                <a:ea typeface="楷体_GB2312" pitchFamily="49" charset="-122"/>
                <a:hlinkClick r:id="rId2" action="ppaction://hlinksldjump"/>
              </a:rPr>
              <a:t>6.1.1 </a:t>
            </a:r>
            <a:r>
              <a:rPr kumimoji="0" lang="zh-CN" altLang="en-US" sz="3200">
                <a:solidFill>
                  <a:srgbClr val="000066"/>
                </a:solidFill>
                <a:ea typeface="楷体_GB2312" pitchFamily="49" charset="-122"/>
                <a:hlinkClick r:id="rId2" action="ppaction://hlinksldjump"/>
              </a:rPr>
              <a:t>时序逻辑电路的模型与分类</a:t>
            </a:r>
            <a:endParaRPr kumimoji="0" lang="zh-CN" altLang="en-US" sz="3200">
              <a:solidFill>
                <a:srgbClr val="000066"/>
              </a:solidFill>
              <a:ea typeface="楷体_GB2312" pitchFamily="49" charset="-122"/>
            </a:endParaRPr>
          </a:p>
        </p:txBody>
      </p:sp>
      <p:sp>
        <p:nvSpPr>
          <p:cNvPr id="440326" name="Rectangle 6"/>
          <p:cNvSpPr>
            <a:spLocks noChangeArrowheads="1"/>
          </p:cNvSpPr>
          <p:nvPr/>
        </p:nvSpPr>
        <p:spPr bwMode="auto">
          <a:xfrm>
            <a:off x="239713" y="3502025"/>
            <a:ext cx="6799262"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76176" bIns="76176" anchor="ctr">
            <a:spAutoFit/>
          </a:bodyPr>
          <a:lstStyle>
            <a:lvl1pPr indent="276225" algn="l">
              <a:defRPr kumimoji="1" sz="24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kumimoji="0" lang="en-US" altLang="zh-CN" sz="3200">
                <a:solidFill>
                  <a:srgbClr val="000066"/>
                </a:solidFill>
                <a:ea typeface="楷体_GB2312" pitchFamily="49" charset="-122"/>
                <a:hlinkClick r:id="rId3" action="ppaction://hlinksldjump"/>
              </a:rPr>
              <a:t>6.1.2 </a:t>
            </a:r>
            <a:r>
              <a:rPr kumimoji="0" lang="zh-CN" altLang="en-US" sz="3200">
                <a:solidFill>
                  <a:srgbClr val="000066"/>
                </a:solidFill>
                <a:ea typeface="楷体_GB2312" pitchFamily="49" charset="-122"/>
                <a:hlinkClick r:id="rId3" action="ppaction://hlinksldjump"/>
              </a:rPr>
              <a:t>时序电路逻辑功能的表达</a:t>
            </a:r>
            <a:endParaRPr kumimoji="0" lang="zh-CN" altLang="en-US" sz="3200">
              <a:solidFill>
                <a:srgbClr val="000066"/>
              </a:solidFill>
              <a:ea typeface="楷体_GB2312" pitchFamily="49" charset="-122"/>
            </a:endParaRPr>
          </a:p>
        </p:txBody>
      </p:sp>
    </p:spTree>
  </p:cSld>
  <p:clrMapOvr>
    <a:masterClrMapping/>
  </p:clrMapOvr>
  <p:transition spd="med">
    <p:random/>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2"/>
          <p:cNvSpPr>
            <a:spLocks noChangeArrowheads="1"/>
          </p:cNvSpPr>
          <p:nvPr/>
        </p:nvSpPr>
        <p:spPr bwMode="auto">
          <a:xfrm>
            <a:off x="579120" y="553697"/>
            <a:ext cx="4805680" cy="523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76176" bIns="76176" anchor="ctr">
            <a:spAutoFit/>
          </a:bodyPr>
          <a:lstStyle>
            <a:lvl1pPr algn="l">
              <a:tabLst>
                <a:tab pos="561975" algn="l"/>
              </a:tabLst>
              <a:defRPr kumimoji="1" sz="2400">
                <a:solidFill>
                  <a:schemeClr val="tx1"/>
                </a:solidFill>
                <a:latin typeface="Times New Roman" panose="02020603050405020304" pitchFamily="18" charset="0"/>
                <a:ea typeface="宋体" panose="02010600030101010101" pitchFamily="2" charset="-122"/>
              </a:defRPr>
            </a:lvl1pPr>
            <a:lvl2pPr algn="l">
              <a:tabLst>
                <a:tab pos="561975" algn="l"/>
              </a:tabLst>
              <a:defRPr kumimoji="1" sz="2400">
                <a:solidFill>
                  <a:schemeClr val="tx1"/>
                </a:solidFill>
                <a:latin typeface="Times New Roman" panose="02020603050405020304" pitchFamily="18" charset="0"/>
                <a:ea typeface="宋体" panose="02010600030101010101" pitchFamily="2" charset="-122"/>
              </a:defRPr>
            </a:lvl2pPr>
            <a:lvl3pPr algn="l">
              <a:tabLst>
                <a:tab pos="561975" algn="l"/>
              </a:tabLst>
              <a:defRPr kumimoji="1" sz="2400">
                <a:solidFill>
                  <a:schemeClr val="tx1"/>
                </a:solidFill>
                <a:latin typeface="Times New Roman" panose="02020603050405020304" pitchFamily="18" charset="0"/>
                <a:ea typeface="宋体" panose="02010600030101010101" pitchFamily="2" charset="-122"/>
              </a:defRPr>
            </a:lvl3pPr>
            <a:lvl4pPr algn="l">
              <a:tabLst>
                <a:tab pos="561975" algn="l"/>
              </a:tabLst>
              <a:defRPr kumimoji="1" sz="2400">
                <a:solidFill>
                  <a:schemeClr val="tx1"/>
                </a:solidFill>
                <a:latin typeface="Times New Roman" panose="02020603050405020304" pitchFamily="18" charset="0"/>
                <a:ea typeface="宋体" panose="02010600030101010101" pitchFamily="2" charset="-122"/>
              </a:defRPr>
            </a:lvl4pPr>
            <a:lvl5pPr algn="l">
              <a:tabLst>
                <a:tab pos="561975"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dirty="0" smtClean="0">
                <a:solidFill>
                  <a:srgbClr val="000066"/>
                </a:solidFill>
                <a:ea typeface="楷体_GB2312" pitchFamily="49" charset="-122"/>
                <a:cs typeface="Times New Roman" panose="02020603050405020304" pitchFamily="18" charset="0"/>
              </a:rPr>
              <a:t>例</a:t>
            </a:r>
            <a:r>
              <a:rPr kumimoji="0" lang="en-US" altLang="zh-CN" dirty="0" smtClean="0">
                <a:solidFill>
                  <a:srgbClr val="000066"/>
                </a:solidFill>
                <a:ea typeface="楷体_GB2312" pitchFamily="49" charset="-122"/>
                <a:cs typeface="Times New Roman" panose="02020603050405020304" pitchFamily="18" charset="0"/>
              </a:rPr>
              <a:t>6.2.3 </a:t>
            </a:r>
            <a:r>
              <a:rPr kumimoji="0" lang="zh-CN" altLang="en-US" dirty="0">
                <a:solidFill>
                  <a:srgbClr val="000066"/>
                </a:solidFill>
                <a:ea typeface="楷体_GB2312" pitchFamily="49" charset="-122"/>
                <a:cs typeface="Times New Roman" panose="02020603050405020304" pitchFamily="18" charset="0"/>
              </a:rPr>
              <a:t>试</a:t>
            </a:r>
            <a:r>
              <a:rPr kumimoji="0" lang="zh-CN" altLang="en-US" dirty="0" smtClean="0">
                <a:solidFill>
                  <a:srgbClr val="000066"/>
                </a:solidFill>
                <a:ea typeface="楷体_GB2312" pitchFamily="49" charset="-122"/>
                <a:cs typeface="Times New Roman" panose="02020603050405020304" pitchFamily="18" charset="0"/>
              </a:rPr>
              <a:t>分析图示同步时序电路</a:t>
            </a:r>
            <a:endParaRPr kumimoji="0" lang="zh-CN" altLang="en-US" dirty="0">
              <a:solidFill>
                <a:srgbClr val="000066"/>
              </a:solidFill>
              <a:ea typeface="楷体_GB2312" pitchFamily="49" charset="-122"/>
              <a:cs typeface="Times New Roman" panose="02020603050405020304" pitchFamily="18" charset="0"/>
            </a:endParaRPr>
          </a:p>
        </p:txBody>
      </p:sp>
      <p:sp>
        <p:nvSpPr>
          <p:cNvPr id="48" name="Rectangle 3"/>
          <p:cNvSpPr>
            <a:spLocks noChangeArrowheads="1"/>
          </p:cNvSpPr>
          <p:nvPr/>
        </p:nvSpPr>
        <p:spPr bwMode="auto">
          <a:xfrm>
            <a:off x="0" y="28234"/>
            <a:ext cx="5791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kumimoji="1" lang="en-US" altLang="zh-CN" sz="2800">
                <a:solidFill>
                  <a:schemeClr val="accent2"/>
                </a:solidFill>
                <a:latin typeface="Times New Roman" panose="02020603050405020304" pitchFamily="18" charset="0"/>
                <a:ea typeface="楷体_GB2312" pitchFamily="49" charset="-122"/>
              </a:rPr>
              <a:t>6.2.2 </a:t>
            </a:r>
            <a:r>
              <a:rPr kumimoji="1" lang="zh-CN" altLang="en-US" sz="2800">
                <a:solidFill>
                  <a:schemeClr val="accent2"/>
                </a:solidFill>
                <a:latin typeface="Times New Roman" panose="02020603050405020304" pitchFamily="18" charset="0"/>
                <a:ea typeface="楷体_GB2312" pitchFamily="49" charset="-122"/>
              </a:rPr>
              <a:t>同步时序逻辑电路分析举例</a:t>
            </a:r>
          </a:p>
        </p:txBody>
      </p:sp>
      <p:sp>
        <p:nvSpPr>
          <p:cNvPr id="49" name="Rectangle 2"/>
          <p:cNvSpPr>
            <a:spLocks noChangeArrowheads="1"/>
          </p:cNvSpPr>
          <p:nvPr/>
        </p:nvSpPr>
        <p:spPr bwMode="auto">
          <a:xfrm>
            <a:off x="604515" y="1212161"/>
            <a:ext cx="24725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tabLst>
                <a:tab pos="733425" algn="l"/>
              </a:tabLst>
            </a:pPr>
            <a:r>
              <a:rPr kumimoji="1" lang="en-US" altLang="zh-CN" dirty="0">
                <a:latin typeface="仿宋" panose="02010609060101010101" pitchFamily="49" charset="-122"/>
                <a:ea typeface="仿宋" panose="02010609060101010101" pitchFamily="49" charset="-122"/>
              </a:rPr>
              <a:t>(2) </a:t>
            </a:r>
            <a:r>
              <a:rPr kumimoji="1" lang="zh-CN" altLang="en-US" dirty="0">
                <a:latin typeface="仿宋" panose="02010609060101010101" pitchFamily="49" charset="-122"/>
                <a:ea typeface="仿宋" panose="02010609060101010101" pitchFamily="49" charset="-122"/>
              </a:rPr>
              <a:t>列出转换表</a:t>
            </a:r>
          </a:p>
        </p:txBody>
      </p:sp>
      <p:graphicFrame>
        <p:nvGraphicFramePr>
          <p:cNvPr id="54" name="Object 4"/>
          <p:cNvGraphicFramePr>
            <a:graphicFrameLocks noChangeAspect="1"/>
          </p:cNvGraphicFramePr>
          <p:nvPr>
            <p:extLst>
              <p:ext uri="{D42A27DB-BD31-4B8C-83A1-F6EECF244321}">
                <p14:modId xmlns:p14="http://schemas.microsoft.com/office/powerpoint/2010/main" val="3258762944"/>
              </p:ext>
            </p:extLst>
          </p:nvPr>
        </p:nvGraphicFramePr>
        <p:xfrm>
          <a:off x="1195841" y="3222625"/>
          <a:ext cx="1881187" cy="1765300"/>
        </p:xfrm>
        <a:graphic>
          <a:graphicData uri="http://schemas.openxmlformats.org/presentationml/2006/ole">
            <mc:AlternateContent xmlns:mc="http://schemas.openxmlformats.org/markup-compatibility/2006">
              <mc:Choice xmlns:v="urn:schemas-microsoft-com:vml" Requires="v">
                <p:oleObj spid="_x0000_s461027" name="Equation" r:id="rId3" imgW="812520" imgH="761760" progId="Equation.DSMT4">
                  <p:embed/>
                </p:oleObj>
              </mc:Choice>
              <mc:Fallback>
                <p:oleObj name="Equation" r:id="rId3" imgW="812520" imgH="761760" progId="Equation.DSMT4">
                  <p:embed/>
                  <p:pic>
                    <p:nvPicPr>
                      <p:cNvPr id="0" name=""/>
                      <p:cNvPicPr>
                        <a:picLocks noChangeAspect="1" noChangeArrowheads="1"/>
                      </p:cNvPicPr>
                      <p:nvPr/>
                    </p:nvPicPr>
                    <p:blipFill>
                      <a:blip r:embed="rId4"/>
                      <a:srcRect/>
                      <a:stretch>
                        <a:fillRect/>
                      </a:stretch>
                    </p:blipFill>
                    <p:spPr bwMode="auto">
                      <a:xfrm>
                        <a:off x="1195841" y="3222625"/>
                        <a:ext cx="1881187" cy="1765300"/>
                      </a:xfrm>
                      <a:prstGeom prst="rect">
                        <a:avLst/>
                      </a:prstGeom>
                      <a:noFill/>
                      <a:ln>
                        <a:solidFill>
                          <a:srgbClr val="00CC00"/>
                        </a:solidFill>
                      </a:ln>
                    </p:spPr>
                  </p:pic>
                </p:oleObj>
              </mc:Fallback>
            </mc:AlternateContent>
          </a:graphicData>
        </a:graphic>
      </p:graphicFrame>
      <p:grpSp>
        <p:nvGrpSpPr>
          <p:cNvPr id="56" name="Group 43"/>
          <p:cNvGrpSpPr>
            <a:grpSpLocks/>
          </p:cNvGrpSpPr>
          <p:nvPr/>
        </p:nvGrpSpPr>
        <p:grpSpPr bwMode="auto">
          <a:xfrm>
            <a:off x="5148263" y="2427288"/>
            <a:ext cx="3671887" cy="3694113"/>
            <a:chOff x="3243" y="1529"/>
            <a:chExt cx="2313" cy="2327"/>
          </a:xfrm>
        </p:grpSpPr>
        <p:graphicFrame>
          <p:nvGraphicFramePr>
            <p:cNvPr id="57" name="Object 44"/>
            <p:cNvGraphicFramePr>
              <a:graphicFrameLocks noChangeAspect="1"/>
            </p:cNvGraphicFramePr>
            <p:nvPr/>
          </p:nvGraphicFramePr>
          <p:xfrm>
            <a:off x="3377" y="1529"/>
            <a:ext cx="773" cy="331"/>
          </p:xfrm>
          <a:graphic>
            <a:graphicData uri="http://schemas.openxmlformats.org/presentationml/2006/ole">
              <mc:AlternateContent xmlns:mc="http://schemas.openxmlformats.org/markup-compatibility/2006">
                <mc:Choice xmlns:v="urn:schemas-microsoft-com:vml" Requires="v">
                  <p:oleObj spid="_x0000_s461028" name="Equation" r:id="rId5" imgW="558720" imgH="241200" progId="Equation.DSMT4">
                    <p:embed/>
                  </p:oleObj>
                </mc:Choice>
                <mc:Fallback>
                  <p:oleObj name="Equation" r:id="rId5" imgW="558720" imgH="241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7" y="1529"/>
                          <a:ext cx="773" cy="3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8" name="Object 45"/>
            <p:cNvGraphicFramePr>
              <a:graphicFrameLocks noChangeAspect="1"/>
            </p:cNvGraphicFramePr>
            <p:nvPr/>
          </p:nvGraphicFramePr>
          <p:xfrm>
            <a:off x="4332" y="1570"/>
            <a:ext cx="1134" cy="287"/>
          </p:xfrm>
          <a:graphic>
            <a:graphicData uri="http://schemas.openxmlformats.org/presentationml/2006/ole">
              <mc:AlternateContent xmlns:mc="http://schemas.openxmlformats.org/markup-compatibility/2006">
                <mc:Choice xmlns:v="urn:schemas-microsoft-com:vml" Requires="v">
                  <p:oleObj spid="_x0000_s461029" name="公式" r:id="rId7" imgW="838080" imgH="215640" progId="Equation.3">
                    <p:embed/>
                  </p:oleObj>
                </mc:Choice>
                <mc:Fallback>
                  <p:oleObj name="公式" r:id="rId7" imgW="838080" imgH="215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32" y="1570"/>
                          <a:ext cx="1134" cy="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9" name="Rectangle 46"/>
            <p:cNvSpPr>
              <a:spLocks noChangeArrowheads="1"/>
            </p:cNvSpPr>
            <p:nvPr/>
          </p:nvSpPr>
          <p:spPr bwMode="auto">
            <a:xfrm>
              <a:off x="4273" y="3602"/>
              <a:ext cx="1283"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zh-CN">
                  <a:solidFill>
                    <a:schemeClr val="accent2"/>
                  </a:solidFill>
                  <a:latin typeface="Times New Roman" panose="02020603050405020304" pitchFamily="18" charset="0"/>
                  <a:cs typeface="Times New Roman" panose="02020603050405020304" pitchFamily="18" charset="0"/>
                </a:rPr>
                <a:t>1</a:t>
              </a:r>
              <a:r>
                <a:rPr kumimoji="1" lang="en-US" altLang="zh-CN">
                  <a:solidFill>
                    <a:srgbClr val="000066"/>
                  </a:solidFill>
                  <a:latin typeface="Times New Roman" panose="02020603050405020304" pitchFamily="18" charset="0"/>
                  <a:cs typeface="Times New Roman" panose="02020603050405020304" pitchFamily="18" charset="0"/>
                </a:rPr>
                <a:t>   1   0</a:t>
              </a:r>
              <a:endParaRPr kumimoji="1" lang="en-US" altLang="zh-CN">
                <a:solidFill>
                  <a:srgbClr val="000066"/>
                </a:solidFill>
                <a:latin typeface="Times New Roman" panose="02020603050405020304" pitchFamily="18" charset="0"/>
              </a:endParaRPr>
            </a:p>
          </p:txBody>
        </p:sp>
        <p:sp>
          <p:nvSpPr>
            <p:cNvPr id="60" name="Rectangle 47"/>
            <p:cNvSpPr>
              <a:spLocks noChangeArrowheads="1"/>
            </p:cNvSpPr>
            <p:nvPr/>
          </p:nvSpPr>
          <p:spPr bwMode="auto">
            <a:xfrm>
              <a:off x="3243" y="3602"/>
              <a:ext cx="1030"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zh-CN">
                  <a:solidFill>
                    <a:srgbClr val="000066"/>
                  </a:solidFill>
                  <a:latin typeface="Times New Roman" panose="02020603050405020304" pitchFamily="18" charset="0"/>
                  <a:cs typeface="Times New Roman" panose="02020603050405020304" pitchFamily="18" charset="0"/>
                </a:rPr>
                <a:t>1  </a:t>
              </a:r>
              <a:r>
                <a:rPr kumimoji="1" lang="en-US" altLang="zh-CN">
                  <a:solidFill>
                    <a:schemeClr val="accent2"/>
                  </a:solidFill>
                  <a:latin typeface="Times New Roman" panose="02020603050405020304" pitchFamily="18" charset="0"/>
                  <a:cs typeface="Times New Roman" panose="02020603050405020304" pitchFamily="18" charset="0"/>
                </a:rPr>
                <a:t>1</a:t>
              </a:r>
              <a:r>
                <a:rPr kumimoji="1" lang="en-US" altLang="zh-CN">
                  <a:solidFill>
                    <a:srgbClr val="000066"/>
                  </a:solidFill>
                  <a:latin typeface="Times New Roman" panose="02020603050405020304" pitchFamily="18" charset="0"/>
                  <a:cs typeface="Times New Roman" panose="02020603050405020304" pitchFamily="18" charset="0"/>
                </a:rPr>
                <a:t>  1</a:t>
              </a:r>
              <a:endParaRPr kumimoji="1" lang="en-US" altLang="zh-CN">
                <a:solidFill>
                  <a:srgbClr val="000066"/>
                </a:solidFill>
                <a:latin typeface="Times New Roman" panose="02020603050405020304" pitchFamily="18" charset="0"/>
              </a:endParaRPr>
            </a:p>
          </p:txBody>
        </p:sp>
        <p:sp>
          <p:nvSpPr>
            <p:cNvPr id="61" name="Rectangle 48"/>
            <p:cNvSpPr>
              <a:spLocks noChangeArrowheads="1"/>
            </p:cNvSpPr>
            <p:nvPr/>
          </p:nvSpPr>
          <p:spPr bwMode="auto">
            <a:xfrm>
              <a:off x="4273" y="3348"/>
              <a:ext cx="1283"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zh-CN">
                  <a:solidFill>
                    <a:schemeClr val="accent2"/>
                  </a:solidFill>
                  <a:latin typeface="Times New Roman" panose="02020603050405020304" pitchFamily="18" charset="0"/>
                  <a:cs typeface="Times New Roman" panose="02020603050405020304" pitchFamily="18" charset="0"/>
                </a:rPr>
                <a:t>1</a:t>
              </a:r>
              <a:r>
                <a:rPr kumimoji="1" lang="en-US" altLang="zh-CN">
                  <a:solidFill>
                    <a:srgbClr val="000066"/>
                  </a:solidFill>
                  <a:latin typeface="Times New Roman" panose="02020603050405020304" pitchFamily="18" charset="0"/>
                  <a:cs typeface="Times New Roman" panose="02020603050405020304" pitchFamily="18" charset="0"/>
                </a:rPr>
                <a:t>   0   0</a:t>
              </a:r>
              <a:endParaRPr kumimoji="1" lang="en-US" altLang="zh-CN">
                <a:solidFill>
                  <a:srgbClr val="000066"/>
                </a:solidFill>
                <a:latin typeface="Times New Roman" panose="02020603050405020304" pitchFamily="18" charset="0"/>
              </a:endParaRPr>
            </a:p>
          </p:txBody>
        </p:sp>
        <p:sp>
          <p:nvSpPr>
            <p:cNvPr id="62" name="Rectangle 49"/>
            <p:cNvSpPr>
              <a:spLocks noChangeArrowheads="1"/>
            </p:cNvSpPr>
            <p:nvPr/>
          </p:nvSpPr>
          <p:spPr bwMode="auto">
            <a:xfrm>
              <a:off x="3243" y="3348"/>
              <a:ext cx="1030"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zh-CN">
                  <a:solidFill>
                    <a:srgbClr val="000066"/>
                  </a:solidFill>
                  <a:latin typeface="Times New Roman" panose="02020603050405020304" pitchFamily="18" charset="0"/>
                  <a:cs typeface="Times New Roman" panose="02020603050405020304" pitchFamily="18" charset="0"/>
                </a:rPr>
                <a:t>1  </a:t>
              </a:r>
              <a:r>
                <a:rPr kumimoji="1" lang="en-US" altLang="zh-CN">
                  <a:solidFill>
                    <a:schemeClr val="accent2"/>
                  </a:solidFill>
                  <a:latin typeface="Times New Roman" panose="02020603050405020304" pitchFamily="18" charset="0"/>
                  <a:cs typeface="Times New Roman" panose="02020603050405020304" pitchFamily="18" charset="0"/>
                </a:rPr>
                <a:t>1</a:t>
              </a:r>
              <a:r>
                <a:rPr kumimoji="1" lang="en-US" altLang="zh-CN">
                  <a:solidFill>
                    <a:srgbClr val="000066"/>
                  </a:solidFill>
                  <a:latin typeface="Times New Roman" panose="02020603050405020304" pitchFamily="18" charset="0"/>
                  <a:cs typeface="Times New Roman" panose="02020603050405020304" pitchFamily="18" charset="0"/>
                </a:rPr>
                <a:t>  0</a:t>
              </a:r>
              <a:endParaRPr kumimoji="1" lang="en-US" altLang="zh-CN">
                <a:solidFill>
                  <a:srgbClr val="000066"/>
                </a:solidFill>
                <a:latin typeface="Times New Roman" panose="02020603050405020304" pitchFamily="18" charset="0"/>
              </a:endParaRPr>
            </a:p>
          </p:txBody>
        </p:sp>
        <p:sp>
          <p:nvSpPr>
            <p:cNvPr id="63" name="Rectangle 50"/>
            <p:cNvSpPr>
              <a:spLocks noChangeArrowheads="1"/>
            </p:cNvSpPr>
            <p:nvPr/>
          </p:nvSpPr>
          <p:spPr bwMode="auto">
            <a:xfrm>
              <a:off x="4273" y="3094"/>
              <a:ext cx="1283"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zh-CN">
                  <a:solidFill>
                    <a:schemeClr val="accent2"/>
                  </a:solidFill>
                  <a:latin typeface="Times New Roman" panose="02020603050405020304" pitchFamily="18" charset="0"/>
                  <a:cs typeface="Times New Roman" panose="02020603050405020304" pitchFamily="18" charset="0"/>
                </a:rPr>
                <a:t>0</a:t>
              </a:r>
              <a:r>
                <a:rPr kumimoji="1" lang="en-US" altLang="zh-CN">
                  <a:solidFill>
                    <a:srgbClr val="000066"/>
                  </a:solidFill>
                  <a:latin typeface="Times New Roman" panose="02020603050405020304" pitchFamily="18" charset="0"/>
                  <a:cs typeface="Times New Roman" panose="02020603050405020304" pitchFamily="18" charset="0"/>
                </a:rPr>
                <a:t>   1   0</a:t>
              </a:r>
              <a:endParaRPr kumimoji="1" lang="en-US" altLang="zh-CN">
                <a:solidFill>
                  <a:srgbClr val="000066"/>
                </a:solidFill>
                <a:latin typeface="Times New Roman" panose="02020603050405020304" pitchFamily="18" charset="0"/>
              </a:endParaRPr>
            </a:p>
          </p:txBody>
        </p:sp>
        <p:sp>
          <p:nvSpPr>
            <p:cNvPr id="64" name="Rectangle 51"/>
            <p:cNvSpPr>
              <a:spLocks noChangeArrowheads="1"/>
            </p:cNvSpPr>
            <p:nvPr/>
          </p:nvSpPr>
          <p:spPr bwMode="auto">
            <a:xfrm>
              <a:off x="3243" y="3094"/>
              <a:ext cx="1030"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zh-CN">
                  <a:solidFill>
                    <a:srgbClr val="000066"/>
                  </a:solidFill>
                  <a:latin typeface="Times New Roman" panose="02020603050405020304" pitchFamily="18" charset="0"/>
                  <a:cs typeface="Times New Roman" panose="02020603050405020304" pitchFamily="18" charset="0"/>
                </a:rPr>
                <a:t>1  </a:t>
              </a:r>
              <a:r>
                <a:rPr kumimoji="1" lang="en-US" altLang="zh-CN">
                  <a:solidFill>
                    <a:schemeClr val="accent2"/>
                  </a:solidFill>
                  <a:latin typeface="Times New Roman" panose="02020603050405020304" pitchFamily="18" charset="0"/>
                  <a:cs typeface="Times New Roman" panose="02020603050405020304" pitchFamily="18" charset="0"/>
                </a:rPr>
                <a:t>0</a:t>
              </a:r>
              <a:r>
                <a:rPr kumimoji="1" lang="en-US" altLang="zh-CN">
                  <a:solidFill>
                    <a:srgbClr val="000066"/>
                  </a:solidFill>
                  <a:latin typeface="Times New Roman" panose="02020603050405020304" pitchFamily="18" charset="0"/>
                  <a:cs typeface="Times New Roman" panose="02020603050405020304" pitchFamily="18" charset="0"/>
                </a:rPr>
                <a:t>  1</a:t>
              </a:r>
              <a:endParaRPr kumimoji="1" lang="en-US" altLang="zh-CN">
                <a:solidFill>
                  <a:srgbClr val="000066"/>
                </a:solidFill>
                <a:latin typeface="Times New Roman" panose="02020603050405020304" pitchFamily="18" charset="0"/>
              </a:endParaRPr>
            </a:p>
          </p:txBody>
        </p:sp>
        <p:sp>
          <p:nvSpPr>
            <p:cNvPr id="65" name="Rectangle 52"/>
            <p:cNvSpPr>
              <a:spLocks noChangeArrowheads="1"/>
            </p:cNvSpPr>
            <p:nvPr/>
          </p:nvSpPr>
          <p:spPr bwMode="auto">
            <a:xfrm>
              <a:off x="4273" y="2840"/>
              <a:ext cx="1283"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zh-CN">
                  <a:solidFill>
                    <a:schemeClr val="accent2"/>
                  </a:solidFill>
                  <a:latin typeface="Times New Roman" panose="02020603050405020304" pitchFamily="18" charset="0"/>
                  <a:cs typeface="Times New Roman" panose="02020603050405020304" pitchFamily="18" charset="0"/>
                </a:rPr>
                <a:t>0</a:t>
              </a:r>
              <a:r>
                <a:rPr kumimoji="1" lang="en-US" altLang="zh-CN">
                  <a:solidFill>
                    <a:srgbClr val="000066"/>
                  </a:solidFill>
                  <a:latin typeface="Times New Roman" panose="02020603050405020304" pitchFamily="18" charset="0"/>
                  <a:cs typeface="Times New Roman" panose="02020603050405020304" pitchFamily="18" charset="0"/>
                </a:rPr>
                <a:t>   0   1</a:t>
              </a:r>
              <a:endParaRPr kumimoji="1" lang="en-US" altLang="zh-CN">
                <a:solidFill>
                  <a:srgbClr val="000066"/>
                </a:solidFill>
                <a:latin typeface="Times New Roman" panose="02020603050405020304" pitchFamily="18" charset="0"/>
              </a:endParaRPr>
            </a:p>
          </p:txBody>
        </p:sp>
        <p:sp>
          <p:nvSpPr>
            <p:cNvPr id="66" name="Rectangle 53"/>
            <p:cNvSpPr>
              <a:spLocks noChangeArrowheads="1"/>
            </p:cNvSpPr>
            <p:nvPr/>
          </p:nvSpPr>
          <p:spPr bwMode="auto">
            <a:xfrm>
              <a:off x="3243" y="2840"/>
              <a:ext cx="1030"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zh-CN">
                  <a:solidFill>
                    <a:srgbClr val="000066"/>
                  </a:solidFill>
                  <a:latin typeface="Times New Roman" panose="02020603050405020304" pitchFamily="18" charset="0"/>
                  <a:cs typeface="Times New Roman" panose="02020603050405020304" pitchFamily="18" charset="0"/>
                </a:rPr>
                <a:t>1  </a:t>
              </a:r>
              <a:r>
                <a:rPr kumimoji="1" lang="en-US" altLang="zh-CN">
                  <a:solidFill>
                    <a:schemeClr val="accent2"/>
                  </a:solidFill>
                  <a:latin typeface="Times New Roman" panose="02020603050405020304" pitchFamily="18" charset="0"/>
                  <a:cs typeface="Times New Roman" panose="02020603050405020304" pitchFamily="18" charset="0"/>
                </a:rPr>
                <a:t>0</a:t>
              </a:r>
              <a:r>
                <a:rPr kumimoji="1" lang="en-US" altLang="zh-CN">
                  <a:solidFill>
                    <a:srgbClr val="000066"/>
                  </a:solidFill>
                  <a:latin typeface="Times New Roman" panose="02020603050405020304" pitchFamily="18" charset="0"/>
                  <a:cs typeface="Times New Roman" panose="02020603050405020304" pitchFamily="18" charset="0"/>
                </a:rPr>
                <a:t>  0</a:t>
              </a:r>
              <a:endParaRPr kumimoji="1" lang="en-US" altLang="zh-CN">
                <a:solidFill>
                  <a:srgbClr val="000066"/>
                </a:solidFill>
                <a:latin typeface="Times New Roman" panose="02020603050405020304" pitchFamily="18" charset="0"/>
              </a:endParaRPr>
            </a:p>
          </p:txBody>
        </p:sp>
        <p:sp>
          <p:nvSpPr>
            <p:cNvPr id="67" name="Rectangle 54"/>
            <p:cNvSpPr>
              <a:spLocks noChangeArrowheads="1"/>
            </p:cNvSpPr>
            <p:nvPr/>
          </p:nvSpPr>
          <p:spPr bwMode="auto">
            <a:xfrm>
              <a:off x="4273" y="2586"/>
              <a:ext cx="1283"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zh-CN">
                  <a:solidFill>
                    <a:schemeClr val="accent2"/>
                  </a:solidFill>
                  <a:latin typeface="Times New Roman" panose="02020603050405020304" pitchFamily="18" charset="0"/>
                  <a:cs typeface="Times New Roman" panose="02020603050405020304" pitchFamily="18" charset="0"/>
                </a:rPr>
                <a:t>1</a:t>
              </a:r>
              <a:r>
                <a:rPr kumimoji="1" lang="en-US" altLang="zh-CN">
                  <a:solidFill>
                    <a:srgbClr val="000066"/>
                  </a:solidFill>
                  <a:latin typeface="Times New Roman" panose="02020603050405020304" pitchFamily="18" charset="0"/>
                  <a:cs typeface="Times New Roman" panose="02020603050405020304" pitchFamily="18" charset="0"/>
                </a:rPr>
                <a:t>   1   0</a:t>
              </a:r>
              <a:endParaRPr kumimoji="1" lang="en-US" altLang="zh-CN">
                <a:solidFill>
                  <a:srgbClr val="000066"/>
                </a:solidFill>
                <a:latin typeface="Times New Roman" panose="02020603050405020304" pitchFamily="18" charset="0"/>
              </a:endParaRPr>
            </a:p>
          </p:txBody>
        </p:sp>
        <p:sp>
          <p:nvSpPr>
            <p:cNvPr id="68" name="Rectangle 55"/>
            <p:cNvSpPr>
              <a:spLocks noChangeArrowheads="1"/>
            </p:cNvSpPr>
            <p:nvPr/>
          </p:nvSpPr>
          <p:spPr bwMode="auto">
            <a:xfrm>
              <a:off x="3243" y="2586"/>
              <a:ext cx="1030"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zh-CN">
                  <a:solidFill>
                    <a:srgbClr val="000066"/>
                  </a:solidFill>
                  <a:latin typeface="Times New Roman" panose="02020603050405020304" pitchFamily="18" charset="0"/>
                  <a:cs typeface="Times New Roman" panose="02020603050405020304" pitchFamily="18" charset="0"/>
                </a:rPr>
                <a:t>0  </a:t>
              </a:r>
              <a:r>
                <a:rPr kumimoji="1" lang="en-US" altLang="zh-CN">
                  <a:solidFill>
                    <a:schemeClr val="accent2"/>
                  </a:solidFill>
                  <a:latin typeface="Times New Roman" panose="02020603050405020304" pitchFamily="18" charset="0"/>
                  <a:cs typeface="Times New Roman" panose="02020603050405020304" pitchFamily="18" charset="0"/>
                </a:rPr>
                <a:t>1</a:t>
              </a:r>
              <a:r>
                <a:rPr kumimoji="1" lang="en-US" altLang="zh-CN">
                  <a:solidFill>
                    <a:srgbClr val="000066"/>
                  </a:solidFill>
                  <a:latin typeface="Times New Roman" panose="02020603050405020304" pitchFamily="18" charset="0"/>
                  <a:cs typeface="Times New Roman" panose="02020603050405020304" pitchFamily="18" charset="0"/>
                </a:rPr>
                <a:t>  1</a:t>
              </a:r>
              <a:endParaRPr kumimoji="1" lang="en-US" altLang="zh-CN">
                <a:solidFill>
                  <a:srgbClr val="000066"/>
                </a:solidFill>
                <a:latin typeface="Times New Roman" panose="02020603050405020304" pitchFamily="18" charset="0"/>
              </a:endParaRPr>
            </a:p>
          </p:txBody>
        </p:sp>
        <p:sp>
          <p:nvSpPr>
            <p:cNvPr id="69" name="Rectangle 56"/>
            <p:cNvSpPr>
              <a:spLocks noChangeArrowheads="1"/>
            </p:cNvSpPr>
            <p:nvPr/>
          </p:nvSpPr>
          <p:spPr bwMode="auto">
            <a:xfrm>
              <a:off x="4273" y="2332"/>
              <a:ext cx="1283"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zh-CN">
                  <a:solidFill>
                    <a:schemeClr val="accent2"/>
                  </a:solidFill>
                  <a:latin typeface="Times New Roman" panose="02020603050405020304" pitchFamily="18" charset="0"/>
                  <a:cs typeface="Times New Roman" panose="02020603050405020304" pitchFamily="18" charset="0"/>
                </a:rPr>
                <a:t>1</a:t>
              </a:r>
              <a:r>
                <a:rPr kumimoji="1" lang="en-US" altLang="zh-CN">
                  <a:solidFill>
                    <a:srgbClr val="000066"/>
                  </a:solidFill>
                  <a:latin typeface="Times New Roman" panose="02020603050405020304" pitchFamily="18" charset="0"/>
                  <a:cs typeface="Times New Roman" panose="02020603050405020304" pitchFamily="18" charset="0"/>
                </a:rPr>
                <a:t>   0   0</a:t>
              </a:r>
              <a:endParaRPr kumimoji="1" lang="en-US" altLang="zh-CN">
                <a:solidFill>
                  <a:srgbClr val="000066"/>
                </a:solidFill>
                <a:latin typeface="Times New Roman" panose="02020603050405020304" pitchFamily="18" charset="0"/>
              </a:endParaRPr>
            </a:p>
          </p:txBody>
        </p:sp>
        <p:sp>
          <p:nvSpPr>
            <p:cNvPr id="70" name="Rectangle 57"/>
            <p:cNvSpPr>
              <a:spLocks noChangeArrowheads="1"/>
            </p:cNvSpPr>
            <p:nvPr/>
          </p:nvSpPr>
          <p:spPr bwMode="auto">
            <a:xfrm>
              <a:off x="3243" y="2332"/>
              <a:ext cx="1030"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zh-CN">
                  <a:solidFill>
                    <a:srgbClr val="000066"/>
                  </a:solidFill>
                  <a:latin typeface="Times New Roman" panose="02020603050405020304" pitchFamily="18" charset="0"/>
                  <a:cs typeface="Times New Roman" panose="02020603050405020304" pitchFamily="18" charset="0"/>
                </a:rPr>
                <a:t>0  </a:t>
              </a:r>
              <a:r>
                <a:rPr kumimoji="1" lang="en-US" altLang="zh-CN">
                  <a:solidFill>
                    <a:schemeClr val="accent2"/>
                  </a:solidFill>
                  <a:latin typeface="Times New Roman" panose="02020603050405020304" pitchFamily="18" charset="0"/>
                  <a:cs typeface="Times New Roman" panose="02020603050405020304" pitchFamily="18" charset="0"/>
                </a:rPr>
                <a:t>1</a:t>
              </a:r>
              <a:r>
                <a:rPr kumimoji="1" lang="en-US" altLang="zh-CN">
                  <a:solidFill>
                    <a:srgbClr val="000066"/>
                  </a:solidFill>
                  <a:latin typeface="Times New Roman" panose="02020603050405020304" pitchFamily="18" charset="0"/>
                  <a:cs typeface="Times New Roman" panose="02020603050405020304" pitchFamily="18" charset="0"/>
                </a:rPr>
                <a:t>  0</a:t>
              </a:r>
              <a:endParaRPr kumimoji="1" lang="en-US" altLang="zh-CN">
                <a:solidFill>
                  <a:srgbClr val="000066"/>
                </a:solidFill>
                <a:latin typeface="Times New Roman" panose="02020603050405020304" pitchFamily="18" charset="0"/>
              </a:endParaRPr>
            </a:p>
          </p:txBody>
        </p:sp>
        <p:sp>
          <p:nvSpPr>
            <p:cNvPr id="71" name="Rectangle 58"/>
            <p:cNvSpPr>
              <a:spLocks noChangeArrowheads="1"/>
            </p:cNvSpPr>
            <p:nvPr/>
          </p:nvSpPr>
          <p:spPr bwMode="auto">
            <a:xfrm>
              <a:off x="4273" y="2078"/>
              <a:ext cx="1283"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zh-CN">
                  <a:solidFill>
                    <a:schemeClr val="accent2"/>
                  </a:solidFill>
                  <a:latin typeface="Times New Roman" panose="02020603050405020304" pitchFamily="18" charset="0"/>
                  <a:cs typeface="Times New Roman" panose="02020603050405020304" pitchFamily="18" charset="0"/>
                </a:rPr>
                <a:t>0</a:t>
              </a:r>
              <a:r>
                <a:rPr kumimoji="1" lang="en-US" altLang="zh-CN">
                  <a:solidFill>
                    <a:srgbClr val="000066"/>
                  </a:solidFill>
                  <a:latin typeface="Times New Roman" panose="02020603050405020304" pitchFamily="18" charset="0"/>
                  <a:cs typeface="Times New Roman" panose="02020603050405020304" pitchFamily="18" charset="0"/>
                </a:rPr>
                <a:t>   1   0</a:t>
              </a:r>
              <a:endParaRPr kumimoji="1" lang="en-US" altLang="zh-CN">
                <a:solidFill>
                  <a:srgbClr val="000066"/>
                </a:solidFill>
                <a:latin typeface="Times New Roman" panose="02020603050405020304" pitchFamily="18" charset="0"/>
              </a:endParaRPr>
            </a:p>
          </p:txBody>
        </p:sp>
        <p:sp>
          <p:nvSpPr>
            <p:cNvPr id="72" name="Rectangle 59"/>
            <p:cNvSpPr>
              <a:spLocks noChangeArrowheads="1"/>
            </p:cNvSpPr>
            <p:nvPr/>
          </p:nvSpPr>
          <p:spPr bwMode="auto">
            <a:xfrm>
              <a:off x="3243" y="2078"/>
              <a:ext cx="1030"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zh-CN">
                  <a:solidFill>
                    <a:srgbClr val="000066"/>
                  </a:solidFill>
                  <a:latin typeface="Times New Roman" panose="02020603050405020304" pitchFamily="18" charset="0"/>
                  <a:cs typeface="Times New Roman" panose="02020603050405020304" pitchFamily="18" charset="0"/>
                </a:rPr>
                <a:t>0  </a:t>
              </a:r>
              <a:r>
                <a:rPr kumimoji="1" lang="en-US" altLang="zh-CN">
                  <a:solidFill>
                    <a:schemeClr val="accent2"/>
                  </a:solidFill>
                  <a:latin typeface="Times New Roman" panose="02020603050405020304" pitchFamily="18" charset="0"/>
                  <a:cs typeface="Times New Roman" panose="02020603050405020304" pitchFamily="18" charset="0"/>
                </a:rPr>
                <a:t>0</a:t>
              </a:r>
              <a:r>
                <a:rPr kumimoji="1" lang="en-US" altLang="zh-CN">
                  <a:solidFill>
                    <a:srgbClr val="000066"/>
                  </a:solidFill>
                  <a:latin typeface="Times New Roman" panose="02020603050405020304" pitchFamily="18" charset="0"/>
                  <a:cs typeface="Times New Roman" panose="02020603050405020304" pitchFamily="18" charset="0"/>
                </a:rPr>
                <a:t>  1</a:t>
              </a:r>
              <a:endParaRPr kumimoji="1" lang="en-US" altLang="zh-CN">
                <a:solidFill>
                  <a:srgbClr val="000066"/>
                </a:solidFill>
                <a:latin typeface="Times New Roman" panose="02020603050405020304" pitchFamily="18" charset="0"/>
              </a:endParaRPr>
            </a:p>
          </p:txBody>
        </p:sp>
        <p:sp>
          <p:nvSpPr>
            <p:cNvPr id="73" name="Rectangle 60"/>
            <p:cNvSpPr>
              <a:spLocks noChangeArrowheads="1"/>
            </p:cNvSpPr>
            <p:nvPr/>
          </p:nvSpPr>
          <p:spPr bwMode="auto">
            <a:xfrm>
              <a:off x="4273" y="1824"/>
              <a:ext cx="1283"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zh-CN">
                  <a:solidFill>
                    <a:schemeClr val="accent2"/>
                  </a:solidFill>
                  <a:latin typeface="Times New Roman" panose="02020603050405020304" pitchFamily="18" charset="0"/>
                  <a:cs typeface="Times New Roman" panose="02020603050405020304" pitchFamily="18" charset="0"/>
                </a:rPr>
                <a:t>0</a:t>
              </a:r>
              <a:r>
                <a:rPr kumimoji="1" lang="en-US" altLang="zh-CN">
                  <a:solidFill>
                    <a:srgbClr val="000066"/>
                  </a:solidFill>
                  <a:latin typeface="Times New Roman" panose="02020603050405020304" pitchFamily="18" charset="0"/>
                  <a:cs typeface="Times New Roman" panose="02020603050405020304" pitchFamily="18" charset="0"/>
                </a:rPr>
                <a:t>   0   1</a:t>
              </a:r>
              <a:endParaRPr kumimoji="1" lang="en-US" altLang="zh-CN">
                <a:solidFill>
                  <a:srgbClr val="000066"/>
                </a:solidFill>
                <a:latin typeface="Times New Roman" panose="02020603050405020304" pitchFamily="18" charset="0"/>
              </a:endParaRPr>
            </a:p>
          </p:txBody>
        </p:sp>
        <p:sp>
          <p:nvSpPr>
            <p:cNvPr id="74" name="Rectangle 61"/>
            <p:cNvSpPr>
              <a:spLocks noChangeArrowheads="1"/>
            </p:cNvSpPr>
            <p:nvPr/>
          </p:nvSpPr>
          <p:spPr bwMode="auto">
            <a:xfrm>
              <a:off x="3243" y="1824"/>
              <a:ext cx="1030"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zh-CN">
                  <a:solidFill>
                    <a:srgbClr val="000066"/>
                  </a:solidFill>
                  <a:latin typeface="Times New Roman" panose="02020603050405020304" pitchFamily="18" charset="0"/>
                  <a:cs typeface="Times New Roman" panose="02020603050405020304" pitchFamily="18" charset="0"/>
                </a:rPr>
                <a:t>0  </a:t>
              </a:r>
              <a:r>
                <a:rPr kumimoji="1" lang="en-US" altLang="zh-CN">
                  <a:solidFill>
                    <a:schemeClr val="accent2"/>
                  </a:solidFill>
                  <a:latin typeface="Times New Roman" panose="02020603050405020304" pitchFamily="18" charset="0"/>
                  <a:cs typeface="Times New Roman" panose="02020603050405020304" pitchFamily="18" charset="0"/>
                </a:rPr>
                <a:t>0</a:t>
              </a:r>
              <a:r>
                <a:rPr kumimoji="1" lang="en-US" altLang="zh-CN">
                  <a:solidFill>
                    <a:srgbClr val="000066"/>
                  </a:solidFill>
                  <a:latin typeface="Times New Roman" panose="02020603050405020304" pitchFamily="18" charset="0"/>
                  <a:cs typeface="Times New Roman" panose="02020603050405020304" pitchFamily="18" charset="0"/>
                </a:rPr>
                <a:t>  0</a:t>
              </a:r>
              <a:endParaRPr kumimoji="1" lang="en-US" altLang="zh-CN">
                <a:solidFill>
                  <a:srgbClr val="000066"/>
                </a:solidFill>
                <a:latin typeface="Times New Roman" panose="02020603050405020304" pitchFamily="18" charset="0"/>
              </a:endParaRPr>
            </a:p>
          </p:txBody>
        </p:sp>
        <p:sp>
          <p:nvSpPr>
            <p:cNvPr id="75" name="Rectangle 62"/>
            <p:cNvSpPr>
              <a:spLocks noChangeArrowheads="1"/>
            </p:cNvSpPr>
            <p:nvPr/>
          </p:nvSpPr>
          <p:spPr bwMode="auto">
            <a:xfrm>
              <a:off x="4273" y="1570"/>
              <a:ext cx="1283"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1pPr>
              <a:lvl2pPr marL="4714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楷体_GB2312" pitchFamily="49" charset="-122"/>
                </a:defRPr>
              </a:lvl2pPr>
              <a:lvl3pPr marL="909638"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3pPr>
              <a:lvl4pPr marL="1306513"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楷体_GB2312" pitchFamily="49" charset="-122"/>
                </a:defRPr>
              </a:lvl4pPr>
              <a:lvl5pPr marL="16954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5pPr>
              <a:lvl6pPr marL="21526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6pPr>
              <a:lvl7pPr marL="26098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7pPr>
              <a:lvl8pPr marL="30670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8pPr>
              <a:lvl9pPr marL="35242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9pPr>
            </a:lstStyle>
            <a:p>
              <a:pPr>
                <a:buFont typeface="Wingdings" panose="05000000000000000000" pitchFamily="2" charset="2"/>
                <a:buNone/>
              </a:pPr>
              <a:endParaRPr lang="zh-CN" altLang="zh-CN" sz="2400">
                <a:solidFill>
                  <a:srgbClr val="000066"/>
                </a:solidFill>
                <a:latin typeface="Times New Roman" panose="02020603050405020304" pitchFamily="18" charset="0"/>
              </a:endParaRPr>
            </a:p>
          </p:txBody>
        </p:sp>
        <p:sp>
          <p:nvSpPr>
            <p:cNvPr id="76" name="Line 63"/>
            <p:cNvSpPr>
              <a:spLocks noChangeShapeType="1"/>
            </p:cNvSpPr>
            <p:nvPr/>
          </p:nvSpPr>
          <p:spPr bwMode="auto">
            <a:xfrm>
              <a:off x="3243" y="1570"/>
              <a:ext cx="2313"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 name="Line 64"/>
            <p:cNvSpPr>
              <a:spLocks noChangeShapeType="1"/>
            </p:cNvSpPr>
            <p:nvPr/>
          </p:nvSpPr>
          <p:spPr bwMode="auto">
            <a:xfrm>
              <a:off x="3243" y="3856"/>
              <a:ext cx="2313"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8" name="Line 65"/>
            <p:cNvSpPr>
              <a:spLocks noChangeShapeType="1"/>
            </p:cNvSpPr>
            <p:nvPr/>
          </p:nvSpPr>
          <p:spPr bwMode="auto">
            <a:xfrm>
              <a:off x="3243" y="1570"/>
              <a:ext cx="0" cy="2286"/>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9" name="Line 66"/>
            <p:cNvSpPr>
              <a:spLocks noChangeShapeType="1"/>
            </p:cNvSpPr>
            <p:nvPr/>
          </p:nvSpPr>
          <p:spPr bwMode="auto">
            <a:xfrm>
              <a:off x="5556" y="1570"/>
              <a:ext cx="0" cy="2286"/>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0" name="Line 67"/>
            <p:cNvSpPr>
              <a:spLocks noChangeShapeType="1"/>
            </p:cNvSpPr>
            <p:nvPr/>
          </p:nvSpPr>
          <p:spPr bwMode="auto">
            <a:xfrm>
              <a:off x="3243" y="1824"/>
              <a:ext cx="2313"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1" name="Line 68"/>
            <p:cNvSpPr>
              <a:spLocks noChangeShapeType="1"/>
            </p:cNvSpPr>
            <p:nvPr/>
          </p:nvSpPr>
          <p:spPr bwMode="auto">
            <a:xfrm>
              <a:off x="4273" y="1570"/>
              <a:ext cx="0" cy="2286"/>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2" name="Line 69"/>
            <p:cNvSpPr>
              <a:spLocks noChangeShapeType="1"/>
            </p:cNvSpPr>
            <p:nvPr/>
          </p:nvSpPr>
          <p:spPr bwMode="auto">
            <a:xfrm>
              <a:off x="3243" y="2078"/>
              <a:ext cx="231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3" name="Line 70"/>
            <p:cNvSpPr>
              <a:spLocks noChangeShapeType="1"/>
            </p:cNvSpPr>
            <p:nvPr/>
          </p:nvSpPr>
          <p:spPr bwMode="auto">
            <a:xfrm>
              <a:off x="3243" y="2332"/>
              <a:ext cx="231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4" name="Line 71"/>
            <p:cNvSpPr>
              <a:spLocks noChangeShapeType="1"/>
            </p:cNvSpPr>
            <p:nvPr/>
          </p:nvSpPr>
          <p:spPr bwMode="auto">
            <a:xfrm>
              <a:off x="3243" y="2586"/>
              <a:ext cx="231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5" name="Line 72"/>
            <p:cNvSpPr>
              <a:spLocks noChangeShapeType="1"/>
            </p:cNvSpPr>
            <p:nvPr/>
          </p:nvSpPr>
          <p:spPr bwMode="auto">
            <a:xfrm>
              <a:off x="3243" y="2840"/>
              <a:ext cx="231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6" name="Line 73"/>
            <p:cNvSpPr>
              <a:spLocks noChangeShapeType="1"/>
            </p:cNvSpPr>
            <p:nvPr/>
          </p:nvSpPr>
          <p:spPr bwMode="auto">
            <a:xfrm>
              <a:off x="3243" y="3094"/>
              <a:ext cx="231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7" name="Line 74"/>
            <p:cNvSpPr>
              <a:spLocks noChangeShapeType="1"/>
            </p:cNvSpPr>
            <p:nvPr/>
          </p:nvSpPr>
          <p:spPr bwMode="auto">
            <a:xfrm>
              <a:off x="3243" y="3348"/>
              <a:ext cx="231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8" name="Line 75"/>
            <p:cNvSpPr>
              <a:spLocks noChangeShapeType="1"/>
            </p:cNvSpPr>
            <p:nvPr/>
          </p:nvSpPr>
          <p:spPr bwMode="auto">
            <a:xfrm>
              <a:off x="3243" y="3602"/>
              <a:ext cx="231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Tree>
  </p:cSld>
  <p:clrMapOvr>
    <a:masterClrMapping/>
  </p:clrMapOvr>
  <p:transition spd="med">
    <p:random/>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866" name="Rectangle 42">
            <a:hlinkClick r:id="rId3" action="ppaction://hlinkfile"/>
          </p:cNvPr>
          <p:cNvSpPr>
            <a:spLocks noChangeArrowheads="1"/>
          </p:cNvSpPr>
          <p:nvPr/>
        </p:nvSpPr>
        <p:spPr bwMode="auto">
          <a:xfrm>
            <a:off x="6064250" y="1685133"/>
            <a:ext cx="1625600" cy="538163"/>
          </a:xfrm>
          <a:prstGeom prst="rect">
            <a:avLst/>
          </a:prstGeom>
          <a:solidFill>
            <a:schemeClr val="bg2">
              <a:alpha val="0"/>
            </a:schemeClr>
          </a:solidFill>
          <a:ln w="19050">
            <a:solidFill>
              <a:srgbClr val="FF0000">
                <a:alpha val="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zh-CN" altLang="en-US" sz="2800">
                <a:solidFill>
                  <a:srgbClr val="00CC00"/>
                </a:solidFill>
                <a:latin typeface="Times New Roman" panose="02020603050405020304" pitchFamily="18" charset="0"/>
                <a:ea typeface="华文彩云" panose="02010800040101010101" pitchFamily="2" charset="-122"/>
                <a:cs typeface="Times New Roman" panose="02020603050405020304" pitchFamily="18" charset="0"/>
              </a:rPr>
              <a:t>实验验证</a:t>
            </a:r>
          </a:p>
        </p:txBody>
      </p:sp>
      <p:grpSp>
        <p:nvGrpSpPr>
          <p:cNvPr id="461867" name="Group 43"/>
          <p:cNvGrpSpPr>
            <a:grpSpLocks/>
          </p:cNvGrpSpPr>
          <p:nvPr/>
        </p:nvGrpSpPr>
        <p:grpSpPr bwMode="auto">
          <a:xfrm>
            <a:off x="5148263" y="2427288"/>
            <a:ext cx="3671887" cy="3694113"/>
            <a:chOff x="3243" y="1529"/>
            <a:chExt cx="2313" cy="2327"/>
          </a:xfrm>
        </p:grpSpPr>
        <p:graphicFrame>
          <p:nvGraphicFramePr>
            <p:cNvPr id="461868" name="Object 44"/>
            <p:cNvGraphicFramePr>
              <a:graphicFrameLocks noChangeAspect="1"/>
            </p:cNvGraphicFramePr>
            <p:nvPr/>
          </p:nvGraphicFramePr>
          <p:xfrm>
            <a:off x="3377" y="1529"/>
            <a:ext cx="773" cy="331"/>
          </p:xfrm>
          <a:graphic>
            <a:graphicData uri="http://schemas.openxmlformats.org/presentationml/2006/ole">
              <mc:AlternateContent xmlns:mc="http://schemas.openxmlformats.org/markup-compatibility/2006">
                <mc:Choice xmlns:v="urn:schemas-microsoft-com:vml" Requires="v">
                  <p:oleObj spid="_x0000_s462069" name="Equation" r:id="rId4" imgW="558720" imgH="241200" progId="Equation.DSMT4">
                    <p:embed/>
                  </p:oleObj>
                </mc:Choice>
                <mc:Fallback>
                  <p:oleObj name="Equation" r:id="rId4" imgW="558720" imgH="241200" progId="Equation.DSMT4">
                    <p:embed/>
                    <p:pic>
                      <p:nvPicPr>
                        <p:cNvPr id="0" name="Object 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7" y="1529"/>
                          <a:ext cx="773" cy="3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1869" name="Object 45"/>
            <p:cNvGraphicFramePr>
              <a:graphicFrameLocks noChangeAspect="1"/>
            </p:cNvGraphicFramePr>
            <p:nvPr/>
          </p:nvGraphicFramePr>
          <p:xfrm>
            <a:off x="4332" y="1570"/>
            <a:ext cx="1134" cy="287"/>
          </p:xfrm>
          <a:graphic>
            <a:graphicData uri="http://schemas.openxmlformats.org/presentationml/2006/ole">
              <mc:AlternateContent xmlns:mc="http://schemas.openxmlformats.org/markup-compatibility/2006">
                <mc:Choice xmlns:v="urn:schemas-microsoft-com:vml" Requires="v">
                  <p:oleObj spid="_x0000_s462070" name="公式" r:id="rId6" imgW="838080" imgH="215640" progId="Equation.3">
                    <p:embed/>
                  </p:oleObj>
                </mc:Choice>
                <mc:Fallback>
                  <p:oleObj name="公式" r:id="rId6" imgW="838080" imgH="215640" progId="Equation.3">
                    <p:embed/>
                    <p:pic>
                      <p:nvPicPr>
                        <p:cNvPr id="0" name="Object 4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32" y="1570"/>
                          <a:ext cx="1134" cy="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61870" name="Rectangle 46"/>
            <p:cNvSpPr>
              <a:spLocks noChangeArrowheads="1"/>
            </p:cNvSpPr>
            <p:nvPr/>
          </p:nvSpPr>
          <p:spPr bwMode="auto">
            <a:xfrm>
              <a:off x="4273" y="3602"/>
              <a:ext cx="1283"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zh-CN">
                  <a:solidFill>
                    <a:schemeClr val="accent2"/>
                  </a:solidFill>
                  <a:latin typeface="Times New Roman" panose="02020603050405020304" pitchFamily="18" charset="0"/>
                  <a:cs typeface="Times New Roman" panose="02020603050405020304" pitchFamily="18" charset="0"/>
                </a:rPr>
                <a:t>1</a:t>
              </a:r>
              <a:r>
                <a:rPr kumimoji="1" lang="en-US" altLang="zh-CN">
                  <a:solidFill>
                    <a:srgbClr val="000066"/>
                  </a:solidFill>
                  <a:latin typeface="Times New Roman" panose="02020603050405020304" pitchFamily="18" charset="0"/>
                  <a:cs typeface="Times New Roman" panose="02020603050405020304" pitchFamily="18" charset="0"/>
                </a:rPr>
                <a:t>   1   0</a:t>
              </a:r>
              <a:endParaRPr kumimoji="1" lang="en-US" altLang="zh-CN">
                <a:solidFill>
                  <a:srgbClr val="000066"/>
                </a:solidFill>
                <a:latin typeface="Times New Roman" panose="02020603050405020304" pitchFamily="18" charset="0"/>
              </a:endParaRPr>
            </a:p>
          </p:txBody>
        </p:sp>
        <p:sp>
          <p:nvSpPr>
            <p:cNvPr id="461871" name="Rectangle 47"/>
            <p:cNvSpPr>
              <a:spLocks noChangeArrowheads="1"/>
            </p:cNvSpPr>
            <p:nvPr/>
          </p:nvSpPr>
          <p:spPr bwMode="auto">
            <a:xfrm>
              <a:off x="3243" y="3602"/>
              <a:ext cx="1030"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zh-CN">
                  <a:solidFill>
                    <a:srgbClr val="000066"/>
                  </a:solidFill>
                  <a:latin typeface="Times New Roman" panose="02020603050405020304" pitchFamily="18" charset="0"/>
                  <a:cs typeface="Times New Roman" panose="02020603050405020304" pitchFamily="18" charset="0"/>
                </a:rPr>
                <a:t>1  </a:t>
              </a:r>
              <a:r>
                <a:rPr kumimoji="1" lang="en-US" altLang="zh-CN">
                  <a:solidFill>
                    <a:schemeClr val="accent2"/>
                  </a:solidFill>
                  <a:latin typeface="Times New Roman" panose="02020603050405020304" pitchFamily="18" charset="0"/>
                  <a:cs typeface="Times New Roman" panose="02020603050405020304" pitchFamily="18" charset="0"/>
                </a:rPr>
                <a:t>1</a:t>
              </a:r>
              <a:r>
                <a:rPr kumimoji="1" lang="en-US" altLang="zh-CN">
                  <a:solidFill>
                    <a:srgbClr val="000066"/>
                  </a:solidFill>
                  <a:latin typeface="Times New Roman" panose="02020603050405020304" pitchFamily="18" charset="0"/>
                  <a:cs typeface="Times New Roman" panose="02020603050405020304" pitchFamily="18" charset="0"/>
                </a:rPr>
                <a:t>  1</a:t>
              </a:r>
              <a:endParaRPr kumimoji="1" lang="en-US" altLang="zh-CN">
                <a:solidFill>
                  <a:srgbClr val="000066"/>
                </a:solidFill>
                <a:latin typeface="Times New Roman" panose="02020603050405020304" pitchFamily="18" charset="0"/>
              </a:endParaRPr>
            </a:p>
          </p:txBody>
        </p:sp>
        <p:sp>
          <p:nvSpPr>
            <p:cNvPr id="461872" name="Rectangle 48"/>
            <p:cNvSpPr>
              <a:spLocks noChangeArrowheads="1"/>
            </p:cNvSpPr>
            <p:nvPr/>
          </p:nvSpPr>
          <p:spPr bwMode="auto">
            <a:xfrm>
              <a:off x="4273" y="3348"/>
              <a:ext cx="1283"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zh-CN">
                  <a:solidFill>
                    <a:schemeClr val="accent2"/>
                  </a:solidFill>
                  <a:latin typeface="Times New Roman" panose="02020603050405020304" pitchFamily="18" charset="0"/>
                  <a:cs typeface="Times New Roman" panose="02020603050405020304" pitchFamily="18" charset="0"/>
                </a:rPr>
                <a:t>1</a:t>
              </a:r>
              <a:r>
                <a:rPr kumimoji="1" lang="en-US" altLang="zh-CN">
                  <a:solidFill>
                    <a:srgbClr val="000066"/>
                  </a:solidFill>
                  <a:latin typeface="Times New Roman" panose="02020603050405020304" pitchFamily="18" charset="0"/>
                  <a:cs typeface="Times New Roman" panose="02020603050405020304" pitchFamily="18" charset="0"/>
                </a:rPr>
                <a:t>   0   0</a:t>
              </a:r>
              <a:endParaRPr kumimoji="1" lang="en-US" altLang="zh-CN">
                <a:solidFill>
                  <a:srgbClr val="000066"/>
                </a:solidFill>
                <a:latin typeface="Times New Roman" panose="02020603050405020304" pitchFamily="18" charset="0"/>
              </a:endParaRPr>
            </a:p>
          </p:txBody>
        </p:sp>
        <p:sp>
          <p:nvSpPr>
            <p:cNvPr id="461873" name="Rectangle 49"/>
            <p:cNvSpPr>
              <a:spLocks noChangeArrowheads="1"/>
            </p:cNvSpPr>
            <p:nvPr/>
          </p:nvSpPr>
          <p:spPr bwMode="auto">
            <a:xfrm>
              <a:off x="3243" y="3348"/>
              <a:ext cx="1030"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zh-CN">
                  <a:solidFill>
                    <a:srgbClr val="000066"/>
                  </a:solidFill>
                  <a:latin typeface="Times New Roman" panose="02020603050405020304" pitchFamily="18" charset="0"/>
                  <a:cs typeface="Times New Roman" panose="02020603050405020304" pitchFamily="18" charset="0"/>
                </a:rPr>
                <a:t>1  </a:t>
              </a:r>
              <a:r>
                <a:rPr kumimoji="1" lang="en-US" altLang="zh-CN">
                  <a:solidFill>
                    <a:schemeClr val="accent2"/>
                  </a:solidFill>
                  <a:latin typeface="Times New Roman" panose="02020603050405020304" pitchFamily="18" charset="0"/>
                  <a:cs typeface="Times New Roman" panose="02020603050405020304" pitchFamily="18" charset="0"/>
                </a:rPr>
                <a:t>1</a:t>
              </a:r>
              <a:r>
                <a:rPr kumimoji="1" lang="en-US" altLang="zh-CN">
                  <a:solidFill>
                    <a:srgbClr val="000066"/>
                  </a:solidFill>
                  <a:latin typeface="Times New Roman" panose="02020603050405020304" pitchFamily="18" charset="0"/>
                  <a:cs typeface="Times New Roman" panose="02020603050405020304" pitchFamily="18" charset="0"/>
                </a:rPr>
                <a:t>  0</a:t>
              </a:r>
              <a:endParaRPr kumimoji="1" lang="en-US" altLang="zh-CN">
                <a:solidFill>
                  <a:srgbClr val="000066"/>
                </a:solidFill>
                <a:latin typeface="Times New Roman" panose="02020603050405020304" pitchFamily="18" charset="0"/>
              </a:endParaRPr>
            </a:p>
          </p:txBody>
        </p:sp>
        <p:sp>
          <p:nvSpPr>
            <p:cNvPr id="461874" name="Rectangle 50"/>
            <p:cNvSpPr>
              <a:spLocks noChangeArrowheads="1"/>
            </p:cNvSpPr>
            <p:nvPr/>
          </p:nvSpPr>
          <p:spPr bwMode="auto">
            <a:xfrm>
              <a:off x="4273" y="3094"/>
              <a:ext cx="1283"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zh-CN">
                  <a:solidFill>
                    <a:schemeClr val="accent2"/>
                  </a:solidFill>
                  <a:latin typeface="Times New Roman" panose="02020603050405020304" pitchFamily="18" charset="0"/>
                  <a:cs typeface="Times New Roman" panose="02020603050405020304" pitchFamily="18" charset="0"/>
                </a:rPr>
                <a:t>0</a:t>
              </a:r>
              <a:r>
                <a:rPr kumimoji="1" lang="en-US" altLang="zh-CN">
                  <a:solidFill>
                    <a:srgbClr val="000066"/>
                  </a:solidFill>
                  <a:latin typeface="Times New Roman" panose="02020603050405020304" pitchFamily="18" charset="0"/>
                  <a:cs typeface="Times New Roman" panose="02020603050405020304" pitchFamily="18" charset="0"/>
                </a:rPr>
                <a:t>   1   0</a:t>
              </a:r>
              <a:endParaRPr kumimoji="1" lang="en-US" altLang="zh-CN">
                <a:solidFill>
                  <a:srgbClr val="000066"/>
                </a:solidFill>
                <a:latin typeface="Times New Roman" panose="02020603050405020304" pitchFamily="18" charset="0"/>
              </a:endParaRPr>
            </a:p>
          </p:txBody>
        </p:sp>
        <p:sp>
          <p:nvSpPr>
            <p:cNvPr id="461875" name="Rectangle 51"/>
            <p:cNvSpPr>
              <a:spLocks noChangeArrowheads="1"/>
            </p:cNvSpPr>
            <p:nvPr/>
          </p:nvSpPr>
          <p:spPr bwMode="auto">
            <a:xfrm>
              <a:off x="3243" y="3094"/>
              <a:ext cx="1030"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zh-CN">
                  <a:solidFill>
                    <a:srgbClr val="000066"/>
                  </a:solidFill>
                  <a:latin typeface="Times New Roman" panose="02020603050405020304" pitchFamily="18" charset="0"/>
                  <a:cs typeface="Times New Roman" panose="02020603050405020304" pitchFamily="18" charset="0"/>
                </a:rPr>
                <a:t>1  </a:t>
              </a:r>
              <a:r>
                <a:rPr kumimoji="1" lang="en-US" altLang="zh-CN">
                  <a:solidFill>
                    <a:schemeClr val="accent2"/>
                  </a:solidFill>
                  <a:latin typeface="Times New Roman" panose="02020603050405020304" pitchFamily="18" charset="0"/>
                  <a:cs typeface="Times New Roman" panose="02020603050405020304" pitchFamily="18" charset="0"/>
                </a:rPr>
                <a:t>0</a:t>
              </a:r>
              <a:r>
                <a:rPr kumimoji="1" lang="en-US" altLang="zh-CN">
                  <a:solidFill>
                    <a:srgbClr val="000066"/>
                  </a:solidFill>
                  <a:latin typeface="Times New Roman" panose="02020603050405020304" pitchFamily="18" charset="0"/>
                  <a:cs typeface="Times New Roman" panose="02020603050405020304" pitchFamily="18" charset="0"/>
                </a:rPr>
                <a:t>  1</a:t>
              </a:r>
              <a:endParaRPr kumimoji="1" lang="en-US" altLang="zh-CN">
                <a:solidFill>
                  <a:srgbClr val="000066"/>
                </a:solidFill>
                <a:latin typeface="Times New Roman" panose="02020603050405020304" pitchFamily="18" charset="0"/>
              </a:endParaRPr>
            </a:p>
          </p:txBody>
        </p:sp>
        <p:sp>
          <p:nvSpPr>
            <p:cNvPr id="461876" name="Rectangle 52"/>
            <p:cNvSpPr>
              <a:spLocks noChangeArrowheads="1"/>
            </p:cNvSpPr>
            <p:nvPr/>
          </p:nvSpPr>
          <p:spPr bwMode="auto">
            <a:xfrm>
              <a:off x="4273" y="2840"/>
              <a:ext cx="1283"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zh-CN">
                  <a:solidFill>
                    <a:schemeClr val="accent2"/>
                  </a:solidFill>
                  <a:latin typeface="Times New Roman" panose="02020603050405020304" pitchFamily="18" charset="0"/>
                  <a:cs typeface="Times New Roman" panose="02020603050405020304" pitchFamily="18" charset="0"/>
                </a:rPr>
                <a:t>0</a:t>
              </a:r>
              <a:r>
                <a:rPr kumimoji="1" lang="en-US" altLang="zh-CN">
                  <a:solidFill>
                    <a:srgbClr val="000066"/>
                  </a:solidFill>
                  <a:latin typeface="Times New Roman" panose="02020603050405020304" pitchFamily="18" charset="0"/>
                  <a:cs typeface="Times New Roman" panose="02020603050405020304" pitchFamily="18" charset="0"/>
                </a:rPr>
                <a:t>   0   1</a:t>
              </a:r>
              <a:endParaRPr kumimoji="1" lang="en-US" altLang="zh-CN">
                <a:solidFill>
                  <a:srgbClr val="000066"/>
                </a:solidFill>
                <a:latin typeface="Times New Roman" panose="02020603050405020304" pitchFamily="18" charset="0"/>
              </a:endParaRPr>
            </a:p>
          </p:txBody>
        </p:sp>
        <p:sp>
          <p:nvSpPr>
            <p:cNvPr id="461877" name="Rectangle 53"/>
            <p:cNvSpPr>
              <a:spLocks noChangeArrowheads="1"/>
            </p:cNvSpPr>
            <p:nvPr/>
          </p:nvSpPr>
          <p:spPr bwMode="auto">
            <a:xfrm>
              <a:off x="3243" y="2840"/>
              <a:ext cx="1030"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zh-CN">
                  <a:solidFill>
                    <a:srgbClr val="000066"/>
                  </a:solidFill>
                  <a:latin typeface="Times New Roman" panose="02020603050405020304" pitchFamily="18" charset="0"/>
                  <a:cs typeface="Times New Roman" panose="02020603050405020304" pitchFamily="18" charset="0"/>
                </a:rPr>
                <a:t>1  </a:t>
              </a:r>
              <a:r>
                <a:rPr kumimoji="1" lang="en-US" altLang="zh-CN">
                  <a:solidFill>
                    <a:schemeClr val="accent2"/>
                  </a:solidFill>
                  <a:latin typeface="Times New Roman" panose="02020603050405020304" pitchFamily="18" charset="0"/>
                  <a:cs typeface="Times New Roman" panose="02020603050405020304" pitchFamily="18" charset="0"/>
                </a:rPr>
                <a:t>0</a:t>
              </a:r>
              <a:r>
                <a:rPr kumimoji="1" lang="en-US" altLang="zh-CN">
                  <a:solidFill>
                    <a:srgbClr val="000066"/>
                  </a:solidFill>
                  <a:latin typeface="Times New Roman" panose="02020603050405020304" pitchFamily="18" charset="0"/>
                  <a:cs typeface="Times New Roman" panose="02020603050405020304" pitchFamily="18" charset="0"/>
                </a:rPr>
                <a:t>  0</a:t>
              </a:r>
              <a:endParaRPr kumimoji="1" lang="en-US" altLang="zh-CN">
                <a:solidFill>
                  <a:srgbClr val="000066"/>
                </a:solidFill>
                <a:latin typeface="Times New Roman" panose="02020603050405020304" pitchFamily="18" charset="0"/>
              </a:endParaRPr>
            </a:p>
          </p:txBody>
        </p:sp>
        <p:sp>
          <p:nvSpPr>
            <p:cNvPr id="461878" name="Rectangle 54"/>
            <p:cNvSpPr>
              <a:spLocks noChangeArrowheads="1"/>
            </p:cNvSpPr>
            <p:nvPr/>
          </p:nvSpPr>
          <p:spPr bwMode="auto">
            <a:xfrm>
              <a:off x="4273" y="2586"/>
              <a:ext cx="1283"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zh-CN">
                  <a:solidFill>
                    <a:schemeClr val="accent2"/>
                  </a:solidFill>
                  <a:latin typeface="Times New Roman" panose="02020603050405020304" pitchFamily="18" charset="0"/>
                  <a:cs typeface="Times New Roman" panose="02020603050405020304" pitchFamily="18" charset="0"/>
                </a:rPr>
                <a:t>1</a:t>
              </a:r>
              <a:r>
                <a:rPr kumimoji="1" lang="en-US" altLang="zh-CN">
                  <a:solidFill>
                    <a:srgbClr val="000066"/>
                  </a:solidFill>
                  <a:latin typeface="Times New Roman" panose="02020603050405020304" pitchFamily="18" charset="0"/>
                  <a:cs typeface="Times New Roman" panose="02020603050405020304" pitchFamily="18" charset="0"/>
                </a:rPr>
                <a:t>   1   0</a:t>
              </a:r>
              <a:endParaRPr kumimoji="1" lang="en-US" altLang="zh-CN">
                <a:solidFill>
                  <a:srgbClr val="000066"/>
                </a:solidFill>
                <a:latin typeface="Times New Roman" panose="02020603050405020304" pitchFamily="18" charset="0"/>
              </a:endParaRPr>
            </a:p>
          </p:txBody>
        </p:sp>
        <p:sp>
          <p:nvSpPr>
            <p:cNvPr id="461879" name="Rectangle 55"/>
            <p:cNvSpPr>
              <a:spLocks noChangeArrowheads="1"/>
            </p:cNvSpPr>
            <p:nvPr/>
          </p:nvSpPr>
          <p:spPr bwMode="auto">
            <a:xfrm>
              <a:off x="3243" y="2586"/>
              <a:ext cx="1030"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zh-CN">
                  <a:solidFill>
                    <a:srgbClr val="000066"/>
                  </a:solidFill>
                  <a:latin typeface="Times New Roman" panose="02020603050405020304" pitchFamily="18" charset="0"/>
                  <a:cs typeface="Times New Roman" panose="02020603050405020304" pitchFamily="18" charset="0"/>
                </a:rPr>
                <a:t>0  </a:t>
              </a:r>
              <a:r>
                <a:rPr kumimoji="1" lang="en-US" altLang="zh-CN">
                  <a:solidFill>
                    <a:schemeClr val="accent2"/>
                  </a:solidFill>
                  <a:latin typeface="Times New Roman" panose="02020603050405020304" pitchFamily="18" charset="0"/>
                  <a:cs typeface="Times New Roman" panose="02020603050405020304" pitchFamily="18" charset="0"/>
                </a:rPr>
                <a:t>1</a:t>
              </a:r>
              <a:r>
                <a:rPr kumimoji="1" lang="en-US" altLang="zh-CN">
                  <a:solidFill>
                    <a:srgbClr val="000066"/>
                  </a:solidFill>
                  <a:latin typeface="Times New Roman" panose="02020603050405020304" pitchFamily="18" charset="0"/>
                  <a:cs typeface="Times New Roman" panose="02020603050405020304" pitchFamily="18" charset="0"/>
                </a:rPr>
                <a:t>  1</a:t>
              </a:r>
              <a:endParaRPr kumimoji="1" lang="en-US" altLang="zh-CN">
                <a:solidFill>
                  <a:srgbClr val="000066"/>
                </a:solidFill>
                <a:latin typeface="Times New Roman" panose="02020603050405020304" pitchFamily="18" charset="0"/>
              </a:endParaRPr>
            </a:p>
          </p:txBody>
        </p:sp>
        <p:sp>
          <p:nvSpPr>
            <p:cNvPr id="461880" name="Rectangle 56"/>
            <p:cNvSpPr>
              <a:spLocks noChangeArrowheads="1"/>
            </p:cNvSpPr>
            <p:nvPr/>
          </p:nvSpPr>
          <p:spPr bwMode="auto">
            <a:xfrm>
              <a:off x="4273" y="2332"/>
              <a:ext cx="1283"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zh-CN">
                  <a:solidFill>
                    <a:schemeClr val="accent2"/>
                  </a:solidFill>
                  <a:latin typeface="Times New Roman" panose="02020603050405020304" pitchFamily="18" charset="0"/>
                  <a:cs typeface="Times New Roman" panose="02020603050405020304" pitchFamily="18" charset="0"/>
                </a:rPr>
                <a:t>1</a:t>
              </a:r>
              <a:r>
                <a:rPr kumimoji="1" lang="en-US" altLang="zh-CN">
                  <a:solidFill>
                    <a:srgbClr val="000066"/>
                  </a:solidFill>
                  <a:latin typeface="Times New Roman" panose="02020603050405020304" pitchFamily="18" charset="0"/>
                  <a:cs typeface="Times New Roman" panose="02020603050405020304" pitchFamily="18" charset="0"/>
                </a:rPr>
                <a:t>   0   0</a:t>
              </a:r>
              <a:endParaRPr kumimoji="1" lang="en-US" altLang="zh-CN">
                <a:solidFill>
                  <a:srgbClr val="000066"/>
                </a:solidFill>
                <a:latin typeface="Times New Roman" panose="02020603050405020304" pitchFamily="18" charset="0"/>
              </a:endParaRPr>
            </a:p>
          </p:txBody>
        </p:sp>
        <p:sp>
          <p:nvSpPr>
            <p:cNvPr id="461881" name="Rectangle 57"/>
            <p:cNvSpPr>
              <a:spLocks noChangeArrowheads="1"/>
            </p:cNvSpPr>
            <p:nvPr/>
          </p:nvSpPr>
          <p:spPr bwMode="auto">
            <a:xfrm>
              <a:off x="3243" y="2332"/>
              <a:ext cx="1030"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zh-CN">
                  <a:solidFill>
                    <a:srgbClr val="000066"/>
                  </a:solidFill>
                  <a:latin typeface="Times New Roman" panose="02020603050405020304" pitchFamily="18" charset="0"/>
                  <a:cs typeface="Times New Roman" panose="02020603050405020304" pitchFamily="18" charset="0"/>
                </a:rPr>
                <a:t>0  </a:t>
              </a:r>
              <a:r>
                <a:rPr kumimoji="1" lang="en-US" altLang="zh-CN">
                  <a:solidFill>
                    <a:schemeClr val="accent2"/>
                  </a:solidFill>
                  <a:latin typeface="Times New Roman" panose="02020603050405020304" pitchFamily="18" charset="0"/>
                  <a:cs typeface="Times New Roman" panose="02020603050405020304" pitchFamily="18" charset="0"/>
                </a:rPr>
                <a:t>1</a:t>
              </a:r>
              <a:r>
                <a:rPr kumimoji="1" lang="en-US" altLang="zh-CN">
                  <a:solidFill>
                    <a:srgbClr val="000066"/>
                  </a:solidFill>
                  <a:latin typeface="Times New Roman" panose="02020603050405020304" pitchFamily="18" charset="0"/>
                  <a:cs typeface="Times New Roman" panose="02020603050405020304" pitchFamily="18" charset="0"/>
                </a:rPr>
                <a:t>  0</a:t>
              </a:r>
              <a:endParaRPr kumimoji="1" lang="en-US" altLang="zh-CN">
                <a:solidFill>
                  <a:srgbClr val="000066"/>
                </a:solidFill>
                <a:latin typeface="Times New Roman" panose="02020603050405020304" pitchFamily="18" charset="0"/>
              </a:endParaRPr>
            </a:p>
          </p:txBody>
        </p:sp>
        <p:sp>
          <p:nvSpPr>
            <p:cNvPr id="461882" name="Rectangle 58"/>
            <p:cNvSpPr>
              <a:spLocks noChangeArrowheads="1"/>
            </p:cNvSpPr>
            <p:nvPr/>
          </p:nvSpPr>
          <p:spPr bwMode="auto">
            <a:xfrm>
              <a:off x="4273" y="2078"/>
              <a:ext cx="1283"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zh-CN">
                  <a:solidFill>
                    <a:schemeClr val="accent2"/>
                  </a:solidFill>
                  <a:latin typeface="Times New Roman" panose="02020603050405020304" pitchFamily="18" charset="0"/>
                  <a:cs typeface="Times New Roman" panose="02020603050405020304" pitchFamily="18" charset="0"/>
                </a:rPr>
                <a:t>0</a:t>
              </a:r>
              <a:r>
                <a:rPr kumimoji="1" lang="en-US" altLang="zh-CN">
                  <a:solidFill>
                    <a:srgbClr val="000066"/>
                  </a:solidFill>
                  <a:latin typeface="Times New Roman" panose="02020603050405020304" pitchFamily="18" charset="0"/>
                  <a:cs typeface="Times New Roman" panose="02020603050405020304" pitchFamily="18" charset="0"/>
                </a:rPr>
                <a:t>   1   0</a:t>
              </a:r>
              <a:endParaRPr kumimoji="1" lang="en-US" altLang="zh-CN">
                <a:solidFill>
                  <a:srgbClr val="000066"/>
                </a:solidFill>
                <a:latin typeface="Times New Roman" panose="02020603050405020304" pitchFamily="18" charset="0"/>
              </a:endParaRPr>
            </a:p>
          </p:txBody>
        </p:sp>
        <p:sp>
          <p:nvSpPr>
            <p:cNvPr id="461883" name="Rectangle 59"/>
            <p:cNvSpPr>
              <a:spLocks noChangeArrowheads="1"/>
            </p:cNvSpPr>
            <p:nvPr/>
          </p:nvSpPr>
          <p:spPr bwMode="auto">
            <a:xfrm>
              <a:off x="3243" y="2078"/>
              <a:ext cx="1030"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zh-CN">
                  <a:solidFill>
                    <a:srgbClr val="000066"/>
                  </a:solidFill>
                  <a:latin typeface="Times New Roman" panose="02020603050405020304" pitchFamily="18" charset="0"/>
                  <a:cs typeface="Times New Roman" panose="02020603050405020304" pitchFamily="18" charset="0"/>
                </a:rPr>
                <a:t>0  </a:t>
              </a:r>
              <a:r>
                <a:rPr kumimoji="1" lang="en-US" altLang="zh-CN">
                  <a:solidFill>
                    <a:schemeClr val="accent2"/>
                  </a:solidFill>
                  <a:latin typeface="Times New Roman" panose="02020603050405020304" pitchFamily="18" charset="0"/>
                  <a:cs typeface="Times New Roman" panose="02020603050405020304" pitchFamily="18" charset="0"/>
                </a:rPr>
                <a:t>0</a:t>
              </a:r>
              <a:r>
                <a:rPr kumimoji="1" lang="en-US" altLang="zh-CN">
                  <a:solidFill>
                    <a:srgbClr val="000066"/>
                  </a:solidFill>
                  <a:latin typeface="Times New Roman" panose="02020603050405020304" pitchFamily="18" charset="0"/>
                  <a:cs typeface="Times New Roman" panose="02020603050405020304" pitchFamily="18" charset="0"/>
                </a:rPr>
                <a:t>  1</a:t>
              </a:r>
              <a:endParaRPr kumimoji="1" lang="en-US" altLang="zh-CN">
                <a:solidFill>
                  <a:srgbClr val="000066"/>
                </a:solidFill>
                <a:latin typeface="Times New Roman" panose="02020603050405020304" pitchFamily="18" charset="0"/>
              </a:endParaRPr>
            </a:p>
          </p:txBody>
        </p:sp>
        <p:sp>
          <p:nvSpPr>
            <p:cNvPr id="461884" name="Rectangle 60"/>
            <p:cNvSpPr>
              <a:spLocks noChangeArrowheads="1"/>
            </p:cNvSpPr>
            <p:nvPr/>
          </p:nvSpPr>
          <p:spPr bwMode="auto">
            <a:xfrm>
              <a:off x="4273" y="1824"/>
              <a:ext cx="1283"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zh-CN">
                  <a:solidFill>
                    <a:schemeClr val="accent2"/>
                  </a:solidFill>
                  <a:latin typeface="Times New Roman" panose="02020603050405020304" pitchFamily="18" charset="0"/>
                  <a:cs typeface="Times New Roman" panose="02020603050405020304" pitchFamily="18" charset="0"/>
                </a:rPr>
                <a:t>0</a:t>
              </a:r>
              <a:r>
                <a:rPr kumimoji="1" lang="en-US" altLang="zh-CN">
                  <a:solidFill>
                    <a:srgbClr val="000066"/>
                  </a:solidFill>
                  <a:latin typeface="Times New Roman" panose="02020603050405020304" pitchFamily="18" charset="0"/>
                  <a:cs typeface="Times New Roman" panose="02020603050405020304" pitchFamily="18" charset="0"/>
                </a:rPr>
                <a:t>   0   1</a:t>
              </a:r>
              <a:endParaRPr kumimoji="1" lang="en-US" altLang="zh-CN">
                <a:solidFill>
                  <a:srgbClr val="000066"/>
                </a:solidFill>
                <a:latin typeface="Times New Roman" panose="02020603050405020304" pitchFamily="18" charset="0"/>
              </a:endParaRPr>
            </a:p>
          </p:txBody>
        </p:sp>
        <p:sp>
          <p:nvSpPr>
            <p:cNvPr id="461885" name="Rectangle 61"/>
            <p:cNvSpPr>
              <a:spLocks noChangeArrowheads="1"/>
            </p:cNvSpPr>
            <p:nvPr/>
          </p:nvSpPr>
          <p:spPr bwMode="auto">
            <a:xfrm>
              <a:off x="3243" y="1824"/>
              <a:ext cx="1030"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en-US" altLang="zh-CN">
                  <a:solidFill>
                    <a:srgbClr val="000066"/>
                  </a:solidFill>
                  <a:latin typeface="Times New Roman" panose="02020603050405020304" pitchFamily="18" charset="0"/>
                  <a:cs typeface="Times New Roman" panose="02020603050405020304" pitchFamily="18" charset="0"/>
                </a:rPr>
                <a:t>0  </a:t>
              </a:r>
              <a:r>
                <a:rPr kumimoji="1" lang="en-US" altLang="zh-CN">
                  <a:solidFill>
                    <a:schemeClr val="accent2"/>
                  </a:solidFill>
                  <a:latin typeface="Times New Roman" panose="02020603050405020304" pitchFamily="18" charset="0"/>
                  <a:cs typeface="Times New Roman" panose="02020603050405020304" pitchFamily="18" charset="0"/>
                </a:rPr>
                <a:t>0</a:t>
              </a:r>
              <a:r>
                <a:rPr kumimoji="1" lang="en-US" altLang="zh-CN">
                  <a:solidFill>
                    <a:srgbClr val="000066"/>
                  </a:solidFill>
                  <a:latin typeface="Times New Roman" panose="02020603050405020304" pitchFamily="18" charset="0"/>
                  <a:cs typeface="Times New Roman" panose="02020603050405020304" pitchFamily="18" charset="0"/>
                </a:rPr>
                <a:t>  0</a:t>
              </a:r>
              <a:endParaRPr kumimoji="1" lang="en-US" altLang="zh-CN">
                <a:solidFill>
                  <a:srgbClr val="000066"/>
                </a:solidFill>
                <a:latin typeface="Times New Roman" panose="02020603050405020304" pitchFamily="18" charset="0"/>
              </a:endParaRPr>
            </a:p>
          </p:txBody>
        </p:sp>
        <p:sp>
          <p:nvSpPr>
            <p:cNvPr id="461886" name="Rectangle 62"/>
            <p:cNvSpPr>
              <a:spLocks noChangeArrowheads="1"/>
            </p:cNvSpPr>
            <p:nvPr/>
          </p:nvSpPr>
          <p:spPr bwMode="auto">
            <a:xfrm>
              <a:off x="4273" y="1570"/>
              <a:ext cx="1283"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1pPr>
              <a:lvl2pPr marL="4714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楷体_GB2312" pitchFamily="49" charset="-122"/>
                </a:defRPr>
              </a:lvl2pPr>
              <a:lvl3pPr marL="909638"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3pPr>
              <a:lvl4pPr marL="1306513"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楷体_GB2312" pitchFamily="49" charset="-122"/>
                </a:defRPr>
              </a:lvl4pPr>
              <a:lvl5pPr marL="16954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5pPr>
              <a:lvl6pPr marL="21526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6pPr>
              <a:lvl7pPr marL="26098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7pPr>
              <a:lvl8pPr marL="30670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8pPr>
              <a:lvl9pPr marL="35242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9pPr>
            </a:lstStyle>
            <a:p>
              <a:pPr>
                <a:buFont typeface="Wingdings" panose="05000000000000000000" pitchFamily="2" charset="2"/>
                <a:buNone/>
              </a:pPr>
              <a:endParaRPr lang="zh-CN" altLang="zh-CN" sz="2400">
                <a:solidFill>
                  <a:srgbClr val="000066"/>
                </a:solidFill>
                <a:latin typeface="Times New Roman" panose="02020603050405020304" pitchFamily="18" charset="0"/>
              </a:endParaRPr>
            </a:p>
          </p:txBody>
        </p:sp>
        <p:sp>
          <p:nvSpPr>
            <p:cNvPr id="461887" name="Line 63"/>
            <p:cNvSpPr>
              <a:spLocks noChangeShapeType="1"/>
            </p:cNvSpPr>
            <p:nvPr/>
          </p:nvSpPr>
          <p:spPr bwMode="auto">
            <a:xfrm>
              <a:off x="3243" y="1570"/>
              <a:ext cx="2313"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61888" name="Line 64"/>
            <p:cNvSpPr>
              <a:spLocks noChangeShapeType="1"/>
            </p:cNvSpPr>
            <p:nvPr/>
          </p:nvSpPr>
          <p:spPr bwMode="auto">
            <a:xfrm>
              <a:off x="3243" y="3856"/>
              <a:ext cx="2313"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61889" name="Line 65"/>
            <p:cNvSpPr>
              <a:spLocks noChangeShapeType="1"/>
            </p:cNvSpPr>
            <p:nvPr/>
          </p:nvSpPr>
          <p:spPr bwMode="auto">
            <a:xfrm>
              <a:off x="3243" y="1570"/>
              <a:ext cx="0" cy="2286"/>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61890" name="Line 66"/>
            <p:cNvSpPr>
              <a:spLocks noChangeShapeType="1"/>
            </p:cNvSpPr>
            <p:nvPr/>
          </p:nvSpPr>
          <p:spPr bwMode="auto">
            <a:xfrm>
              <a:off x="5556" y="1570"/>
              <a:ext cx="0" cy="2286"/>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61891" name="Line 67"/>
            <p:cNvSpPr>
              <a:spLocks noChangeShapeType="1"/>
            </p:cNvSpPr>
            <p:nvPr/>
          </p:nvSpPr>
          <p:spPr bwMode="auto">
            <a:xfrm>
              <a:off x="3243" y="1824"/>
              <a:ext cx="2313"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61892" name="Line 68"/>
            <p:cNvSpPr>
              <a:spLocks noChangeShapeType="1"/>
            </p:cNvSpPr>
            <p:nvPr/>
          </p:nvSpPr>
          <p:spPr bwMode="auto">
            <a:xfrm>
              <a:off x="4273" y="1570"/>
              <a:ext cx="0" cy="2286"/>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61893" name="Line 69"/>
            <p:cNvSpPr>
              <a:spLocks noChangeShapeType="1"/>
            </p:cNvSpPr>
            <p:nvPr/>
          </p:nvSpPr>
          <p:spPr bwMode="auto">
            <a:xfrm>
              <a:off x="3243" y="2078"/>
              <a:ext cx="231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61894" name="Line 70"/>
            <p:cNvSpPr>
              <a:spLocks noChangeShapeType="1"/>
            </p:cNvSpPr>
            <p:nvPr/>
          </p:nvSpPr>
          <p:spPr bwMode="auto">
            <a:xfrm>
              <a:off x="3243" y="2332"/>
              <a:ext cx="231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61895" name="Line 71"/>
            <p:cNvSpPr>
              <a:spLocks noChangeShapeType="1"/>
            </p:cNvSpPr>
            <p:nvPr/>
          </p:nvSpPr>
          <p:spPr bwMode="auto">
            <a:xfrm>
              <a:off x="3243" y="2586"/>
              <a:ext cx="231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61896" name="Line 72"/>
            <p:cNvSpPr>
              <a:spLocks noChangeShapeType="1"/>
            </p:cNvSpPr>
            <p:nvPr/>
          </p:nvSpPr>
          <p:spPr bwMode="auto">
            <a:xfrm>
              <a:off x="3243" y="2840"/>
              <a:ext cx="231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61897" name="Line 73"/>
            <p:cNvSpPr>
              <a:spLocks noChangeShapeType="1"/>
            </p:cNvSpPr>
            <p:nvPr/>
          </p:nvSpPr>
          <p:spPr bwMode="auto">
            <a:xfrm>
              <a:off x="3243" y="3094"/>
              <a:ext cx="231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61898" name="Line 74"/>
            <p:cNvSpPr>
              <a:spLocks noChangeShapeType="1"/>
            </p:cNvSpPr>
            <p:nvPr/>
          </p:nvSpPr>
          <p:spPr bwMode="auto">
            <a:xfrm>
              <a:off x="3243" y="3348"/>
              <a:ext cx="231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61899" name="Line 75"/>
            <p:cNvSpPr>
              <a:spLocks noChangeShapeType="1"/>
            </p:cNvSpPr>
            <p:nvPr/>
          </p:nvSpPr>
          <p:spPr bwMode="auto">
            <a:xfrm>
              <a:off x="3243" y="3602"/>
              <a:ext cx="231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461964" name="Group 140"/>
          <p:cNvGrpSpPr>
            <a:grpSpLocks/>
          </p:cNvGrpSpPr>
          <p:nvPr/>
        </p:nvGrpSpPr>
        <p:grpSpPr bwMode="auto">
          <a:xfrm>
            <a:off x="108177" y="2798076"/>
            <a:ext cx="4918075" cy="3009900"/>
            <a:chOff x="59" y="1470"/>
            <a:chExt cx="3098" cy="1896"/>
          </a:xfrm>
        </p:grpSpPr>
        <p:sp>
          <p:nvSpPr>
            <p:cNvPr id="461829" name="Rectangle 5"/>
            <p:cNvSpPr>
              <a:spLocks noChangeArrowheads="1"/>
            </p:cNvSpPr>
            <p:nvPr/>
          </p:nvSpPr>
          <p:spPr bwMode="auto">
            <a:xfrm>
              <a:off x="2772" y="2178"/>
              <a:ext cx="216"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kumimoji="1" lang="en-US" altLang="zh-CN" sz="900" b="0">
                  <a:latin typeface="Arial" panose="020B0604020202020204" pitchFamily="34" charset="0"/>
                  <a:ea typeface="黑体" panose="02010609060101010101" pitchFamily="49" charset="-122"/>
                  <a:cs typeface="Arial" panose="020B0604020202020204" pitchFamily="34" charset="0"/>
                </a:rPr>
                <a:t>     </a:t>
              </a:r>
              <a:endParaRPr kumimoji="1" lang="en-US" altLang="zh-CN" b="0">
                <a:latin typeface="Times New Roman" panose="02020603050405020304" pitchFamily="18" charset="0"/>
                <a:ea typeface="黑体" panose="02010609060101010101" pitchFamily="49" charset="-122"/>
                <a:cs typeface="Arial" panose="020B0604020202020204" pitchFamily="34" charset="0"/>
              </a:endParaRPr>
            </a:p>
          </p:txBody>
        </p:sp>
        <p:sp>
          <p:nvSpPr>
            <p:cNvPr id="461904" name="Freeform 80"/>
            <p:cNvSpPr>
              <a:spLocks/>
            </p:cNvSpPr>
            <p:nvPr/>
          </p:nvSpPr>
          <p:spPr bwMode="auto">
            <a:xfrm>
              <a:off x="59" y="2184"/>
              <a:ext cx="346" cy="402"/>
            </a:xfrm>
            <a:custGeom>
              <a:avLst/>
              <a:gdLst>
                <a:gd name="T0" fmla="*/ 155 w 346"/>
                <a:gd name="T1" fmla="*/ 0 h 402"/>
                <a:gd name="T2" fmla="*/ 123 w 346"/>
                <a:gd name="T3" fmla="*/ 7 h 402"/>
                <a:gd name="T4" fmla="*/ 91 w 346"/>
                <a:gd name="T5" fmla="*/ 24 h 402"/>
                <a:gd name="T6" fmla="*/ 64 w 346"/>
                <a:gd name="T7" fmla="*/ 45 h 402"/>
                <a:gd name="T8" fmla="*/ 41 w 346"/>
                <a:gd name="T9" fmla="*/ 72 h 402"/>
                <a:gd name="T10" fmla="*/ 20 w 346"/>
                <a:gd name="T11" fmla="*/ 103 h 402"/>
                <a:gd name="T12" fmla="*/ 9 w 346"/>
                <a:gd name="T13" fmla="*/ 140 h 402"/>
                <a:gd name="T14" fmla="*/ 0 w 346"/>
                <a:gd name="T15" fmla="*/ 181 h 402"/>
                <a:gd name="T16" fmla="*/ 0 w 346"/>
                <a:gd name="T17" fmla="*/ 222 h 402"/>
                <a:gd name="T18" fmla="*/ 9 w 346"/>
                <a:gd name="T19" fmla="*/ 259 h 402"/>
                <a:gd name="T20" fmla="*/ 20 w 346"/>
                <a:gd name="T21" fmla="*/ 297 h 402"/>
                <a:gd name="T22" fmla="*/ 41 w 346"/>
                <a:gd name="T23" fmla="*/ 327 h 402"/>
                <a:gd name="T24" fmla="*/ 64 w 346"/>
                <a:gd name="T25" fmla="*/ 354 h 402"/>
                <a:gd name="T26" fmla="*/ 91 w 346"/>
                <a:gd name="T27" fmla="*/ 378 h 402"/>
                <a:gd name="T28" fmla="*/ 123 w 346"/>
                <a:gd name="T29" fmla="*/ 392 h 402"/>
                <a:gd name="T30" fmla="*/ 155 w 346"/>
                <a:gd name="T31" fmla="*/ 399 h 402"/>
                <a:gd name="T32" fmla="*/ 190 w 346"/>
                <a:gd name="T33" fmla="*/ 399 h 402"/>
                <a:gd name="T34" fmla="*/ 226 w 346"/>
                <a:gd name="T35" fmla="*/ 392 h 402"/>
                <a:gd name="T36" fmla="*/ 255 w 346"/>
                <a:gd name="T37" fmla="*/ 378 h 402"/>
                <a:gd name="T38" fmla="*/ 284 w 346"/>
                <a:gd name="T39" fmla="*/ 354 h 402"/>
                <a:gd name="T40" fmla="*/ 308 w 346"/>
                <a:gd name="T41" fmla="*/ 327 h 402"/>
                <a:gd name="T42" fmla="*/ 325 w 346"/>
                <a:gd name="T43" fmla="*/ 297 h 402"/>
                <a:gd name="T44" fmla="*/ 340 w 346"/>
                <a:gd name="T45" fmla="*/ 259 h 402"/>
                <a:gd name="T46" fmla="*/ 346 w 346"/>
                <a:gd name="T47" fmla="*/ 222 h 402"/>
                <a:gd name="T48" fmla="*/ 346 w 346"/>
                <a:gd name="T49" fmla="*/ 181 h 402"/>
                <a:gd name="T50" fmla="*/ 340 w 346"/>
                <a:gd name="T51" fmla="*/ 140 h 402"/>
                <a:gd name="T52" fmla="*/ 325 w 346"/>
                <a:gd name="T53" fmla="*/ 103 h 402"/>
                <a:gd name="T54" fmla="*/ 308 w 346"/>
                <a:gd name="T55" fmla="*/ 72 h 402"/>
                <a:gd name="T56" fmla="*/ 284 w 346"/>
                <a:gd name="T57" fmla="*/ 45 h 402"/>
                <a:gd name="T58" fmla="*/ 255 w 346"/>
                <a:gd name="T59" fmla="*/ 24 h 402"/>
                <a:gd name="T60" fmla="*/ 226 w 346"/>
                <a:gd name="T61" fmla="*/ 7 h 402"/>
                <a:gd name="T62" fmla="*/ 190 w 346"/>
                <a:gd name="T63"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6" h="402">
                  <a:moveTo>
                    <a:pt x="173" y="0"/>
                  </a:moveTo>
                  <a:lnTo>
                    <a:pt x="155" y="0"/>
                  </a:lnTo>
                  <a:lnTo>
                    <a:pt x="138" y="4"/>
                  </a:lnTo>
                  <a:lnTo>
                    <a:pt x="123" y="7"/>
                  </a:lnTo>
                  <a:lnTo>
                    <a:pt x="105" y="14"/>
                  </a:lnTo>
                  <a:lnTo>
                    <a:pt x="91" y="24"/>
                  </a:lnTo>
                  <a:lnTo>
                    <a:pt x="76" y="34"/>
                  </a:lnTo>
                  <a:lnTo>
                    <a:pt x="64" y="45"/>
                  </a:lnTo>
                  <a:lnTo>
                    <a:pt x="50" y="58"/>
                  </a:lnTo>
                  <a:lnTo>
                    <a:pt x="41" y="72"/>
                  </a:lnTo>
                  <a:lnTo>
                    <a:pt x="29" y="89"/>
                  </a:lnTo>
                  <a:lnTo>
                    <a:pt x="20" y="103"/>
                  </a:lnTo>
                  <a:lnTo>
                    <a:pt x="14" y="123"/>
                  </a:lnTo>
                  <a:lnTo>
                    <a:pt x="9" y="140"/>
                  </a:lnTo>
                  <a:lnTo>
                    <a:pt x="3" y="160"/>
                  </a:lnTo>
                  <a:lnTo>
                    <a:pt x="0" y="181"/>
                  </a:lnTo>
                  <a:lnTo>
                    <a:pt x="0" y="201"/>
                  </a:lnTo>
                  <a:lnTo>
                    <a:pt x="0" y="222"/>
                  </a:lnTo>
                  <a:lnTo>
                    <a:pt x="3" y="242"/>
                  </a:lnTo>
                  <a:lnTo>
                    <a:pt x="9" y="259"/>
                  </a:lnTo>
                  <a:lnTo>
                    <a:pt x="14" y="280"/>
                  </a:lnTo>
                  <a:lnTo>
                    <a:pt x="20" y="297"/>
                  </a:lnTo>
                  <a:lnTo>
                    <a:pt x="29" y="314"/>
                  </a:lnTo>
                  <a:lnTo>
                    <a:pt x="41" y="327"/>
                  </a:lnTo>
                  <a:lnTo>
                    <a:pt x="50" y="341"/>
                  </a:lnTo>
                  <a:lnTo>
                    <a:pt x="64" y="354"/>
                  </a:lnTo>
                  <a:lnTo>
                    <a:pt x="76" y="368"/>
                  </a:lnTo>
                  <a:lnTo>
                    <a:pt x="91" y="378"/>
                  </a:lnTo>
                  <a:lnTo>
                    <a:pt x="105" y="385"/>
                  </a:lnTo>
                  <a:lnTo>
                    <a:pt x="123" y="392"/>
                  </a:lnTo>
                  <a:lnTo>
                    <a:pt x="138" y="395"/>
                  </a:lnTo>
                  <a:lnTo>
                    <a:pt x="155" y="399"/>
                  </a:lnTo>
                  <a:lnTo>
                    <a:pt x="173" y="402"/>
                  </a:lnTo>
                  <a:lnTo>
                    <a:pt x="190" y="399"/>
                  </a:lnTo>
                  <a:lnTo>
                    <a:pt x="208" y="395"/>
                  </a:lnTo>
                  <a:lnTo>
                    <a:pt x="226" y="392"/>
                  </a:lnTo>
                  <a:lnTo>
                    <a:pt x="240" y="385"/>
                  </a:lnTo>
                  <a:lnTo>
                    <a:pt x="255" y="378"/>
                  </a:lnTo>
                  <a:lnTo>
                    <a:pt x="270" y="368"/>
                  </a:lnTo>
                  <a:lnTo>
                    <a:pt x="284" y="354"/>
                  </a:lnTo>
                  <a:lnTo>
                    <a:pt x="296" y="341"/>
                  </a:lnTo>
                  <a:lnTo>
                    <a:pt x="308" y="327"/>
                  </a:lnTo>
                  <a:lnTo>
                    <a:pt x="317" y="314"/>
                  </a:lnTo>
                  <a:lnTo>
                    <a:pt x="325" y="297"/>
                  </a:lnTo>
                  <a:lnTo>
                    <a:pt x="334" y="280"/>
                  </a:lnTo>
                  <a:lnTo>
                    <a:pt x="340" y="259"/>
                  </a:lnTo>
                  <a:lnTo>
                    <a:pt x="343" y="242"/>
                  </a:lnTo>
                  <a:lnTo>
                    <a:pt x="346" y="222"/>
                  </a:lnTo>
                  <a:lnTo>
                    <a:pt x="346" y="201"/>
                  </a:lnTo>
                  <a:lnTo>
                    <a:pt x="346" y="181"/>
                  </a:lnTo>
                  <a:lnTo>
                    <a:pt x="343" y="160"/>
                  </a:lnTo>
                  <a:lnTo>
                    <a:pt x="340" y="140"/>
                  </a:lnTo>
                  <a:lnTo>
                    <a:pt x="334" y="123"/>
                  </a:lnTo>
                  <a:lnTo>
                    <a:pt x="325" y="103"/>
                  </a:lnTo>
                  <a:lnTo>
                    <a:pt x="317" y="89"/>
                  </a:lnTo>
                  <a:lnTo>
                    <a:pt x="308" y="72"/>
                  </a:lnTo>
                  <a:lnTo>
                    <a:pt x="296" y="58"/>
                  </a:lnTo>
                  <a:lnTo>
                    <a:pt x="284" y="45"/>
                  </a:lnTo>
                  <a:lnTo>
                    <a:pt x="270" y="34"/>
                  </a:lnTo>
                  <a:lnTo>
                    <a:pt x="255" y="24"/>
                  </a:lnTo>
                  <a:lnTo>
                    <a:pt x="240" y="14"/>
                  </a:lnTo>
                  <a:lnTo>
                    <a:pt x="226" y="7"/>
                  </a:lnTo>
                  <a:lnTo>
                    <a:pt x="208" y="4"/>
                  </a:lnTo>
                  <a:lnTo>
                    <a:pt x="190" y="0"/>
                  </a:lnTo>
                  <a:lnTo>
                    <a:pt x="173" y="0"/>
                  </a:lnTo>
                </a:path>
              </a:pathLst>
            </a:custGeom>
            <a:noFill/>
            <a:ln w="285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61905" name="Freeform 81"/>
            <p:cNvSpPr>
              <a:spLocks/>
            </p:cNvSpPr>
            <p:nvPr/>
          </p:nvSpPr>
          <p:spPr bwMode="auto">
            <a:xfrm>
              <a:off x="590" y="2361"/>
              <a:ext cx="135" cy="38"/>
            </a:xfrm>
            <a:custGeom>
              <a:avLst/>
              <a:gdLst>
                <a:gd name="T0" fmla="*/ 0 w 135"/>
                <a:gd name="T1" fmla="*/ 0 h 38"/>
                <a:gd name="T2" fmla="*/ 0 w 135"/>
                <a:gd name="T3" fmla="*/ 38 h 38"/>
                <a:gd name="T4" fmla="*/ 135 w 135"/>
                <a:gd name="T5" fmla="*/ 21 h 38"/>
                <a:gd name="T6" fmla="*/ 0 w 135"/>
                <a:gd name="T7" fmla="*/ 0 h 38"/>
              </a:gdLst>
              <a:ahLst/>
              <a:cxnLst>
                <a:cxn ang="0">
                  <a:pos x="T0" y="T1"/>
                </a:cxn>
                <a:cxn ang="0">
                  <a:pos x="T2" y="T3"/>
                </a:cxn>
                <a:cxn ang="0">
                  <a:pos x="T4" y="T5"/>
                </a:cxn>
                <a:cxn ang="0">
                  <a:pos x="T6" y="T7"/>
                </a:cxn>
              </a:cxnLst>
              <a:rect l="0" t="0" r="r" b="b"/>
              <a:pathLst>
                <a:path w="135" h="38">
                  <a:moveTo>
                    <a:pt x="0" y="0"/>
                  </a:moveTo>
                  <a:lnTo>
                    <a:pt x="0" y="38"/>
                  </a:lnTo>
                  <a:lnTo>
                    <a:pt x="135" y="2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1906" name="Freeform 82"/>
            <p:cNvSpPr>
              <a:spLocks/>
            </p:cNvSpPr>
            <p:nvPr/>
          </p:nvSpPr>
          <p:spPr bwMode="auto">
            <a:xfrm>
              <a:off x="590" y="2361"/>
              <a:ext cx="135" cy="38"/>
            </a:xfrm>
            <a:custGeom>
              <a:avLst/>
              <a:gdLst>
                <a:gd name="T0" fmla="*/ 0 w 135"/>
                <a:gd name="T1" fmla="*/ 0 h 38"/>
                <a:gd name="T2" fmla="*/ 0 w 135"/>
                <a:gd name="T3" fmla="*/ 38 h 38"/>
                <a:gd name="T4" fmla="*/ 135 w 135"/>
                <a:gd name="T5" fmla="*/ 21 h 38"/>
                <a:gd name="T6" fmla="*/ 0 w 135"/>
                <a:gd name="T7" fmla="*/ 0 h 38"/>
              </a:gdLst>
              <a:ahLst/>
              <a:cxnLst>
                <a:cxn ang="0">
                  <a:pos x="T0" y="T1"/>
                </a:cxn>
                <a:cxn ang="0">
                  <a:pos x="T2" y="T3"/>
                </a:cxn>
                <a:cxn ang="0">
                  <a:pos x="T4" y="T5"/>
                </a:cxn>
                <a:cxn ang="0">
                  <a:pos x="T6" y="T7"/>
                </a:cxn>
              </a:cxnLst>
              <a:rect l="0" t="0" r="r" b="b"/>
              <a:pathLst>
                <a:path w="135" h="38">
                  <a:moveTo>
                    <a:pt x="0" y="0"/>
                  </a:moveTo>
                  <a:lnTo>
                    <a:pt x="0" y="38"/>
                  </a:lnTo>
                  <a:lnTo>
                    <a:pt x="135" y="21"/>
                  </a:lnTo>
                  <a:lnTo>
                    <a:pt x="0" y="0"/>
                  </a:lnTo>
                  <a:close/>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61907" name="Line 83"/>
            <p:cNvSpPr>
              <a:spLocks noChangeShapeType="1"/>
            </p:cNvSpPr>
            <p:nvPr/>
          </p:nvSpPr>
          <p:spPr bwMode="auto">
            <a:xfrm flipH="1">
              <a:off x="408" y="2385"/>
              <a:ext cx="179" cy="0"/>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908" name="Freeform 84"/>
            <p:cNvSpPr>
              <a:spLocks/>
            </p:cNvSpPr>
            <p:nvPr/>
          </p:nvSpPr>
          <p:spPr bwMode="auto">
            <a:xfrm>
              <a:off x="745" y="2184"/>
              <a:ext cx="349" cy="402"/>
            </a:xfrm>
            <a:custGeom>
              <a:avLst/>
              <a:gdLst>
                <a:gd name="T0" fmla="*/ 156 w 349"/>
                <a:gd name="T1" fmla="*/ 0 h 402"/>
                <a:gd name="T2" fmla="*/ 123 w 349"/>
                <a:gd name="T3" fmla="*/ 7 h 402"/>
                <a:gd name="T4" fmla="*/ 91 w 349"/>
                <a:gd name="T5" fmla="*/ 24 h 402"/>
                <a:gd name="T6" fmla="*/ 65 w 349"/>
                <a:gd name="T7" fmla="*/ 45 h 402"/>
                <a:gd name="T8" fmla="*/ 41 w 349"/>
                <a:gd name="T9" fmla="*/ 72 h 402"/>
                <a:gd name="T10" fmla="*/ 24 w 349"/>
                <a:gd name="T11" fmla="*/ 103 h 402"/>
                <a:gd name="T12" fmla="*/ 9 w 349"/>
                <a:gd name="T13" fmla="*/ 140 h 402"/>
                <a:gd name="T14" fmla="*/ 3 w 349"/>
                <a:gd name="T15" fmla="*/ 181 h 402"/>
                <a:gd name="T16" fmla="*/ 3 w 349"/>
                <a:gd name="T17" fmla="*/ 222 h 402"/>
                <a:gd name="T18" fmla="*/ 9 w 349"/>
                <a:gd name="T19" fmla="*/ 259 h 402"/>
                <a:gd name="T20" fmla="*/ 24 w 349"/>
                <a:gd name="T21" fmla="*/ 297 h 402"/>
                <a:gd name="T22" fmla="*/ 41 w 349"/>
                <a:gd name="T23" fmla="*/ 327 h 402"/>
                <a:gd name="T24" fmla="*/ 65 w 349"/>
                <a:gd name="T25" fmla="*/ 354 h 402"/>
                <a:gd name="T26" fmla="*/ 91 w 349"/>
                <a:gd name="T27" fmla="*/ 378 h 402"/>
                <a:gd name="T28" fmla="*/ 123 w 349"/>
                <a:gd name="T29" fmla="*/ 392 h 402"/>
                <a:gd name="T30" fmla="*/ 156 w 349"/>
                <a:gd name="T31" fmla="*/ 399 h 402"/>
                <a:gd name="T32" fmla="*/ 194 w 349"/>
                <a:gd name="T33" fmla="*/ 399 h 402"/>
                <a:gd name="T34" fmla="*/ 226 w 349"/>
                <a:gd name="T35" fmla="*/ 392 h 402"/>
                <a:gd name="T36" fmla="*/ 258 w 349"/>
                <a:gd name="T37" fmla="*/ 378 h 402"/>
                <a:gd name="T38" fmla="*/ 285 w 349"/>
                <a:gd name="T39" fmla="*/ 354 h 402"/>
                <a:gd name="T40" fmla="*/ 308 w 349"/>
                <a:gd name="T41" fmla="*/ 327 h 402"/>
                <a:gd name="T42" fmla="*/ 326 w 349"/>
                <a:gd name="T43" fmla="*/ 297 h 402"/>
                <a:gd name="T44" fmla="*/ 341 w 349"/>
                <a:gd name="T45" fmla="*/ 259 h 402"/>
                <a:gd name="T46" fmla="*/ 346 w 349"/>
                <a:gd name="T47" fmla="*/ 222 h 402"/>
                <a:gd name="T48" fmla="*/ 346 w 349"/>
                <a:gd name="T49" fmla="*/ 181 h 402"/>
                <a:gd name="T50" fmla="*/ 341 w 349"/>
                <a:gd name="T51" fmla="*/ 140 h 402"/>
                <a:gd name="T52" fmla="*/ 326 w 349"/>
                <a:gd name="T53" fmla="*/ 103 h 402"/>
                <a:gd name="T54" fmla="*/ 308 w 349"/>
                <a:gd name="T55" fmla="*/ 72 h 402"/>
                <a:gd name="T56" fmla="*/ 285 w 349"/>
                <a:gd name="T57" fmla="*/ 45 h 402"/>
                <a:gd name="T58" fmla="*/ 258 w 349"/>
                <a:gd name="T59" fmla="*/ 24 h 402"/>
                <a:gd name="T60" fmla="*/ 226 w 349"/>
                <a:gd name="T61" fmla="*/ 7 h 402"/>
                <a:gd name="T62" fmla="*/ 194 w 349"/>
                <a:gd name="T63"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9" h="402">
                  <a:moveTo>
                    <a:pt x="176" y="0"/>
                  </a:moveTo>
                  <a:lnTo>
                    <a:pt x="156" y="0"/>
                  </a:lnTo>
                  <a:lnTo>
                    <a:pt x="141" y="4"/>
                  </a:lnTo>
                  <a:lnTo>
                    <a:pt x="123" y="7"/>
                  </a:lnTo>
                  <a:lnTo>
                    <a:pt x="109" y="14"/>
                  </a:lnTo>
                  <a:lnTo>
                    <a:pt x="91" y="24"/>
                  </a:lnTo>
                  <a:lnTo>
                    <a:pt x="79" y="34"/>
                  </a:lnTo>
                  <a:lnTo>
                    <a:pt x="65" y="45"/>
                  </a:lnTo>
                  <a:lnTo>
                    <a:pt x="53" y="58"/>
                  </a:lnTo>
                  <a:lnTo>
                    <a:pt x="41" y="72"/>
                  </a:lnTo>
                  <a:lnTo>
                    <a:pt x="32" y="89"/>
                  </a:lnTo>
                  <a:lnTo>
                    <a:pt x="24" y="103"/>
                  </a:lnTo>
                  <a:lnTo>
                    <a:pt x="15" y="123"/>
                  </a:lnTo>
                  <a:lnTo>
                    <a:pt x="9" y="140"/>
                  </a:lnTo>
                  <a:lnTo>
                    <a:pt x="6" y="160"/>
                  </a:lnTo>
                  <a:lnTo>
                    <a:pt x="3" y="181"/>
                  </a:lnTo>
                  <a:lnTo>
                    <a:pt x="0" y="201"/>
                  </a:lnTo>
                  <a:lnTo>
                    <a:pt x="3" y="222"/>
                  </a:lnTo>
                  <a:lnTo>
                    <a:pt x="6" y="242"/>
                  </a:lnTo>
                  <a:lnTo>
                    <a:pt x="9" y="259"/>
                  </a:lnTo>
                  <a:lnTo>
                    <a:pt x="15" y="280"/>
                  </a:lnTo>
                  <a:lnTo>
                    <a:pt x="24" y="297"/>
                  </a:lnTo>
                  <a:lnTo>
                    <a:pt x="32" y="314"/>
                  </a:lnTo>
                  <a:lnTo>
                    <a:pt x="41" y="327"/>
                  </a:lnTo>
                  <a:lnTo>
                    <a:pt x="53" y="341"/>
                  </a:lnTo>
                  <a:lnTo>
                    <a:pt x="65" y="354"/>
                  </a:lnTo>
                  <a:lnTo>
                    <a:pt x="79" y="368"/>
                  </a:lnTo>
                  <a:lnTo>
                    <a:pt x="91" y="378"/>
                  </a:lnTo>
                  <a:lnTo>
                    <a:pt x="109" y="385"/>
                  </a:lnTo>
                  <a:lnTo>
                    <a:pt x="123" y="392"/>
                  </a:lnTo>
                  <a:lnTo>
                    <a:pt x="141" y="395"/>
                  </a:lnTo>
                  <a:lnTo>
                    <a:pt x="156" y="399"/>
                  </a:lnTo>
                  <a:lnTo>
                    <a:pt x="176" y="402"/>
                  </a:lnTo>
                  <a:lnTo>
                    <a:pt x="194" y="399"/>
                  </a:lnTo>
                  <a:lnTo>
                    <a:pt x="209" y="395"/>
                  </a:lnTo>
                  <a:lnTo>
                    <a:pt x="226" y="392"/>
                  </a:lnTo>
                  <a:lnTo>
                    <a:pt x="244" y="385"/>
                  </a:lnTo>
                  <a:lnTo>
                    <a:pt x="258" y="378"/>
                  </a:lnTo>
                  <a:lnTo>
                    <a:pt x="273" y="368"/>
                  </a:lnTo>
                  <a:lnTo>
                    <a:pt x="285" y="354"/>
                  </a:lnTo>
                  <a:lnTo>
                    <a:pt x="297" y="341"/>
                  </a:lnTo>
                  <a:lnTo>
                    <a:pt x="308" y="327"/>
                  </a:lnTo>
                  <a:lnTo>
                    <a:pt x="320" y="314"/>
                  </a:lnTo>
                  <a:lnTo>
                    <a:pt x="326" y="297"/>
                  </a:lnTo>
                  <a:lnTo>
                    <a:pt x="335" y="280"/>
                  </a:lnTo>
                  <a:lnTo>
                    <a:pt x="341" y="259"/>
                  </a:lnTo>
                  <a:lnTo>
                    <a:pt x="343" y="242"/>
                  </a:lnTo>
                  <a:lnTo>
                    <a:pt x="346" y="222"/>
                  </a:lnTo>
                  <a:lnTo>
                    <a:pt x="349" y="201"/>
                  </a:lnTo>
                  <a:lnTo>
                    <a:pt x="346" y="181"/>
                  </a:lnTo>
                  <a:lnTo>
                    <a:pt x="343" y="160"/>
                  </a:lnTo>
                  <a:lnTo>
                    <a:pt x="341" y="140"/>
                  </a:lnTo>
                  <a:lnTo>
                    <a:pt x="335" y="123"/>
                  </a:lnTo>
                  <a:lnTo>
                    <a:pt x="326" y="103"/>
                  </a:lnTo>
                  <a:lnTo>
                    <a:pt x="320" y="89"/>
                  </a:lnTo>
                  <a:lnTo>
                    <a:pt x="308" y="72"/>
                  </a:lnTo>
                  <a:lnTo>
                    <a:pt x="297" y="58"/>
                  </a:lnTo>
                  <a:lnTo>
                    <a:pt x="285" y="45"/>
                  </a:lnTo>
                  <a:lnTo>
                    <a:pt x="273" y="34"/>
                  </a:lnTo>
                  <a:lnTo>
                    <a:pt x="258" y="24"/>
                  </a:lnTo>
                  <a:lnTo>
                    <a:pt x="244" y="14"/>
                  </a:lnTo>
                  <a:lnTo>
                    <a:pt x="226" y="7"/>
                  </a:lnTo>
                  <a:lnTo>
                    <a:pt x="209" y="4"/>
                  </a:lnTo>
                  <a:lnTo>
                    <a:pt x="194" y="0"/>
                  </a:lnTo>
                  <a:lnTo>
                    <a:pt x="176" y="0"/>
                  </a:lnTo>
                </a:path>
              </a:pathLst>
            </a:custGeom>
            <a:noFill/>
            <a:ln w="285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61909" name="Freeform 85"/>
            <p:cNvSpPr>
              <a:spLocks/>
            </p:cNvSpPr>
            <p:nvPr/>
          </p:nvSpPr>
          <p:spPr bwMode="auto">
            <a:xfrm>
              <a:off x="1279" y="2361"/>
              <a:ext cx="135" cy="38"/>
            </a:xfrm>
            <a:custGeom>
              <a:avLst/>
              <a:gdLst>
                <a:gd name="T0" fmla="*/ 0 w 135"/>
                <a:gd name="T1" fmla="*/ 0 h 38"/>
                <a:gd name="T2" fmla="*/ 0 w 135"/>
                <a:gd name="T3" fmla="*/ 38 h 38"/>
                <a:gd name="T4" fmla="*/ 135 w 135"/>
                <a:gd name="T5" fmla="*/ 21 h 38"/>
                <a:gd name="T6" fmla="*/ 0 w 135"/>
                <a:gd name="T7" fmla="*/ 0 h 38"/>
              </a:gdLst>
              <a:ahLst/>
              <a:cxnLst>
                <a:cxn ang="0">
                  <a:pos x="T0" y="T1"/>
                </a:cxn>
                <a:cxn ang="0">
                  <a:pos x="T2" y="T3"/>
                </a:cxn>
                <a:cxn ang="0">
                  <a:pos x="T4" y="T5"/>
                </a:cxn>
                <a:cxn ang="0">
                  <a:pos x="T6" y="T7"/>
                </a:cxn>
              </a:cxnLst>
              <a:rect l="0" t="0" r="r" b="b"/>
              <a:pathLst>
                <a:path w="135" h="38">
                  <a:moveTo>
                    <a:pt x="0" y="0"/>
                  </a:moveTo>
                  <a:lnTo>
                    <a:pt x="0" y="38"/>
                  </a:lnTo>
                  <a:lnTo>
                    <a:pt x="135" y="2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1910" name="Freeform 86"/>
            <p:cNvSpPr>
              <a:spLocks/>
            </p:cNvSpPr>
            <p:nvPr/>
          </p:nvSpPr>
          <p:spPr bwMode="auto">
            <a:xfrm>
              <a:off x="1279" y="2361"/>
              <a:ext cx="135" cy="38"/>
            </a:xfrm>
            <a:custGeom>
              <a:avLst/>
              <a:gdLst>
                <a:gd name="T0" fmla="*/ 0 w 135"/>
                <a:gd name="T1" fmla="*/ 0 h 38"/>
                <a:gd name="T2" fmla="*/ 0 w 135"/>
                <a:gd name="T3" fmla="*/ 38 h 38"/>
                <a:gd name="T4" fmla="*/ 135 w 135"/>
                <a:gd name="T5" fmla="*/ 21 h 38"/>
                <a:gd name="T6" fmla="*/ 0 w 135"/>
                <a:gd name="T7" fmla="*/ 0 h 38"/>
              </a:gdLst>
              <a:ahLst/>
              <a:cxnLst>
                <a:cxn ang="0">
                  <a:pos x="T0" y="T1"/>
                </a:cxn>
                <a:cxn ang="0">
                  <a:pos x="T2" y="T3"/>
                </a:cxn>
                <a:cxn ang="0">
                  <a:pos x="T4" y="T5"/>
                </a:cxn>
                <a:cxn ang="0">
                  <a:pos x="T6" y="T7"/>
                </a:cxn>
              </a:cxnLst>
              <a:rect l="0" t="0" r="r" b="b"/>
              <a:pathLst>
                <a:path w="135" h="38">
                  <a:moveTo>
                    <a:pt x="0" y="0"/>
                  </a:moveTo>
                  <a:lnTo>
                    <a:pt x="0" y="38"/>
                  </a:lnTo>
                  <a:lnTo>
                    <a:pt x="135" y="21"/>
                  </a:lnTo>
                  <a:lnTo>
                    <a:pt x="0" y="0"/>
                  </a:lnTo>
                  <a:close/>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61911" name="Line 87"/>
            <p:cNvSpPr>
              <a:spLocks noChangeShapeType="1"/>
            </p:cNvSpPr>
            <p:nvPr/>
          </p:nvSpPr>
          <p:spPr bwMode="auto">
            <a:xfrm flipH="1">
              <a:off x="1094" y="2385"/>
              <a:ext cx="179" cy="0"/>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912" name="Freeform 88"/>
            <p:cNvSpPr>
              <a:spLocks/>
            </p:cNvSpPr>
            <p:nvPr/>
          </p:nvSpPr>
          <p:spPr bwMode="auto">
            <a:xfrm>
              <a:off x="1435" y="2184"/>
              <a:ext cx="346" cy="402"/>
            </a:xfrm>
            <a:custGeom>
              <a:avLst/>
              <a:gdLst>
                <a:gd name="T0" fmla="*/ 155 w 346"/>
                <a:gd name="T1" fmla="*/ 0 h 402"/>
                <a:gd name="T2" fmla="*/ 120 w 346"/>
                <a:gd name="T3" fmla="*/ 7 h 402"/>
                <a:gd name="T4" fmla="*/ 91 w 346"/>
                <a:gd name="T5" fmla="*/ 24 h 402"/>
                <a:gd name="T6" fmla="*/ 61 w 346"/>
                <a:gd name="T7" fmla="*/ 45 h 402"/>
                <a:gd name="T8" fmla="*/ 38 w 346"/>
                <a:gd name="T9" fmla="*/ 72 h 402"/>
                <a:gd name="T10" fmla="*/ 20 w 346"/>
                <a:gd name="T11" fmla="*/ 103 h 402"/>
                <a:gd name="T12" fmla="*/ 8 w 346"/>
                <a:gd name="T13" fmla="*/ 140 h 402"/>
                <a:gd name="T14" fmla="*/ 0 w 346"/>
                <a:gd name="T15" fmla="*/ 181 h 402"/>
                <a:gd name="T16" fmla="*/ 0 w 346"/>
                <a:gd name="T17" fmla="*/ 222 h 402"/>
                <a:gd name="T18" fmla="*/ 8 w 346"/>
                <a:gd name="T19" fmla="*/ 259 h 402"/>
                <a:gd name="T20" fmla="*/ 20 w 346"/>
                <a:gd name="T21" fmla="*/ 297 h 402"/>
                <a:gd name="T22" fmla="*/ 38 w 346"/>
                <a:gd name="T23" fmla="*/ 327 h 402"/>
                <a:gd name="T24" fmla="*/ 61 w 346"/>
                <a:gd name="T25" fmla="*/ 354 h 402"/>
                <a:gd name="T26" fmla="*/ 91 w 346"/>
                <a:gd name="T27" fmla="*/ 378 h 402"/>
                <a:gd name="T28" fmla="*/ 120 w 346"/>
                <a:gd name="T29" fmla="*/ 392 h 402"/>
                <a:gd name="T30" fmla="*/ 155 w 346"/>
                <a:gd name="T31" fmla="*/ 399 h 402"/>
                <a:gd name="T32" fmla="*/ 190 w 346"/>
                <a:gd name="T33" fmla="*/ 399 h 402"/>
                <a:gd name="T34" fmla="*/ 223 w 346"/>
                <a:gd name="T35" fmla="*/ 392 h 402"/>
                <a:gd name="T36" fmla="*/ 255 w 346"/>
                <a:gd name="T37" fmla="*/ 378 h 402"/>
                <a:gd name="T38" fmla="*/ 281 w 346"/>
                <a:gd name="T39" fmla="*/ 354 h 402"/>
                <a:gd name="T40" fmla="*/ 305 w 346"/>
                <a:gd name="T41" fmla="*/ 327 h 402"/>
                <a:gd name="T42" fmla="*/ 325 w 346"/>
                <a:gd name="T43" fmla="*/ 297 h 402"/>
                <a:gd name="T44" fmla="*/ 337 w 346"/>
                <a:gd name="T45" fmla="*/ 259 h 402"/>
                <a:gd name="T46" fmla="*/ 346 w 346"/>
                <a:gd name="T47" fmla="*/ 222 h 402"/>
                <a:gd name="T48" fmla="*/ 346 w 346"/>
                <a:gd name="T49" fmla="*/ 181 h 402"/>
                <a:gd name="T50" fmla="*/ 337 w 346"/>
                <a:gd name="T51" fmla="*/ 140 h 402"/>
                <a:gd name="T52" fmla="*/ 325 w 346"/>
                <a:gd name="T53" fmla="*/ 103 h 402"/>
                <a:gd name="T54" fmla="*/ 305 w 346"/>
                <a:gd name="T55" fmla="*/ 72 h 402"/>
                <a:gd name="T56" fmla="*/ 281 w 346"/>
                <a:gd name="T57" fmla="*/ 45 h 402"/>
                <a:gd name="T58" fmla="*/ 255 w 346"/>
                <a:gd name="T59" fmla="*/ 24 h 402"/>
                <a:gd name="T60" fmla="*/ 223 w 346"/>
                <a:gd name="T61" fmla="*/ 7 h 402"/>
                <a:gd name="T62" fmla="*/ 190 w 346"/>
                <a:gd name="T63"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6" h="402">
                  <a:moveTo>
                    <a:pt x="173" y="0"/>
                  </a:moveTo>
                  <a:lnTo>
                    <a:pt x="155" y="0"/>
                  </a:lnTo>
                  <a:lnTo>
                    <a:pt x="137" y="4"/>
                  </a:lnTo>
                  <a:lnTo>
                    <a:pt x="120" y="7"/>
                  </a:lnTo>
                  <a:lnTo>
                    <a:pt x="105" y="14"/>
                  </a:lnTo>
                  <a:lnTo>
                    <a:pt x="91" y="24"/>
                  </a:lnTo>
                  <a:lnTo>
                    <a:pt x="76" y="34"/>
                  </a:lnTo>
                  <a:lnTo>
                    <a:pt x="61" y="45"/>
                  </a:lnTo>
                  <a:lnTo>
                    <a:pt x="49" y="58"/>
                  </a:lnTo>
                  <a:lnTo>
                    <a:pt x="38" y="72"/>
                  </a:lnTo>
                  <a:lnTo>
                    <a:pt x="29" y="89"/>
                  </a:lnTo>
                  <a:lnTo>
                    <a:pt x="20" y="103"/>
                  </a:lnTo>
                  <a:lnTo>
                    <a:pt x="11" y="123"/>
                  </a:lnTo>
                  <a:lnTo>
                    <a:pt x="8" y="140"/>
                  </a:lnTo>
                  <a:lnTo>
                    <a:pt x="3" y="160"/>
                  </a:lnTo>
                  <a:lnTo>
                    <a:pt x="0" y="181"/>
                  </a:lnTo>
                  <a:lnTo>
                    <a:pt x="0" y="201"/>
                  </a:lnTo>
                  <a:lnTo>
                    <a:pt x="0" y="222"/>
                  </a:lnTo>
                  <a:lnTo>
                    <a:pt x="3" y="242"/>
                  </a:lnTo>
                  <a:lnTo>
                    <a:pt x="8" y="259"/>
                  </a:lnTo>
                  <a:lnTo>
                    <a:pt x="11" y="280"/>
                  </a:lnTo>
                  <a:lnTo>
                    <a:pt x="20" y="297"/>
                  </a:lnTo>
                  <a:lnTo>
                    <a:pt x="29" y="314"/>
                  </a:lnTo>
                  <a:lnTo>
                    <a:pt x="38" y="327"/>
                  </a:lnTo>
                  <a:lnTo>
                    <a:pt x="49" y="341"/>
                  </a:lnTo>
                  <a:lnTo>
                    <a:pt x="61" y="354"/>
                  </a:lnTo>
                  <a:lnTo>
                    <a:pt x="76" y="368"/>
                  </a:lnTo>
                  <a:lnTo>
                    <a:pt x="91" y="378"/>
                  </a:lnTo>
                  <a:lnTo>
                    <a:pt x="105" y="385"/>
                  </a:lnTo>
                  <a:lnTo>
                    <a:pt x="120" y="392"/>
                  </a:lnTo>
                  <a:lnTo>
                    <a:pt x="137" y="395"/>
                  </a:lnTo>
                  <a:lnTo>
                    <a:pt x="155" y="399"/>
                  </a:lnTo>
                  <a:lnTo>
                    <a:pt x="173" y="402"/>
                  </a:lnTo>
                  <a:lnTo>
                    <a:pt x="190" y="399"/>
                  </a:lnTo>
                  <a:lnTo>
                    <a:pt x="208" y="395"/>
                  </a:lnTo>
                  <a:lnTo>
                    <a:pt x="223" y="392"/>
                  </a:lnTo>
                  <a:lnTo>
                    <a:pt x="240" y="385"/>
                  </a:lnTo>
                  <a:lnTo>
                    <a:pt x="255" y="378"/>
                  </a:lnTo>
                  <a:lnTo>
                    <a:pt x="269" y="368"/>
                  </a:lnTo>
                  <a:lnTo>
                    <a:pt x="281" y="354"/>
                  </a:lnTo>
                  <a:lnTo>
                    <a:pt x="296" y="341"/>
                  </a:lnTo>
                  <a:lnTo>
                    <a:pt x="305" y="327"/>
                  </a:lnTo>
                  <a:lnTo>
                    <a:pt x="316" y="314"/>
                  </a:lnTo>
                  <a:lnTo>
                    <a:pt x="325" y="297"/>
                  </a:lnTo>
                  <a:lnTo>
                    <a:pt x="331" y="280"/>
                  </a:lnTo>
                  <a:lnTo>
                    <a:pt x="337" y="259"/>
                  </a:lnTo>
                  <a:lnTo>
                    <a:pt x="343" y="242"/>
                  </a:lnTo>
                  <a:lnTo>
                    <a:pt x="346" y="222"/>
                  </a:lnTo>
                  <a:lnTo>
                    <a:pt x="346" y="201"/>
                  </a:lnTo>
                  <a:lnTo>
                    <a:pt x="346" y="181"/>
                  </a:lnTo>
                  <a:lnTo>
                    <a:pt x="343" y="160"/>
                  </a:lnTo>
                  <a:lnTo>
                    <a:pt x="337" y="140"/>
                  </a:lnTo>
                  <a:lnTo>
                    <a:pt x="331" y="123"/>
                  </a:lnTo>
                  <a:lnTo>
                    <a:pt x="325" y="103"/>
                  </a:lnTo>
                  <a:lnTo>
                    <a:pt x="316" y="89"/>
                  </a:lnTo>
                  <a:lnTo>
                    <a:pt x="305" y="72"/>
                  </a:lnTo>
                  <a:lnTo>
                    <a:pt x="296" y="58"/>
                  </a:lnTo>
                  <a:lnTo>
                    <a:pt x="281" y="45"/>
                  </a:lnTo>
                  <a:lnTo>
                    <a:pt x="269" y="34"/>
                  </a:lnTo>
                  <a:lnTo>
                    <a:pt x="255" y="24"/>
                  </a:lnTo>
                  <a:lnTo>
                    <a:pt x="240" y="14"/>
                  </a:lnTo>
                  <a:lnTo>
                    <a:pt x="223" y="7"/>
                  </a:lnTo>
                  <a:lnTo>
                    <a:pt x="208" y="4"/>
                  </a:lnTo>
                  <a:lnTo>
                    <a:pt x="190" y="0"/>
                  </a:lnTo>
                  <a:lnTo>
                    <a:pt x="173" y="0"/>
                  </a:lnTo>
                </a:path>
              </a:pathLst>
            </a:custGeom>
            <a:noFill/>
            <a:ln w="28575">
              <a:solidFill>
                <a:srgbClr val="0000CC"/>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61913" name="Freeform 89"/>
            <p:cNvSpPr>
              <a:spLocks/>
            </p:cNvSpPr>
            <p:nvPr/>
          </p:nvSpPr>
          <p:spPr bwMode="auto">
            <a:xfrm>
              <a:off x="1784" y="2361"/>
              <a:ext cx="135" cy="38"/>
            </a:xfrm>
            <a:custGeom>
              <a:avLst/>
              <a:gdLst>
                <a:gd name="T0" fmla="*/ 135 w 135"/>
                <a:gd name="T1" fmla="*/ 0 h 38"/>
                <a:gd name="T2" fmla="*/ 135 w 135"/>
                <a:gd name="T3" fmla="*/ 38 h 38"/>
                <a:gd name="T4" fmla="*/ 0 w 135"/>
                <a:gd name="T5" fmla="*/ 21 h 38"/>
                <a:gd name="T6" fmla="*/ 135 w 135"/>
                <a:gd name="T7" fmla="*/ 0 h 38"/>
              </a:gdLst>
              <a:ahLst/>
              <a:cxnLst>
                <a:cxn ang="0">
                  <a:pos x="T0" y="T1"/>
                </a:cxn>
                <a:cxn ang="0">
                  <a:pos x="T2" y="T3"/>
                </a:cxn>
                <a:cxn ang="0">
                  <a:pos x="T4" y="T5"/>
                </a:cxn>
                <a:cxn ang="0">
                  <a:pos x="T6" y="T7"/>
                </a:cxn>
              </a:cxnLst>
              <a:rect l="0" t="0" r="r" b="b"/>
              <a:pathLst>
                <a:path w="135" h="38">
                  <a:moveTo>
                    <a:pt x="135" y="0"/>
                  </a:moveTo>
                  <a:lnTo>
                    <a:pt x="135" y="38"/>
                  </a:lnTo>
                  <a:lnTo>
                    <a:pt x="0" y="21"/>
                  </a:lnTo>
                  <a:lnTo>
                    <a:pt x="13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1914" name="Freeform 90"/>
            <p:cNvSpPr>
              <a:spLocks/>
            </p:cNvSpPr>
            <p:nvPr/>
          </p:nvSpPr>
          <p:spPr bwMode="auto">
            <a:xfrm>
              <a:off x="1784" y="2361"/>
              <a:ext cx="135" cy="38"/>
            </a:xfrm>
            <a:custGeom>
              <a:avLst/>
              <a:gdLst>
                <a:gd name="T0" fmla="*/ 135 w 135"/>
                <a:gd name="T1" fmla="*/ 0 h 38"/>
                <a:gd name="T2" fmla="*/ 135 w 135"/>
                <a:gd name="T3" fmla="*/ 38 h 38"/>
                <a:gd name="T4" fmla="*/ 0 w 135"/>
                <a:gd name="T5" fmla="*/ 21 h 38"/>
                <a:gd name="T6" fmla="*/ 135 w 135"/>
                <a:gd name="T7" fmla="*/ 0 h 38"/>
              </a:gdLst>
              <a:ahLst/>
              <a:cxnLst>
                <a:cxn ang="0">
                  <a:pos x="T0" y="T1"/>
                </a:cxn>
                <a:cxn ang="0">
                  <a:pos x="T2" y="T3"/>
                </a:cxn>
                <a:cxn ang="0">
                  <a:pos x="T4" y="T5"/>
                </a:cxn>
                <a:cxn ang="0">
                  <a:pos x="T6" y="T7"/>
                </a:cxn>
              </a:cxnLst>
              <a:rect l="0" t="0" r="r" b="b"/>
              <a:pathLst>
                <a:path w="135" h="38">
                  <a:moveTo>
                    <a:pt x="135" y="0"/>
                  </a:moveTo>
                  <a:lnTo>
                    <a:pt x="135" y="38"/>
                  </a:lnTo>
                  <a:lnTo>
                    <a:pt x="0" y="21"/>
                  </a:lnTo>
                  <a:lnTo>
                    <a:pt x="135" y="0"/>
                  </a:lnTo>
                  <a:close/>
                </a:path>
              </a:pathLst>
            </a:custGeom>
            <a:solidFill>
              <a:srgbClr val="0000CC"/>
            </a:solidFill>
            <a:ln w="4763">
              <a:solidFill>
                <a:srgbClr val="0000CC"/>
              </a:solidFill>
              <a:prstDash val="solid"/>
              <a:round/>
              <a:headEnd/>
              <a:tailEnd/>
            </a:ln>
          </p:spPr>
          <p:txBody>
            <a:bodyPr/>
            <a:lstStyle/>
            <a:p>
              <a:endParaRPr lang="zh-CN" altLang="en-US"/>
            </a:p>
          </p:txBody>
        </p:sp>
        <p:sp>
          <p:nvSpPr>
            <p:cNvPr id="461915" name="Line 91"/>
            <p:cNvSpPr>
              <a:spLocks noChangeShapeType="1"/>
            </p:cNvSpPr>
            <p:nvPr/>
          </p:nvSpPr>
          <p:spPr bwMode="auto">
            <a:xfrm>
              <a:off x="1922" y="2382"/>
              <a:ext cx="202" cy="0"/>
            </a:xfrm>
            <a:prstGeom prst="line">
              <a:avLst/>
            </a:prstGeom>
            <a:noFill/>
            <a:ln w="14288">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916" name="Freeform 92"/>
            <p:cNvSpPr>
              <a:spLocks/>
            </p:cNvSpPr>
            <p:nvPr/>
          </p:nvSpPr>
          <p:spPr bwMode="auto">
            <a:xfrm>
              <a:off x="2121" y="2184"/>
              <a:ext cx="346" cy="402"/>
            </a:xfrm>
            <a:custGeom>
              <a:avLst/>
              <a:gdLst>
                <a:gd name="T0" fmla="*/ 155 w 346"/>
                <a:gd name="T1" fmla="*/ 0 h 402"/>
                <a:gd name="T2" fmla="*/ 123 w 346"/>
                <a:gd name="T3" fmla="*/ 7 h 402"/>
                <a:gd name="T4" fmla="*/ 91 w 346"/>
                <a:gd name="T5" fmla="*/ 24 h 402"/>
                <a:gd name="T6" fmla="*/ 65 w 346"/>
                <a:gd name="T7" fmla="*/ 45 h 402"/>
                <a:gd name="T8" fmla="*/ 41 w 346"/>
                <a:gd name="T9" fmla="*/ 72 h 402"/>
                <a:gd name="T10" fmla="*/ 21 w 346"/>
                <a:gd name="T11" fmla="*/ 103 h 402"/>
                <a:gd name="T12" fmla="*/ 9 w 346"/>
                <a:gd name="T13" fmla="*/ 140 h 402"/>
                <a:gd name="T14" fmla="*/ 3 w 346"/>
                <a:gd name="T15" fmla="*/ 181 h 402"/>
                <a:gd name="T16" fmla="*/ 3 w 346"/>
                <a:gd name="T17" fmla="*/ 222 h 402"/>
                <a:gd name="T18" fmla="*/ 9 w 346"/>
                <a:gd name="T19" fmla="*/ 259 h 402"/>
                <a:gd name="T20" fmla="*/ 21 w 346"/>
                <a:gd name="T21" fmla="*/ 297 h 402"/>
                <a:gd name="T22" fmla="*/ 41 w 346"/>
                <a:gd name="T23" fmla="*/ 327 h 402"/>
                <a:gd name="T24" fmla="*/ 65 w 346"/>
                <a:gd name="T25" fmla="*/ 354 h 402"/>
                <a:gd name="T26" fmla="*/ 91 w 346"/>
                <a:gd name="T27" fmla="*/ 378 h 402"/>
                <a:gd name="T28" fmla="*/ 123 w 346"/>
                <a:gd name="T29" fmla="*/ 392 h 402"/>
                <a:gd name="T30" fmla="*/ 155 w 346"/>
                <a:gd name="T31" fmla="*/ 399 h 402"/>
                <a:gd name="T32" fmla="*/ 191 w 346"/>
                <a:gd name="T33" fmla="*/ 399 h 402"/>
                <a:gd name="T34" fmla="*/ 226 w 346"/>
                <a:gd name="T35" fmla="*/ 392 h 402"/>
                <a:gd name="T36" fmla="*/ 255 w 346"/>
                <a:gd name="T37" fmla="*/ 378 h 402"/>
                <a:gd name="T38" fmla="*/ 285 w 346"/>
                <a:gd name="T39" fmla="*/ 354 h 402"/>
                <a:gd name="T40" fmla="*/ 308 w 346"/>
                <a:gd name="T41" fmla="*/ 327 h 402"/>
                <a:gd name="T42" fmla="*/ 326 w 346"/>
                <a:gd name="T43" fmla="*/ 297 h 402"/>
                <a:gd name="T44" fmla="*/ 340 w 346"/>
                <a:gd name="T45" fmla="*/ 259 h 402"/>
                <a:gd name="T46" fmla="*/ 346 w 346"/>
                <a:gd name="T47" fmla="*/ 222 h 402"/>
                <a:gd name="T48" fmla="*/ 346 w 346"/>
                <a:gd name="T49" fmla="*/ 181 h 402"/>
                <a:gd name="T50" fmla="*/ 340 w 346"/>
                <a:gd name="T51" fmla="*/ 140 h 402"/>
                <a:gd name="T52" fmla="*/ 326 w 346"/>
                <a:gd name="T53" fmla="*/ 103 h 402"/>
                <a:gd name="T54" fmla="*/ 308 w 346"/>
                <a:gd name="T55" fmla="*/ 72 h 402"/>
                <a:gd name="T56" fmla="*/ 285 w 346"/>
                <a:gd name="T57" fmla="*/ 45 h 402"/>
                <a:gd name="T58" fmla="*/ 255 w 346"/>
                <a:gd name="T59" fmla="*/ 24 h 402"/>
                <a:gd name="T60" fmla="*/ 226 w 346"/>
                <a:gd name="T61" fmla="*/ 7 h 402"/>
                <a:gd name="T62" fmla="*/ 191 w 346"/>
                <a:gd name="T63"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6" h="402">
                  <a:moveTo>
                    <a:pt x="173" y="0"/>
                  </a:moveTo>
                  <a:lnTo>
                    <a:pt x="155" y="0"/>
                  </a:lnTo>
                  <a:lnTo>
                    <a:pt x="138" y="4"/>
                  </a:lnTo>
                  <a:lnTo>
                    <a:pt x="123" y="7"/>
                  </a:lnTo>
                  <a:lnTo>
                    <a:pt x="106" y="14"/>
                  </a:lnTo>
                  <a:lnTo>
                    <a:pt x="91" y="24"/>
                  </a:lnTo>
                  <a:lnTo>
                    <a:pt x="76" y="34"/>
                  </a:lnTo>
                  <a:lnTo>
                    <a:pt x="65" y="45"/>
                  </a:lnTo>
                  <a:lnTo>
                    <a:pt x="53" y="58"/>
                  </a:lnTo>
                  <a:lnTo>
                    <a:pt x="41" y="72"/>
                  </a:lnTo>
                  <a:lnTo>
                    <a:pt x="29" y="89"/>
                  </a:lnTo>
                  <a:lnTo>
                    <a:pt x="21" y="103"/>
                  </a:lnTo>
                  <a:lnTo>
                    <a:pt x="15" y="123"/>
                  </a:lnTo>
                  <a:lnTo>
                    <a:pt x="9" y="140"/>
                  </a:lnTo>
                  <a:lnTo>
                    <a:pt x="3" y="160"/>
                  </a:lnTo>
                  <a:lnTo>
                    <a:pt x="3" y="181"/>
                  </a:lnTo>
                  <a:lnTo>
                    <a:pt x="0" y="201"/>
                  </a:lnTo>
                  <a:lnTo>
                    <a:pt x="3" y="222"/>
                  </a:lnTo>
                  <a:lnTo>
                    <a:pt x="3" y="242"/>
                  </a:lnTo>
                  <a:lnTo>
                    <a:pt x="9" y="259"/>
                  </a:lnTo>
                  <a:lnTo>
                    <a:pt x="15" y="280"/>
                  </a:lnTo>
                  <a:lnTo>
                    <a:pt x="21" y="297"/>
                  </a:lnTo>
                  <a:lnTo>
                    <a:pt x="29" y="314"/>
                  </a:lnTo>
                  <a:lnTo>
                    <a:pt x="41" y="327"/>
                  </a:lnTo>
                  <a:lnTo>
                    <a:pt x="53" y="341"/>
                  </a:lnTo>
                  <a:lnTo>
                    <a:pt x="65" y="354"/>
                  </a:lnTo>
                  <a:lnTo>
                    <a:pt x="76" y="368"/>
                  </a:lnTo>
                  <a:lnTo>
                    <a:pt x="91" y="378"/>
                  </a:lnTo>
                  <a:lnTo>
                    <a:pt x="106" y="385"/>
                  </a:lnTo>
                  <a:lnTo>
                    <a:pt x="123" y="392"/>
                  </a:lnTo>
                  <a:lnTo>
                    <a:pt x="138" y="395"/>
                  </a:lnTo>
                  <a:lnTo>
                    <a:pt x="155" y="399"/>
                  </a:lnTo>
                  <a:lnTo>
                    <a:pt x="173" y="402"/>
                  </a:lnTo>
                  <a:lnTo>
                    <a:pt x="191" y="399"/>
                  </a:lnTo>
                  <a:lnTo>
                    <a:pt x="208" y="395"/>
                  </a:lnTo>
                  <a:lnTo>
                    <a:pt x="226" y="392"/>
                  </a:lnTo>
                  <a:lnTo>
                    <a:pt x="241" y="385"/>
                  </a:lnTo>
                  <a:lnTo>
                    <a:pt x="255" y="378"/>
                  </a:lnTo>
                  <a:lnTo>
                    <a:pt x="270" y="368"/>
                  </a:lnTo>
                  <a:lnTo>
                    <a:pt x="285" y="354"/>
                  </a:lnTo>
                  <a:lnTo>
                    <a:pt x="296" y="341"/>
                  </a:lnTo>
                  <a:lnTo>
                    <a:pt x="308" y="327"/>
                  </a:lnTo>
                  <a:lnTo>
                    <a:pt x="317" y="314"/>
                  </a:lnTo>
                  <a:lnTo>
                    <a:pt x="326" y="297"/>
                  </a:lnTo>
                  <a:lnTo>
                    <a:pt x="334" y="280"/>
                  </a:lnTo>
                  <a:lnTo>
                    <a:pt x="340" y="259"/>
                  </a:lnTo>
                  <a:lnTo>
                    <a:pt x="343" y="242"/>
                  </a:lnTo>
                  <a:lnTo>
                    <a:pt x="346" y="222"/>
                  </a:lnTo>
                  <a:lnTo>
                    <a:pt x="346" y="201"/>
                  </a:lnTo>
                  <a:lnTo>
                    <a:pt x="346" y="181"/>
                  </a:lnTo>
                  <a:lnTo>
                    <a:pt x="343" y="160"/>
                  </a:lnTo>
                  <a:lnTo>
                    <a:pt x="340" y="140"/>
                  </a:lnTo>
                  <a:lnTo>
                    <a:pt x="334" y="123"/>
                  </a:lnTo>
                  <a:lnTo>
                    <a:pt x="326" y="103"/>
                  </a:lnTo>
                  <a:lnTo>
                    <a:pt x="317" y="89"/>
                  </a:lnTo>
                  <a:lnTo>
                    <a:pt x="308" y="72"/>
                  </a:lnTo>
                  <a:lnTo>
                    <a:pt x="296" y="58"/>
                  </a:lnTo>
                  <a:lnTo>
                    <a:pt x="285" y="45"/>
                  </a:lnTo>
                  <a:lnTo>
                    <a:pt x="270" y="34"/>
                  </a:lnTo>
                  <a:lnTo>
                    <a:pt x="255" y="24"/>
                  </a:lnTo>
                  <a:lnTo>
                    <a:pt x="241" y="14"/>
                  </a:lnTo>
                  <a:lnTo>
                    <a:pt x="226" y="7"/>
                  </a:lnTo>
                  <a:lnTo>
                    <a:pt x="208" y="4"/>
                  </a:lnTo>
                  <a:lnTo>
                    <a:pt x="191" y="0"/>
                  </a:lnTo>
                  <a:lnTo>
                    <a:pt x="173" y="0"/>
                  </a:lnTo>
                </a:path>
              </a:pathLst>
            </a:custGeom>
            <a:noFill/>
            <a:ln w="28575">
              <a:solidFill>
                <a:srgbClr val="0000CC"/>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61917" name="Freeform 93"/>
            <p:cNvSpPr>
              <a:spLocks/>
            </p:cNvSpPr>
            <p:nvPr/>
          </p:nvSpPr>
          <p:spPr bwMode="auto">
            <a:xfrm>
              <a:off x="2470" y="2361"/>
              <a:ext cx="135" cy="38"/>
            </a:xfrm>
            <a:custGeom>
              <a:avLst/>
              <a:gdLst>
                <a:gd name="T0" fmla="*/ 135 w 135"/>
                <a:gd name="T1" fmla="*/ 0 h 38"/>
                <a:gd name="T2" fmla="*/ 135 w 135"/>
                <a:gd name="T3" fmla="*/ 38 h 38"/>
                <a:gd name="T4" fmla="*/ 0 w 135"/>
                <a:gd name="T5" fmla="*/ 21 h 38"/>
                <a:gd name="T6" fmla="*/ 135 w 135"/>
                <a:gd name="T7" fmla="*/ 0 h 38"/>
              </a:gdLst>
              <a:ahLst/>
              <a:cxnLst>
                <a:cxn ang="0">
                  <a:pos x="T0" y="T1"/>
                </a:cxn>
                <a:cxn ang="0">
                  <a:pos x="T2" y="T3"/>
                </a:cxn>
                <a:cxn ang="0">
                  <a:pos x="T4" y="T5"/>
                </a:cxn>
                <a:cxn ang="0">
                  <a:pos x="T6" y="T7"/>
                </a:cxn>
              </a:cxnLst>
              <a:rect l="0" t="0" r="r" b="b"/>
              <a:pathLst>
                <a:path w="135" h="38">
                  <a:moveTo>
                    <a:pt x="135" y="0"/>
                  </a:moveTo>
                  <a:lnTo>
                    <a:pt x="135" y="38"/>
                  </a:lnTo>
                  <a:lnTo>
                    <a:pt x="0" y="21"/>
                  </a:lnTo>
                  <a:lnTo>
                    <a:pt x="13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1918" name="Freeform 94"/>
            <p:cNvSpPr>
              <a:spLocks/>
            </p:cNvSpPr>
            <p:nvPr/>
          </p:nvSpPr>
          <p:spPr bwMode="auto">
            <a:xfrm>
              <a:off x="2470" y="2361"/>
              <a:ext cx="135" cy="38"/>
            </a:xfrm>
            <a:custGeom>
              <a:avLst/>
              <a:gdLst>
                <a:gd name="T0" fmla="*/ 135 w 135"/>
                <a:gd name="T1" fmla="*/ 0 h 38"/>
                <a:gd name="T2" fmla="*/ 135 w 135"/>
                <a:gd name="T3" fmla="*/ 38 h 38"/>
                <a:gd name="T4" fmla="*/ 0 w 135"/>
                <a:gd name="T5" fmla="*/ 21 h 38"/>
                <a:gd name="T6" fmla="*/ 135 w 135"/>
                <a:gd name="T7" fmla="*/ 0 h 38"/>
              </a:gdLst>
              <a:ahLst/>
              <a:cxnLst>
                <a:cxn ang="0">
                  <a:pos x="T0" y="T1"/>
                </a:cxn>
                <a:cxn ang="0">
                  <a:pos x="T2" y="T3"/>
                </a:cxn>
                <a:cxn ang="0">
                  <a:pos x="T4" y="T5"/>
                </a:cxn>
                <a:cxn ang="0">
                  <a:pos x="T6" y="T7"/>
                </a:cxn>
              </a:cxnLst>
              <a:rect l="0" t="0" r="r" b="b"/>
              <a:pathLst>
                <a:path w="135" h="38">
                  <a:moveTo>
                    <a:pt x="135" y="0"/>
                  </a:moveTo>
                  <a:lnTo>
                    <a:pt x="135" y="38"/>
                  </a:lnTo>
                  <a:lnTo>
                    <a:pt x="0" y="21"/>
                  </a:lnTo>
                  <a:lnTo>
                    <a:pt x="135" y="0"/>
                  </a:lnTo>
                  <a:close/>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61919" name="Line 95"/>
            <p:cNvSpPr>
              <a:spLocks noChangeShapeType="1"/>
            </p:cNvSpPr>
            <p:nvPr/>
          </p:nvSpPr>
          <p:spPr bwMode="auto">
            <a:xfrm>
              <a:off x="2608" y="2382"/>
              <a:ext cx="194" cy="0"/>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920" name="Freeform 96"/>
            <p:cNvSpPr>
              <a:spLocks/>
            </p:cNvSpPr>
            <p:nvPr/>
          </p:nvSpPr>
          <p:spPr bwMode="auto">
            <a:xfrm>
              <a:off x="2810" y="2184"/>
              <a:ext cx="347" cy="402"/>
            </a:xfrm>
            <a:custGeom>
              <a:avLst/>
              <a:gdLst>
                <a:gd name="T0" fmla="*/ 156 w 347"/>
                <a:gd name="T1" fmla="*/ 0 h 402"/>
                <a:gd name="T2" fmla="*/ 121 w 347"/>
                <a:gd name="T3" fmla="*/ 7 h 402"/>
                <a:gd name="T4" fmla="*/ 88 w 347"/>
                <a:gd name="T5" fmla="*/ 24 h 402"/>
                <a:gd name="T6" fmla="*/ 62 w 347"/>
                <a:gd name="T7" fmla="*/ 45 h 402"/>
                <a:gd name="T8" fmla="*/ 39 w 347"/>
                <a:gd name="T9" fmla="*/ 72 h 402"/>
                <a:gd name="T10" fmla="*/ 21 w 347"/>
                <a:gd name="T11" fmla="*/ 103 h 402"/>
                <a:gd name="T12" fmla="*/ 6 w 347"/>
                <a:gd name="T13" fmla="*/ 140 h 402"/>
                <a:gd name="T14" fmla="*/ 0 w 347"/>
                <a:gd name="T15" fmla="*/ 181 h 402"/>
                <a:gd name="T16" fmla="*/ 0 w 347"/>
                <a:gd name="T17" fmla="*/ 222 h 402"/>
                <a:gd name="T18" fmla="*/ 6 w 347"/>
                <a:gd name="T19" fmla="*/ 259 h 402"/>
                <a:gd name="T20" fmla="*/ 21 w 347"/>
                <a:gd name="T21" fmla="*/ 297 h 402"/>
                <a:gd name="T22" fmla="*/ 39 w 347"/>
                <a:gd name="T23" fmla="*/ 327 h 402"/>
                <a:gd name="T24" fmla="*/ 62 w 347"/>
                <a:gd name="T25" fmla="*/ 354 h 402"/>
                <a:gd name="T26" fmla="*/ 88 w 347"/>
                <a:gd name="T27" fmla="*/ 378 h 402"/>
                <a:gd name="T28" fmla="*/ 121 w 347"/>
                <a:gd name="T29" fmla="*/ 392 h 402"/>
                <a:gd name="T30" fmla="*/ 156 w 347"/>
                <a:gd name="T31" fmla="*/ 399 h 402"/>
                <a:gd name="T32" fmla="*/ 191 w 347"/>
                <a:gd name="T33" fmla="*/ 399 h 402"/>
                <a:gd name="T34" fmla="*/ 223 w 347"/>
                <a:gd name="T35" fmla="*/ 392 h 402"/>
                <a:gd name="T36" fmla="*/ 256 w 347"/>
                <a:gd name="T37" fmla="*/ 378 h 402"/>
                <a:gd name="T38" fmla="*/ 282 w 347"/>
                <a:gd name="T39" fmla="*/ 354 h 402"/>
                <a:gd name="T40" fmla="*/ 305 w 347"/>
                <a:gd name="T41" fmla="*/ 327 h 402"/>
                <a:gd name="T42" fmla="*/ 326 w 347"/>
                <a:gd name="T43" fmla="*/ 297 h 402"/>
                <a:gd name="T44" fmla="*/ 338 w 347"/>
                <a:gd name="T45" fmla="*/ 259 h 402"/>
                <a:gd name="T46" fmla="*/ 344 w 347"/>
                <a:gd name="T47" fmla="*/ 222 h 402"/>
                <a:gd name="T48" fmla="*/ 344 w 347"/>
                <a:gd name="T49" fmla="*/ 181 h 402"/>
                <a:gd name="T50" fmla="*/ 338 w 347"/>
                <a:gd name="T51" fmla="*/ 140 h 402"/>
                <a:gd name="T52" fmla="*/ 326 w 347"/>
                <a:gd name="T53" fmla="*/ 103 h 402"/>
                <a:gd name="T54" fmla="*/ 305 w 347"/>
                <a:gd name="T55" fmla="*/ 72 h 402"/>
                <a:gd name="T56" fmla="*/ 282 w 347"/>
                <a:gd name="T57" fmla="*/ 45 h 402"/>
                <a:gd name="T58" fmla="*/ 256 w 347"/>
                <a:gd name="T59" fmla="*/ 24 h 402"/>
                <a:gd name="T60" fmla="*/ 223 w 347"/>
                <a:gd name="T61" fmla="*/ 7 h 402"/>
                <a:gd name="T62" fmla="*/ 191 w 347"/>
                <a:gd name="T63"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7" h="402">
                  <a:moveTo>
                    <a:pt x="173" y="0"/>
                  </a:moveTo>
                  <a:lnTo>
                    <a:pt x="156" y="0"/>
                  </a:lnTo>
                  <a:lnTo>
                    <a:pt x="138" y="4"/>
                  </a:lnTo>
                  <a:lnTo>
                    <a:pt x="121" y="7"/>
                  </a:lnTo>
                  <a:lnTo>
                    <a:pt x="106" y="14"/>
                  </a:lnTo>
                  <a:lnTo>
                    <a:pt x="88" y="24"/>
                  </a:lnTo>
                  <a:lnTo>
                    <a:pt x="77" y="34"/>
                  </a:lnTo>
                  <a:lnTo>
                    <a:pt x="62" y="45"/>
                  </a:lnTo>
                  <a:lnTo>
                    <a:pt x="50" y="58"/>
                  </a:lnTo>
                  <a:lnTo>
                    <a:pt x="39" y="72"/>
                  </a:lnTo>
                  <a:lnTo>
                    <a:pt x="30" y="89"/>
                  </a:lnTo>
                  <a:lnTo>
                    <a:pt x="21" y="103"/>
                  </a:lnTo>
                  <a:lnTo>
                    <a:pt x="12" y="123"/>
                  </a:lnTo>
                  <a:lnTo>
                    <a:pt x="6" y="140"/>
                  </a:lnTo>
                  <a:lnTo>
                    <a:pt x="3" y="160"/>
                  </a:lnTo>
                  <a:lnTo>
                    <a:pt x="0" y="181"/>
                  </a:lnTo>
                  <a:lnTo>
                    <a:pt x="0" y="201"/>
                  </a:lnTo>
                  <a:lnTo>
                    <a:pt x="0" y="222"/>
                  </a:lnTo>
                  <a:lnTo>
                    <a:pt x="3" y="242"/>
                  </a:lnTo>
                  <a:lnTo>
                    <a:pt x="6" y="259"/>
                  </a:lnTo>
                  <a:lnTo>
                    <a:pt x="12" y="280"/>
                  </a:lnTo>
                  <a:lnTo>
                    <a:pt x="21" y="297"/>
                  </a:lnTo>
                  <a:lnTo>
                    <a:pt x="30" y="314"/>
                  </a:lnTo>
                  <a:lnTo>
                    <a:pt x="39" y="327"/>
                  </a:lnTo>
                  <a:lnTo>
                    <a:pt x="50" y="341"/>
                  </a:lnTo>
                  <a:lnTo>
                    <a:pt x="62" y="354"/>
                  </a:lnTo>
                  <a:lnTo>
                    <a:pt x="77" y="368"/>
                  </a:lnTo>
                  <a:lnTo>
                    <a:pt x="88" y="378"/>
                  </a:lnTo>
                  <a:lnTo>
                    <a:pt x="106" y="385"/>
                  </a:lnTo>
                  <a:lnTo>
                    <a:pt x="121" y="392"/>
                  </a:lnTo>
                  <a:lnTo>
                    <a:pt x="138" y="395"/>
                  </a:lnTo>
                  <a:lnTo>
                    <a:pt x="156" y="399"/>
                  </a:lnTo>
                  <a:lnTo>
                    <a:pt x="173" y="402"/>
                  </a:lnTo>
                  <a:lnTo>
                    <a:pt x="191" y="399"/>
                  </a:lnTo>
                  <a:lnTo>
                    <a:pt x="209" y="395"/>
                  </a:lnTo>
                  <a:lnTo>
                    <a:pt x="223" y="392"/>
                  </a:lnTo>
                  <a:lnTo>
                    <a:pt x="241" y="385"/>
                  </a:lnTo>
                  <a:lnTo>
                    <a:pt x="256" y="378"/>
                  </a:lnTo>
                  <a:lnTo>
                    <a:pt x="270" y="368"/>
                  </a:lnTo>
                  <a:lnTo>
                    <a:pt x="282" y="354"/>
                  </a:lnTo>
                  <a:lnTo>
                    <a:pt x="294" y="341"/>
                  </a:lnTo>
                  <a:lnTo>
                    <a:pt x="305" y="327"/>
                  </a:lnTo>
                  <a:lnTo>
                    <a:pt x="317" y="314"/>
                  </a:lnTo>
                  <a:lnTo>
                    <a:pt x="326" y="297"/>
                  </a:lnTo>
                  <a:lnTo>
                    <a:pt x="332" y="280"/>
                  </a:lnTo>
                  <a:lnTo>
                    <a:pt x="338" y="259"/>
                  </a:lnTo>
                  <a:lnTo>
                    <a:pt x="344" y="242"/>
                  </a:lnTo>
                  <a:lnTo>
                    <a:pt x="344" y="222"/>
                  </a:lnTo>
                  <a:lnTo>
                    <a:pt x="347" y="201"/>
                  </a:lnTo>
                  <a:lnTo>
                    <a:pt x="344" y="181"/>
                  </a:lnTo>
                  <a:lnTo>
                    <a:pt x="344" y="160"/>
                  </a:lnTo>
                  <a:lnTo>
                    <a:pt x="338" y="140"/>
                  </a:lnTo>
                  <a:lnTo>
                    <a:pt x="332" y="123"/>
                  </a:lnTo>
                  <a:lnTo>
                    <a:pt x="326" y="103"/>
                  </a:lnTo>
                  <a:lnTo>
                    <a:pt x="317" y="89"/>
                  </a:lnTo>
                  <a:lnTo>
                    <a:pt x="305" y="72"/>
                  </a:lnTo>
                  <a:lnTo>
                    <a:pt x="294" y="58"/>
                  </a:lnTo>
                  <a:lnTo>
                    <a:pt x="282" y="45"/>
                  </a:lnTo>
                  <a:lnTo>
                    <a:pt x="270" y="34"/>
                  </a:lnTo>
                  <a:lnTo>
                    <a:pt x="256" y="24"/>
                  </a:lnTo>
                  <a:lnTo>
                    <a:pt x="241" y="14"/>
                  </a:lnTo>
                  <a:lnTo>
                    <a:pt x="223" y="7"/>
                  </a:lnTo>
                  <a:lnTo>
                    <a:pt x="209" y="4"/>
                  </a:lnTo>
                  <a:lnTo>
                    <a:pt x="191" y="0"/>
                  </a:lnTo>
                  <a:lnTo>
                    <a:pt x="173" y="0"/>
                  </a:lnTo>
                </a:path>
              </a:pathLst>
            </a:custGeom>
            <a:noFill/>
            <a:ln w="285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61921" name="Freeform 97"/>
            <p:cNvSpPr>
              <a:spLocks/>
            </p:cNvSpPr>
            <p:nvPr/>
          </p:nvSpPr>
          <p:spPr bwMode="auto">
            <a:xfrm>
              <a:off x="1754" y="1470"/>
              <a:ext cx="346" cy="401"/>
            </a:xfrm>
            <a:custGeom>
              <a:avLst/>
              <a:gdLst>
                <a:gd name="T0" fmla="*/ 156 w 346"/>
                <a:gd name="T1" fmla="*/ 0 h 401"/>
                <a:gd name="T2" fmla="*/ 124 w 346"/>
                <a:gd name="T3" fmla="*/ 10 h 401"/>
                <a:gd name="T4" fmla="*/ 91 w 346"/>
                <a:gd name="T5" fmla="*/ 23 h 401"/>
                <a:gd name="T6" fmla="*/ 65 w 346"/>
                <a:gd name="T7" fmla="*/ 47 h 401"/>
                <a:gd name="T8" fmla="*/ 41 w 346"/>
                <a:gd name="T9" fmla="*/ 75 h 401"/>
                <a:gd name="T10" fmla="*/ 21 w 346"/>
                <a:gd name="T11" fmla="*/ 105 h 401"/>
                <a:gd name="T12" fmla="*/ 9 w 346"/>
                <a:gd name="T13" fmla="*/ 143 h 401"/>
                <a:gd name="T14" fmla="*/ 3 w 346"/>
                <a:gd name="T15" fmla="*/ 180 h 401"/>
                <a:gd name="T16" fmla="*/ 3 w 346"/>
                <a:gd name="T17" fmla="*/ 221 h 401"/>
                <a:gd name="T18" fmla="*/ 9 w 346"/>
                <a:gd name="T19" fmla="*/ 262 h 401"/>
                <a:gd name="T20" fmla="*/ 21 w 346"/>
                <a:gd name="T21" fmla="*/ 296 h 401"/>
                <a:gd name="T22" fmla="*/ 41 w 346"/>
                <a:gd name="T23" fmla="*/ 330 h 401"/>
                <a:gd name="T24" fmla="*/ 65 w 346"/>
                <a:gd name="T25" fmla="*/ 357 h 401"/>
                <a:gd name="T26" fmla="*/ 91 w 346"/>
                <a:gd name="T27" fmla="*/ 377 h 401"/>
                <a:gd name="T28" fmla="*/ 124 w 346"/>
                <a:gd name="T29" fmla="*/ 394 h 401"/>
                <a:gd name="T30" fmla="*/ 156 w 346"/>
                <a:gd name="T31" fmla="*/ 401 h 401"/>
                <a:gd name="T32" fmla="*/ 191 w 346"/>
                <a:gd name="T33" fmla="*/ 401 h 401"/>
                <a:gd name="T34" fmla="*/ 226 w 346"/>
                <a:gd name="T35" fmla="*/ 394 h 401"/>
                <a:gd name="T36" fmla="*/ 256 w 346"/>
                <a:gd name="T37" fmla="*/ 377 h 401"/>
                <a:gd name="T38" fmla="*/ 285 w 346"/>
                <a:gd name="T39" fmla="*/ 357 h 401"/>
                <a:gd name="T40" fmla="*/ 308 w 346"/>
                <a:gd name="T41" fmla="*/ 330 h 401"/>
                <a:gd name="T42" fmla="*/ 326 w 346"/>
                <a:gd name="T43" fmla="*/ 296 h 401"/>
                <a:gd name="T44" fmla="*/ 341 w 346"/>
                <a:gd name="T45" fmla="*/ 262 h 401"/>
                <a:gd name="T46" fmla="*/ 346 w 346"/>
                <a:gd name="T47" fmla="*/ 221 h 401"/>
                <a:gd name="T48" fmla="*/ 346 w 346"/>
                <a:gd name="T49" fmla="*/ 180 h 401"/>
                <a:gd name="T50" fmla="*/ 341 w 346"/>
                <a:gd name="T51" fmla="*/ 143 h 401"/>
                <a:gd name="T52" fmla="*/ 326 w 346"/>
                <a:gd name="T53" fmla="*/ 105 h 401"/>
                <a:gd name="T54" fmla="*/ 308 w 346"/>
                <a:gd name="T55" fmla="*/ 75 h 401"/>
                <a:gd name="T56" fmla="*/ 285 w 346"/>
                <a:gd name="T57" fmla="*/ 47 h 401"/>
                <a:gd name="T58" fmla="*/ 256 w 346"/>
                <a:gd name="T59" fmla="*/ 23 h 401"/>
                <a:gd name="T60" fmla="*/ 226 w 346"/>
                <a:gd name="T61" fmla="*/ 10 h 401"/>
                <a:gd name="T62" fmla="*/ 191 w 346"/>
                <a:gd name="T63"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6" h="401">
                  <a:moveTo>
                    <a:pt x="173" y="0"/>
                  </a:moveTo>
                  <a:lnTo>
                    <a:pt x="156" y="0"/>
                  </a:lnTo>
                  <a:lnTo>
                    <a:pt x="138" y="3"/>
                  </a:lnTo>
                  <a:lnTo>
                    <a:pt x="124" y="10"/>
                  </a:lnTo>
                  <a:lnTo>
                    <a:pt x="106" y="17"/>
                  </a:lnTo>
                  <a:lnTo>
                    <a:pt x="91" y="23"/>
                  </a:lnTo>
                  <a:lnTo>
                    <a:pt x="77" y="34"/>
                  </a:lnTo>
                  <a:lnTo>
                    <a:pt x="65" y="47"/>
                  </a:lnTo>
                  <a:lnTo>
                    <a:pt x="53" y="57"/>
                  </a:lnTo>
                  <a:lnTo>
                    <a:pt x="41" y="75"/>
                  </a:lnTo>
                  <a:lnTo>
                    <a:pt x="30" y="88"/>
                  </a:lnTo>
                  <a:lnTo>
                    <a:pt x="21" y="105"/>
                  </a:lnTo>
                  <a:lnTo>
                    <a:pt x="15" y="122"/>
                  </a:lnTo>
                  <a:lnTo>
                    <a:pt x="9" y="143"/>
                  </a:lnTo>
                  <a:lnTo>
                    <a:pt x="3" y="160"/>
                  </a:lnTo>
                  <a:lnTo>
                    <a:pt x="3" y="180"/>
                  </a:lnTo>
                  <a:lnTo>
                    <a:pt x="0" y="200"/>
                  </a:lnTo>
                  <a:lnTo>
                    <a:pt x="3" y="221"/>
                  </a:lnTo>
                  <a:lnTo>
                    <a:pt x="3" y="241"/>
                  </a:lnTo>
                  <a:lnTo>
                    <a:pt x="9" y="262"/>
                  </a:lnTo>
                  <a:lnTo>
                    <a:pt x="15" y="279"/>
                  </a:lnTo>
                  <a:lnTo>
                    <a:pt x="21" y="296"/>
                  </a:lnTo>
                  <a:lnTo>
                    <a:pt x="30" y="313"/>
                  </a:lnTo>
                  <a:lnTo>
                    <a:pt x="41" y="330"/>
                  </a:lnTo>
                  <a:lnTo>
                    <a:pt x="53" y="343"/>
                  </a:lnTo>
                  <a:lnTo>
                    <a:pt x="65" y="357"/>
                  </a:lnTo>
                  <a:lnTo>
                    <a:pt x="77" y="367"/>
                  </a:lnTo>
                  <a:lnTo>
                    <a:pt x="91" y="377"/>
                  </a:lnTo>
                  <a:lnTo>
                    <a:pt x="106" y="388"/>
                  </a:lnTo>
                  <a:lnTo>
                    <a:pt x="124" y="394"/>
                  </a:lnTo>
                  <a:lnTo>
                    <a:pt x="138" y="398"/>
                  </a:lnTo>
                  <a:lnTo>
                    <a:pt x="156" y="401"/>
                  </a:lnTo>
                  <a:lnTo>
                    <a:pt x="173" y="401"/>
                  </a:lnTo>
                  <a:lnTo>
                    <a:pt x="191" y="401"/>
                  </a:lnTo>
                  <a:lnTo>
                    <a:pt x="209" y="398"/>
                  </a:lnTo>
                  <a:lnTo>
                    <a:pt x="226" y="394"/>
                  </a:lnTo>
                  <a:lnTo>
                    <a:pt x="241" y="388"/>
                  </a:lnTo>
                  <a:lnTo>
                    <a:pt x="256" y="377"/>
                  </a:lnTo>
                  <a:lnTo>
                    <a:pt x="270" y="367"/>
                  </a:lnTo>
                  <a:lnTo>
                    <a:pt x="285" y="357"/>
                  </a:lnTo>
                  <a:lnTo>
                    <a:pt x="297" y="343"/>
                  </a:lnTo>
                  <a:lnTo>
                    <a:pt x="308" y="330"/>
                  </a:lnTo>
                  <a:lnTo>
                    <a:pt x="317" y="313"/>
                  </a:lnTo>
                  <a:lnTo>
                    <a:pt x="326" y="296"/>
                  </a:lnTo>
                  <a:lnTo>
                    <a:pt x="335" y="279"/>
                  </a:lnTo>
                  <a:lnTo>
                    <a:pt x="341" y="262"/>
                  </a:lnTo>
                  <a:lnTo>
                    <a:pt x="344" y="241"/>
                  </a:lnTo>
                  <a:lnTo>
                    <a:pt x="346" y="221"/>
                  </a:lnTo>
                  <a:lnTo>
                    <a:pt x="346" y="200"/>
                  </a:lnTo>
                  <a:lnTo>
                    <a:pt x="346" y="180"/>
                  </a:lnTo>
                  <a:lnTo>
                    <a:pt x="344" y="160"/>
                  </a:lnTo>
                  <a:lnTo>
                    <a:pt x="341" y="143"/>
                  </a:lnTo>
                  <a:lnTo>
                    <a:pt x="335" y="122"/>
                  </a:lnTo>
                  <a:lnTo>
                    <a:pt x="326" y="105"/>
                  </a:lnTo>
                  <a:lnTo>
                    <a:pt x="317" y="88"/>
                  </a:lnTo>
                  <a:lnTo>
                    <a:pt x="308" y="75"/>
                  </a:lnTo>
                  <a:lnTo>
                    <a:pt x="297" y="57"/>
                  </a:lnTo>
                  <a:lnTo>
                    <a:pt x="285" y="47"/>
                  </a:lnTo>
                  <a:lnTo>
                    <a:pt x="270" y="34"/>
                  </a:lnTo>
                  <a:lnTo>
                    <a:pt x="256" y="23"/>
                  </a:lnTo>
                  <a:lnTo>
                    <a:pt x="241" y="17"/>
                  </a:lnTo>
                  <a:lnTo>
                    <a:pt x="226" y="10"/>
                  </a:lnTo>
                  <a:lnTo>
                    <a:pt x="209" y="3"/>
                  </a:lnTo>
                  <a:lnTo>
                    <a:pt x="191" y="0"/>
                  </a:lnTo>
                  <a:lnTo>
                    <a:pt x="173" y="0"/>
                  </a:lnTo>
                </a:path>
              </a:pathLst>
            </a:custGeom>
            <a:noFill/>
            <a:ln w="28575">
              <a:solidFill>
                <a:srgbClr val="0000CC"/>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61922" name="Freeform 98"/>
            <p:cNvSpPr>
              <a:spLocks/>
            </p:cNvSpPr>
            <p:nvPr/>
          </p:nvSpPr>
          <p:spPr bwMode="auto">
            <a:xfrm>
              <a:off x="757" y="2961"/>
              <a:ext cx="349" cy="405"/>
            </a:xfrm>
            <a:custGeom>
              <a:avLst/>
              <a:gdLst>
                <a:gd name="T0" fmla="*/ 3 w 349"/>
                <a:gd name="T1" fmla="*/ 224 h 405"/>
                <a:gd name="T2" fmla="*/ 9 w 349"/>
                <a:gd name="T3" fmla="*/ 262 h 405"/>
                <a:gd name="T4" fmla="*/ 23 w 349"/>
                <a:gd name="T5" fmla="*/ 299 h 405"/>
                <a:gd name="T6" fmla="*/ 41 w 349"/>
                <a:gd name="T7" fmla="*/ 330 h 405"/>
                <a:gd name="T8" fmla="*/ 64 w 349"/>
                <a:gd name="T9" fmla="*/ 357 h 405"/>
                <a:gd name="T10" fmla="*/ 91 w 349"/>
                <a:gd name="T11" fmla="*/ 377 h 405"/>
                <a:gd name="T12" fmla="*/ 123 w 349"/>
                <a:gd name="T13" fmla="*/ 394 h 405"/>
                <a:gd name="T14" fmla="*/ 155 w 349"/>
                <a:gd name="T15" fmla="*/ 401 h 405"/>
                <a:gd name="T16" fmla="*/ 194 w 349"/>
                <a:gd name="T17" fmla="*/ 401 h 405"/>
                <a:gd name="T18" fmla="*/ 226 w 349"/>
                <a:gd name="T19" fmla="*/ 394 h 405"/>
                <a:gd name="T20" fmla="*/ 258 w 349"/>
                <a:gd name="T21" fmla="*/ 377 h 405"/>
                <a:gd name="T22" fmla="*/ 285 w 349"/>
                <a:gd name="T23" fmla="*/ 357 h 405"/>
                <a:gd name="T24" fmla="*/ 308 w 349"/>
                <a:gd name="T25" fmla="*/ 330 h 405"/>
                <a:gd name="T26" fmla="*/ 326 w 349"/>
                <a:gd name="T27" fmla="*/ 299 h 405"/>
                <a:gd name="T28" fmla="*/ 340 w 349"/>
                <a:gd name="T29" fmla="*/ 262 h 405"/>
                <a:gd name="T30" fmla="*/ 346 w 349"/>
                <a:gd name="T31" fmla="*/ 224 h 405"/>
                <a:gd name="T32" fmla="*/ 346 w 349"/>
                <a:gd name="T33" fmla="*/ 180 h 405"/>
                <a:gd name="T34" fmla="*/ 340 w 349"/>
                <a:gd name="T35" fmla="*/ 142 h 405"/>
                <a:gd name="T36" fmla="*/ 326 w 349"/>
                <a:gd name="T37" fmla="*/ 105 h 405"/>
                <a:gd name="T38" fmla="*/ 308 w 349"/>
                <a:gd name="T39" fmla="*/ 74 h 405"/>
                <a:gd name="T40" fmla="*/ 285 w 349"/>
                <a:gd name="T41" fmla="*/ 47 h 405"/>
                <a:gd name="T42" fmla="*/ 258 w 349"/>
                <a:gd name="T43" fmla="*/ 27 h 405"/>
                <a:gd name="T44" fmla="*/ 226 w 349"/>
                <a:gd name="T45" fmla="*/ 10 h 405"/>
                <a:gd name="T46" fmla="*/ 194 w 349"/>
                <a:gd name="T47" fmla="*/ 3 h 405"/>
                <a:gd name="T48" fmla="*/ 155 w 349"/>
                <a:gd name="T49" fmla="*/ 3 h 405"/>
                <a:gd name="T50" fmla="*/ 123 w 349"/>
                <a:gd name="T51" fmla="*/ 10 h 405"/>
                <a:gd name="T52" fmla="*/ 91 w 349"/>
                <a:gd name="T53" fmla="*/ 27 h 405"/>
                <a:gd name="T54" fmla="*/ 64 w 349"/>
                <a:gd name="T55" fmla="*/ 47 h 405"/>
                <a:gd name="T56" fmla="*/ 41 w 349"/>
                <a:gd name="T57" fmla="*/ 74 h 405"/>
                <a:gd name="T58" fmla="*/ 23 w 349"/>
                <a:gd name="T59" fmla="*/ 105 h 405"/>
                <a:gd name="T60" fmla="*/ 9 w 349"/>
                <a:gd name="T61" fmla="*/ 142 h 405"/>
                <a:gd name="T62" fmla="*/ 3 w 349"/>
                <a:gd name="T63" fmla="*/ 18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9" h="405">
                  <a:moveTo>
                    <a:pt x="0" y="204"/>
                  </a:moveTo>
                  <a:lnTo>
                    <a:pt x="3" y="224"/>
                  </a:lnTo>
                  <a:lnTo>
                    <a:pt x="6" y="241"/>
                  </a:lnTo>
                  <a:lnTo>
                    <a:pt x="9" y="262"/>
                  </a:lnTo>
                  <a:lnTo>
                    <a:pt x="15" y="282"/>
                  </a:lnTo>
                  <a:lnTo>
                    <a:pt x="23" y="299"/>
                  </a:lnTo>
                  <a:lnTo>
                    <a:pt x="29" y="316"/>
                  </a:lnTo>
                  <a:lnTo>
                    <a:pt x="41" y="330"/>
                  </a:lnTo>
                  <a:lnTo>
                    <a:pt x="53" y="343"/>
                  </a:lnTo>
                  <a:lnTo>
                    <a:pt x="64" y="357"/>
                  </a:lnTo>
                  <a:lnTo>
                    <a:pt x="76" y="371"/>
                  </a:lnTo>
                  <a:lnTo>
                    <a:pt x="91" y="377"/>
                  </a:lnTo>
                  <a:lnTo>
                    <a:pt x="109" y="388"/>
                  </a:lnTo>
                  <a:lnTo>
                    <a:pt x="123" y="394"/>
                  </a:lnTo>
                  <a:lnTo>
                    <a:pt x="141" y="398"/>
                  </a:lnTo>
                  <a:lnTo>
                    <a:pt x="155" y="401"/>
                  </a:lnTo>
                  <a:lnTo>
                    <a:pt x="173" y="405"/>
                  </a:lnTo>
                  <a:lnTo>
                    <a:pt x="194" y="401"/>
                  </a:lnTo>
                  <a:lnTo>
                    <a:pt x="208" y="398"/>
                  </a:lnTo>
                  <a:lnTo>
                    <a:pt x="226" y="394"/>
                  </a:lnTo>
                  <a:lnTo>
                    <a:pt x="241" y="388"/>
                  </a:lnTo>
                  <a:lnTo>
                    <a:pt x="258" y="377"/>
                  </a:lnTo>
                  <a:lnTo>
                    <a:pt x="270" y="371"/>
                  </a:lnTo>
                  <a:lnTo>
                    <a:pt x="285" y="357"/>
                  </a:lnTo>
                  <a:lnTo>
                    <a:pt x="296" y="343"/>
                  </a:lnTo>
                  <a:lnTo>
                    <a:pt x="308" y="330"/>
                  </a:lnTo>
                  <a:lnTo>
                    <a:pt x="317" y="316"/>
                  </a:lnTo>
                  <a:lnTo>
                    <a:pt x="326" y="299"/>
                  </a:lnTo>
                  <a:lnTo>
                    <a:pt x="334" y="282"/>
                  </a:lnTo>
                  <a:lnTo>
                    <a:pt x="340" y="262"/>
                  </a:lnTo>
                  <a:lnTo>
                    <a:pt x="343" y="241"/>
                  </a:lnTo>
                  <a:lnTo>
                    <a:pt x="346" y="224"/>
                  </a:lnTo>
                  <a:lnTo>
                    <a:pt x="349" y="204"/>
                  </a:lnTo>
                  <a:lnTo>
                    <a:pt x="346" y="180"/>
                  </a:lnTo>
                  <a:lnTo>
                    <a:pt x="343" y="163"/>
                  </a:lnTo>
                  <a:lnTo>
                    <a:pt x="340" y="142"/>
                  </a:lnTo>
                  <a:lnTo>
                    <a:pt x="334" y="125"/>
                  </a:lnTo>
                  <a:lnTo>
                    <a:pt x="326" y="105"/>
                  </a:lnTo>
                  <a:lnTo>
                    <a:pt x="317" y="91"/>
                  </a:lnTo>
                  <a:lnTo>
                    <a:pt x="308" y="74"/>
                  </a:lnTo>
                  <a:lnTo>
                    <a:pt x="296" y="61"/>
                  </a:lnTo>
                  <a:lnTo>
                    <a:pt x="285" y="47"/>
                  </a:lnTo>
                  <a:lnTo>
                    <a:pt x="270" y="37"/>
                  </a:lnTo>
                  <a:lnTo>
                    <a:pt x="258" y="27"/>
                  </a:lnTo>
                  <a:lnTo>
                    <a:pt x="241" y="17"/>
                  </a:lnTo>
                  <a:lnTo>
                    <a:pt x="226" y="10"/>
                  </a:lnTo>
                  <a:lnTo>
                    <a:pt x="208" y="6"/>
                  </a:lnTo>
                  <a:lnTo>
                    <a:pt x="194" y="3"/>
                  </a:lnTo>
                  <a:lnTo>
                    <a:pt x="173" y="0"/>
                  </a:lnTo>
                  <a:lnTo>
                    <a:pt x="155" y="3"/>
                  </a:lnTo>
                  <a:lnTo>
                    <a:pt x="141" y="6"/>
                  </a:lnTo>
                  <a:lnTo>
                    <a:pt x="123" y="10"/>
                  </a:lnTo>
                  <a:lnTo>
                    <a:pt x="109" y="17"/>
                  </a:lnTo>
                  <a:lnTo>
                    <a:pt x="91" y="27"/>
                  </a:lnTo>
                  <a:lnTo>
                    <a:pt x="76" y="37"/>
                  </a:lnTo>
                  <a:lnTo>
                    <a:pt x="64" y="47"/>
                  </a:lnTo>
                  <a:lnTo>
                    <a:pt x="53" y="61"/>
                  </a:lnTo>
                  <a:lnTo>
                    <a:pt x="41" y="74"/>
                  </a:lnTo>
                  <a:lnTo>
                    <a:pt x="29" y="91"/>
                  </a:lnTo>
                  <a:lnTo>
                    <a:pt x="23" y="105"/>
                  </a:lnTo>
                  <a:lnTo>
                    <a:pt x="15" y="125"/>
                  </a:lnTo>
                  <a:lnTo>
                    <a:pt x="9" y="142"/>
                  </a:lnTo>
                  <a:lnTo>
                    <a:pt x="6" y="163"/>
                  </a:lnTo>
                  <a:lnTo>
                    <a:pt x="3" y="180"/>
                  </a:lnTo>
                  <a:lnTo>
                    <a:pt x="0" y="204"/>
                  </a:lnTo>
                </a:path>
              </a:pathLst>
            </a:custGeom>
            <a:noFill/>
            <a:ln w="285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61923" name="Freeform 99"/>
            <p:cNvSpPr>
              <a:spLocks/>
            </p:cNvSpPr>
            <p:nvPr/>
          </p:nvSpPr>
          <p:spPr bwMode="auto">
            <a:xfrm>
              <a:off x="912" y="2589"/>
              <a:ext cx="33" cy="160"/>
            </a:xfrm>
            <a:custGeom>
              <a:avLst/>
              <a:gdLst>
                <a:gd name="T0" fmla="*/ 0 w 33"/>
                <a:gd name="T1" fmla="*/ 160 h 160"/>
                <a:gd name="T2" fmla="*/ 33 w 33"/>
                <a:gd name="T3" fmla="*/ 160 h 160"/>
                <a:gd name="T4" fmla="*/ 18 w 33"/>
                <a:gd name="T5" fmla="*/ 0 h 160"/>
                <a:gd name="T6" fmla="*/ 0 w 33"/>
                <a:gd name="T7" fmla="*/ 160 h 160"/>
              </a:gdLst>
              <a:ahLst/>
              <a:cxnLst>
                <a:cxn ang="0">
                  <a:pos x="T0" y="T1"/>
                </a:cxn>
                <a:cxn ang="0">
                  <a:pos x="T2" y="T3"/>
                </a:cxn>
                <a:cxn ang="0">
                  <a:pos x="T4" y="T5"/>
                </a:cxn>
                <a:cxn ang="0">
                  <a:pos x="T6" y="T7"/>
                </a:cxn>
              </a:cxnLst>
              <a:rect l="0" t="0" r="r" b="b"/>
              <a:pathLst>
                <a:path w="33" h="160">
                  <a:moveTo>
                    <a:pt x="0" y="160"/>
                  </a:moveTo>
                  <a:lnTo>
                    <a:pt x="33" y="160"/>
                  </a:lnTo>
                  <a:lnTo>
                    <a:pt x="18" y="0"/>
                  </a:lnTo>
                  <a:lnTo>
                    <a:pt x="0" y="16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1924" name="Freeform 100"/>
            <p:cNvSpPr>
              <a:spLocks/>
            </p:cNvSpPr>
            <p:nvPr/>
          </p:nvSpPr>
          <p:spPr bwMode="auto">
            <a:xfrm>
              <a:off x="912" y="2589"/>
              <a:ext cx="33" cy="160"/>
            </a:xfrm>
            <a:custGeom>
              <a:avLst/>
              <a:gdLst>
                <a:gd name="T0" fmla="*/ 0 w 33"/>
                <a:gd name="T1" fmla="*/ 160 h 160"/>
                <a:gd name="T2" fmla="*/ 33 w 33"/>
                <a:gd name="T3" fmla="*/ 160 h 160"/>
                <a:gd name="T4" fmla="*/ 18 w 33"/>
                <a:gd name="T5" fmla="*/ 0 h 160"/>
                <a:gd name="T6" fmla="*/ 0 w 33"/>
                <a:gd name="T7" fmla="*/ 160 h 160"/>
              </a:gdLst>
              <a:ahLst/>
              <a:cxnLst>
                <a:cxn ang="0">
                  <a:pos x="T0" y="T1"/>
                </a:cxn>
                <a:cxn ang="0">
                  <a:pos x="T2" y="T3"/>
                </a:cxn>
                <a:cxn ang="0">
                  <a:pos x="T4" y="T5"/>
                </a:cxn>
                <a:cxn ang="0">
                  <a:pos x="T6" y="T7"/>
                </a:cxn>
              </a:cxnLst>
              <a:rect l="0" t="0" r="r" b="b"/>
              <a:pathLst>
                <a:path w="33" h="160">
                  <a:moveTo>
                    <a:pt x="0" y="160"/>
                  </a:moveTo>
                  <a:lnTo>
                    <a:pt x="33" y="160"/>
                  </a:lnTo>
                  <a:lnTo>
                    <a:pt x="18" y="0"/>
                  </a:lnTo>
                  <a:lnTo>
                    <a:pt x="0" y="160"/>
                  </a:lnTo>
                  <a:close/>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61925" name="Line 101"/>
            <p:cNvSpPr>
              <a:spLocks noChangeShapeType="1"/>
            </p:cNvSpPr>
            <p:nvPr/>
          </p:nvSpPr>
          <p:spPr bwMode="auto">
            <a:xfrm>
              <a:off x="933" y="2753"/>
              <a:ext cx="0" cy="208"/>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926" name="Line 102"/>
            <p:cNvSpPr>
              <a:spLocks noChangeShapeType="1"/>
            </p:cNvSpPr>
            <p:nvPr/>
          </p:nvSpPr>
          <p:spPr bwMode="auto">
            <a:xfrm flipH="1">
              <a:off x="1699" y="1977"/>
              <a:ext cx="114" cy="231"/>
            </a:xfrm>
            <a:prstGeom prst="line">
              <a:avLst/>
            </a:prstGeom>
            <a:noFill/>
            <a:ln w="14288">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927" name="Line 103"/>
            <p:cNvSpPr>
              <a:spLocks noChangeShapeType="1"/>
            </p:cNvSpPr>
            <p:nvPr/>
          </p:nvSpPr>
          <p:spPr bwMode="auto">
            <a:xfrm>
              <a:off x="2021" y="1851"/>
              <a:ext cx="144" cy="245"/>
            </a:xfrm>
            <a:prstGeom prst="line">
              <a:avLst/>
            </a:prstGeom>
            <a:noFill/>
            <a:ln w="14288">
              <a:solidFill>
                <a:srgbClr val="0000C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928" name="Freeform 104"/>
            <p:cNvSpPr>
              <a:spLocks/>
            </p:cNvSpPr>
            <p:nvPr/>
          </p:nvSpPr>
          <p:spPr bwMode="auto">
            <a:xfrm>
              <a:off x="2127" y="2052"/>
              <a:ext cx="82" cy="146"/>
            </a:xfrm>
            <a:custGeom>
              <a:avLst/>
              <a:gdLst>
                <a:gd name="T0" fmla="*/ 26 w 82"/>
                <a:gd name="T1" fmla="*/ 0 h 146"/>
                <a:gd name="T2" fmla="*/ 0 w 82"/>
                <a:gd name="T3" fmla="*/ 20 h 146"/>
                <a:gd name="T4" fmla="*/ 82 w 82"/>
                <a:gd name="T5" fmla="*/ 146 h 146"/>
                <a:gd name="T6" fmla="*/ 26 w 82"/>
                <a:gd name="T7" fmla="*/ 0 h 146"/>
              </a:gdLst>
              <a:ahLst/>
              <a:cxnLst>
                <a:cxn ang="0">
                  <a:pos x="T0" y="T1"/>
                </a:cxn>
                <a:cxn ang="0">
                  <a:pos x="T2" y="T3"/>
                </a:cxn>
                <a:cxn ang="0">
                  <a:pos x="T4" y="T5"/>
                </a:cxn>
                <a:cxn ang="0">
                  <a:pos x="T6" y="T7"/>
                </a:cxn>
              </a:cxnLst>
              <a:rect l="0" t="0" r="r" b="b"/>
              <a:pathLst>
                <a:path w="82" h="146">
                  <a:moveTo>
                    <a:pt x="26" y="0"/>
                  </a:moveTo>
                  <a:lnTo>
                    <a:pt x="0" y="20"/>
                  </a:lnTo>
                  <a:lnTo>
                    <a:pt x="82" y="146"/>
                  </a:lnTo>
                  <a:lnTo>
                    <a:pt x="2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1929" name="Freeform 105"/>
            <p:cNvSpPr>
              <a:spLocks/>
            </p:cNvSpPr>
            <p:nvPr/>
          </p:nvSpPr>
          <p:spPr bwMode="auto">
            <a:xfrm>
              <a:off x="2127" y="2052"/>
              <a:ext cx="82" cy="146"/>
            </a:xfrm>
            <a:custGeom>
              <a:avLst/>
              <a:gdLst>
                <a:gd name="T0" fmla="*/ 26 w 82"/>
                <a:gd name="T1" fmla="*/ 0 h 146"/>
                <a:gd name="T2" fmla="*/ 0 w 82"/>
                <a:gd name="T3" fmla="*/ 20 h 146"/>
                <a:gd name="T4" fmla="*/ 82 w 82"/>
                <a:gd name="T5" fmla="*/ 146 h 146"/>
                <a:gd name="T6" fmla="*/ 26 w 82"/>
                <a:gd name="T7" fmla="*/ 0 h 146"/>
              </a:gdLst>
              <a:ahLst/>
              <a:cxnLst>
                <a:cxn ang="0">
                  <a:pos x="T0" y="T1"/>
                </a:cxn>
                <a:cxn ang="0">
                  <a:pos x="T2" y="T3"/>
                </a:cxn>
                <a:cxn ang="0">
                  <a:pos x="T4" y="T5"/>
                </a:cxn>
                <a:cxn ang="0">
                  <a:pos x="T6" y="T7"/>
                </a:cxn>
              </a:cxnLst>
              <a:rect l="0" t="0" r="r" b="b"/>
              <a:pathLst>
                <a:path w="82" h="146">
                  <a:moveTo>
                    <a:pt x="26" y="0"/>
                  </a:moveTo>
                  <a:lnTo>
                    <a:pt x="0" y="20"/>
                  </a:lnTo>
                  <a:lnTo>
                    <a:pt x="82" y="146"/>
                  </a:lnTo>
                  <a:lnTo>
                    <a:pt x="26" y="0"/>
                  </a:lnTo>
                  <a:close/>
                </a:path>
              </a:pathLst>
            </a:custGeom>
            <a:solidFill>
              <a:srgbClr val="0000CC"/>
            </a:solidFill>
            <a:ln w="4763">
              <a:solidFill>
                <a:srgbClr val="0000CC"/>
              </a:solidFill>
              <a:prstDash val="solid"/>
              <a:round/>
              <a:headEnd/>
              <a:tailEnd/>
            </a:ln>
          </p:spPr>
          <p:txBody>
            <a:bodyPr/>
            <a:lstStyle/>
            <a:p>
              <a:endParaRPr lang="zh-CN" altLang="en-US"/>
            </a:p>
          </p:txBody>
        </p:sp>
        <p:sp>
          <p:nvSpPr>
            <p:cNvPr id="461930" name="Freeform 106"/>
            <p:cNvSpPr>
              <a:spLocks/>
            </p:cNvSpPr>
            <p:nvPr/>
          </p:nvSpPr>
          <p:spPr bwMode="auto">
            <a:xfrm>
              <a:off x="1790" y="1861"/>
              <a:ext cx="82" cy="146"/>
            </a:xfrm>
            <a:custGeom>
              <a:avLst/>
              <a:gdLst>
                <a:gd name="T0" fmla="*/ 0 w 82"/>
                <a:gd name="T1" fmla="*/ 126 h 146"/>
                <a:gd name="T2" fmla="*/ 26 w 82"/>
                <a:gd name="T3" fmla="*/ 146 h 146"/>
                <a:gd name="T4" fmla="*/ 82 w 82"/>
                <a:gd name="T5" fmla="*/ 0 h 146"/>
                <a:gd name="T6" fmla="*/ 0 w 82"/>
                <a:gd name="T7" fmla="*/ 126 h 146"/>
              </a:gdLst>
              <a:ahLst/>
              <a:cxnLst>
                <a:cxn ang="0">
                  <a:pos x="T0" y="T1"/>
                </a:cxn>
                <a:cxn ang="0">
                  <a:pos x="T2" y="T3"/>
                </a:cxn>
                <a:cxn ang="0">
                  <a:pos x="T4" y="T5"/>
                </a:cxn>
                <a:cxn ang="0">
                  <a:pos x="T6" y="T7"/>
                </a:cxn>
              </a:cxnLst>
              <a:rect l="0" t="0" r="r" b="b"/>
              <a:pathLst>
                <a:path w="82" h="146">
                  <a:moveTo>
                    <a:pt x="0" y="126"/>
                  </a:moveTo>
                  <a:lnTo>
                    <a:pt x="26" y="146"/>
                  </a:lnTo>
                  <a:lnTo>
                    <a:pt x="82" y="0"/>
                  </a:lnTo>
                  <a:lnTo>
                    <a:pt x="0" y="1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1931" name="Freeform 107"/>
            <p:cNvSpPr>
              <a:spLocks/>
            </p:cNvSpPr>
            <p:nvPr/>
          </p:nvSpPr>
          <p:spPr bwMode="auto">
            <a:xfrm>
              <a:off x="1790" y="1861"/>
              <a:ext cx="82" cy="146"/>
            </a:xfrm>
            <a:custGeom>
              <a:avLst/>
              <a:gdLst>
                <a:gd name="T0" fmla="*/ 0 w 82"/>
                <a:gd name="T1" fmla="*/ 126 h 146"/>
                <a:gd name="T2" fmla="*/ 26 w 82"/>
                <a:gd name="T3" fmla="*/ 146 h 146"/>
                <a:gd name="T4" fmla="*/ 82 w 82"/>
                <a:gd name="T5" fmla="*/ 0 h 146"/>
                <a:gd name="T6" fmla="*/ 0 w 82"/>
                <a:gd name="T7" fmla="*/ 126 h 146"/>
              </a:gdLst>
              <a:ahLst/>
              <a:cxnLst>
                <a:cxn ang="0">
                  <a:pos x="T0" y="T1"/>
                </a:cxn>
                <a:cxn ang="0">
                  <a:pos x="T2" y="T3"/>
                </a:cxn>
                <a:cxn ang="0">
                  <a:pos x="T4" y="T5"/>
                </a:cxn>
                <a:cxn ang="0">
                  <a:pos x="T6" y="T7"/>
                </a:cxn>
              </a:cxnLst>
              <a:rect l="0" t="0" r="r" b="b"/>
              <a:pathLst>
                <a:path w="82" h="146">
                  <a:moveTo>
                    <a:pt x="0" y="126"/>
                  </a:moveTo>
                  <a:lnTo>
                    <a:pt x="26" y="146"/>
                  </a:lnTo>
                  <a:lnTo>
                    <a:pt x="82" y="0"/>
                  </a:lnTo>
                  <a:lnTo>
                    <a:pt x="0" y="126"/>
                  </a:lnTo>
                  <a:close/>
                </a:path>
              </a:pathLst>
            </a:custGeom>
            <a:solidFill>
              <a:srgbClr val="0000CC"/>
            </a:solidFill>
            <a:ln w="4763">
              <a:solidFill>
                <a:srgbClr val="0000CC"/>
              </a:solidFill>
              <a:prstDash val="solid"/>
              <a:round/>
              <a:headEnd/>
              <a:tailEnd/>
            </a:ln>
          </p:spPr>
          <p:txBody>
            <a:bodyPr/>
            <a:lstStyle/>
            <a:p>
              <a:endParaRPr lang="zh-CN" altLang="en-US"/>
            </a:p>
          </p:txBody>
        </p:sp>
        <p:sp>
          <p:nvSpPr>
            <p:cNvPr id="461932" name="Freeform 108"/>
            <p:cNvSpPr>
              <a:spLocks/>
            </p:cNvSpPr>
            <p:nvPr/>
          </p:nvSpPr>
          <p:spPr bwMode="auto">
            <a:xfrm>
              <a:off x="1065" y="1470"/>
              <a:ext cx="346" cy="401"/>
            </a:xfrm>
            <a:custGeom>
              <a:avLst/>
              <a:gdLst>
                <a:gd name="T0" fmla="*/ 155 w 346"/>
                <a:gd name="T1" fmla="*/ 0 h 401"/>
                <a:gd name="T2" fmla="*/ 120 w 346"/>
                <a:gd name="T3" fmla="*/ 10 h 401"/>
                <a:gd name="T4" fmla="*/ 91 w 346"/>
                <a:gd name="T5" fmla="*/ 23 h 401"/>
                <a:gd name="T6" fmla="*/ 62 w 346"/>
                <a:gd name="T7" fmla="*/ 44 h 401"/>
                <a:gd name="T8" fmla="*/ 38 w 346"/>
                <a:gd name="T9" fmla="*/ 71 h 401"/>
                <a:gd name="T10" fmla="*/ 21 w 346"/>
                <a:gd name="T11" fmla="*/ 105 h 401"/>
                <a:gd name="T12" fmla="*/ 6 w 346"/>
                <a:gd name="T13" fmla="*/ 139 h 401"/>
                <a:gd name="T14" fmla="*/ 0 w 346"/>
                <a:gd name="T15" fmla="*/ 180 h 401"/>
                <a:gd name="T16" fmla="*/ 0 w 346"/>
                <a:gd name="T17" fmla="*/ 221 h 401"/>
                <a:gd name="T18" fmla="*/ 6 w 346"/>
                <a:gd name="T19" fmla="*/ 262 h 401"/>
                <a:gd name="T20" fmla="*/ 21 w 346"/>
                <a:gd name="T21" fmla="*/ 296 h 401"/>
                <a:gd name="T22" fmla="*/ 38 w 346"/>
                <a:gd name="T23" fmla="*/ 330 h 401"/>
                <a:gd name="T24" fmla="*/ 62 w 346"/>
                <a:gd name="T25" fmla="*/ 357 h 401"/>
                <a:gd name="T26" fmla="*/ 91 w 346"/>
                <a:gd name="T27" fmla="*/ 377 h 401"/>
                <a:gd name="T28" fmla="*/ 120 w 346"/>
                <a:gd name="T29" fmla="*/ 391 h 401"/>
                <a:gd name="T30" fmla="*/ 155 w 346"/>
                <a:gd name="T31" fmla="*/ 401 h 401"/>
                <a:gd name="T32" fmla="*/ 191 w 346"/>
                <a:gd name="T33" fmla="*/ 401 h 401"/>
                <a:gd name="T34" fmla="*/ 223 w 346"/>
                <a:gd name="T35" fmla="*/ 391 h 401"/>
                <a:gd name="T36" fmla="*/ 255 w 346"/>
                <a:gd name="T37" fmla="*/ 377 h 401"/>
                <a:gd name="T38" fmla="*/ 282 w 346"/>
                <a:gd name="T39" fmla="*/ 357 h 401"/>
                <a:gd name="T40" fmla="*/ 305 w 346"/>
                <a:gd name="T41" fmla="*/ 330 h 401"/>
                <a:gd name="T42" fmla="*/ 326 w 346"/>
                <a:gd name="T43" fmla="*/ 296 h 401"/>
                <a:gd name="T44" fmla="*/ 337 w 346"/>
                <a:gd name="T45" fmla="*/ 262 h 401"/>
                <a:gd name="T46" fmla="*/ 346 w 346"/>
                <a:gd name="T47" fmla="*/ 221 h 401"/>
                <a:gd name="T48" fmla="*/ 346 w 346"/>
                <a:gd name="T49" fmla="*/ 180 h 401"/>
                <a:gd name="T50" fmla="*/ 337 w 346"/>
                <a:gd name="T51" fmla="*/ 139 h 401"/>
                <a:gd name="T52" fmla="*/ 326 w 346"/>
                <a:gd name="T53" fmla="*/ 105 h 401"/>
                <a:gd name="T54" fmla="*/ 305 w 346"/>
                <a:gd name="T55" fmla="*/ 71 h 401"/>
                <a:gd name="T56" fmla="*/ 282 w 346"/>
                <a:gd name="T57" fmla="*/ 44 h 401"/>
                <a:gd name="T58" fmla="*/ 255 w 346"/>
                <a:gd name="T59" fmla="*/ 23 h 401"/>
                <a:gd name="T60" fmla="*/ 223 w 346"/>
                <a:gd name="T61" fmla="*/ 10 h 401"/>
                <a:gd name="T62" fmla="*/ 191 w 346"/>
                <a:gd name="T63" fmla="*/ 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6" h="401">
                  <a:moveTo>
                    <a:pt x="173" y="0"/>
                  </a:moveTo>
                  <a:lnTo>
                    <a:pt x="155" y="0"/>
                  </a:lnTo>
                  <a:lnTo>
                    <a:pt x="138" y="3"/>
                  </a:lnTo>
                  <a:lnTo>
                    <a:pt x="120" y="10"/>
                  </a:lnTo>
                  <a:lnTo>
                    <a:pt x="106" y="17"/>
                  </a:lnTo>
                  <a:lnTo>
                    <a:pt x="91" y="23"/>
                  </a:lnTo>
                  <a:lnTo>
                    <a:pt x="76" y="34"/>
                  </a:lnTo>
                  <a:lnTo>
                    <a:pt x="62" y="44"/>
                  </a:lnTo>
                  <a:lnTo>
                    <a:pt x="50" y="57"/>
                  </a:lnTo>
                  <a:lnTo>
                    <a:pt x="38" y="71"/>
                  </a:lnTo>
                  <a:lnTo>
                    <a:pt x="29" y="88"/>
                  </a:lnTo>
                  <a:lnTo>
                    <a:pt x="21" y="105"/>
                  </a:lnTo>
                  <a:lnTo>
                    <a:pt x="12" y="122"/>
                  </a:lnTo>
                  <a:lnTo>
                    <a:pt x="6" y="139"/>
                  </a:lnTo>
                  <a:lnTo>
                    <a:pt x="3" y="160"/>
                  </a:lnTo>
                  <a:lnTo>
                    <a:pt x="0" y="180"/>
                  </a:lnTo>
                  <a:lnTo>
                    <a:pt x="0" y="200"/>
                  </a:lnTo>
                  <a:lnTo>
                    <a:pt x="0" y="221"/>
                  </a:lnTo>
                  <a:lnTo>
                    <a:pt x="3" y="241"/>
                  </a:lnTo>
                  <a:lnTo>
                    <a:pt x="6" y="262"/>
                  </a:lnTo>
                  <a:lnTo>
                    <a:pt x="12" y="279"/>
                  </a:lnTo>
                  <a:lnTo>
                    <a:pt x="21" y="296"/>
                  </a:lnTo>
                  <a:lnTo>
                    <a:pt x="29" y="313"/>
                  </a:lnTo>
                  <a:lnTo>
                    <a:pt x="38" y="330"/>
                  </a:lnTo>
                  <a:lnTo>
                    <a:pt x="50" y="343"/>
                  </a:lnTo>
                  <a:lnTo>
                    <a:pt x="62" y="357"/>
                  </a:lnTo>
                  <a:lnTo>
                    <a:pt x="76" y="367"/>
                  </a:lnTo>
                  <a:lnTo>
                    <a:pt x="91" y="377"/>
                  </a:lnTo>
                  <a:lnTo>
                    <a:pt x="106" y="384"/>
                  </a:lnTo>
                  <a:lnTo>
                    <a:pt x="120" y="391"/>
                  </a:lnTo>
                  <a:lnTo>
                    <a:pt x="138" y="398"/>
                  </a:lnTo>
                  <a:lnTo>
                    <a:pt x="155" y="401"/>
                  </a:lnTo>
                  <a:lnTo>
                    <a:pt x="173" y="401"/>
                  </a:lnTo>
                  <a:lnTo>
                    <a:pt x="191" y="401"/>
                  </a:lnTo>
                  <a:lnTo>
                    <a:pt x="208" y="398"/>
                  </a:lnTo>
                  <a:lnTo>
                    <a:pt x="223" y="391"/>
                  </a:lnTo>
                  <a:lnTo>
                    <a:pt x="241" y="384"/>
                  </a:lnTo>
                  <a:lnTo>
                    <a:pt x="255" y="377"/>
                  </a:lnTo>
                  <a:lnTo>
                    <a:pt x="270" y="367"/>
                  </a:lnTo>
                  <a:lnTo>
                    <a:pt x="282" y="357"/>
                  </a:lnTo>
                  <a:lnTo>
                    <a:pt x="296" y="343"/>
                  </a:lnTo>
                  <a:lnTo>
                    <a:pt x="305" y="330"/>
                  </a:lnTo>
                  <a:lnTo>
                    <a:pt x="317" y="313"/>
                  </a:lnTo>
                  <a:lnTo>
                    <a:pt x="326" y="296"/>
                  </a:lnTo>
                  <a:lnTo>
                    <a:pt x="331" y="279"/>
                  </a:lnTo>
                  <a:lnTo>
                    <a:pt x="337" y="262"/>
                  </a:lnTo>
                  <a:lnTo>
                    <a:pt x="343" y="241"/>
                  </a:lnTo>
                  <a:lnTo>
                    <a:pt x="346" y="221"/>
                  </a:lnTo>
                  <a:lnTo>
                    <a:pt x="346" y="200"/>
                  </a:lnTo>
                  <a:lnTo>
                    <a:pt x="346" y="180"/>
                  </a:lnTo>
                  <a:lnTo>
                    <a:pt x="343" y="160"/>
                  </a:lnTo>
                  <a:lnTo>
                    <a:pt x="337" y="139"/>
                  </a:lnTo>
                  <a:lnTo>
                    <a:pt x="331" y="122"/>
                  </a:lnTo>
                  <a:lnTo>
                    <a:pt x="326" y="105"/>
                  </a:lnTo>
                  <a:lnTo>
                    <a:pt x="317" y="88"/>
                  </a:lnTo>
                  <a:lnTo>
                    <a:pt x="305" y="71"/>
                  </a:lnTo>
                  <a:lnTo>
                    <a:pt x="296" y="57"/>
                  </a:lnTo>
                  <a:lnTo>
                    <a:pt x="282" y="44"/>
                  </a:lnTo>
                  <a:lnTo>
                    <a:pt x="270" y="34"/>
                  </a:lnTo>
                  <a:lnTo>
                    <a:pt x="255" y="23"/>
                  </a:lnTo>
                  <a:lnTo>
                    <a:pt x="241" y="17"/>
                  </a:lnTo>
                  <a:lnTo>
                    <a:pt x="223" y="10"/>
                  </a:lnTo>
                  <a:lnTo>
                    <a:pt x="208" y="3"/>
                  </a:lnTo>
                  <a:lnTo>
                    <a:pt x="191" y="0"/>
                  </a:lnTo>
                  <a:lnTo>
                    <a:pt x="173" y="0"/>
                  </a:lnTo>
                </a:path>
              </a:pathLst>
            </a:custGeom>
            <a:noFill/>
            <a:ln w="285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61933" name="Freeform 109"/>
            <p:cNvSpPr>
              <a:spLocks/>
            </p:cNvSpPr>
            <p:nvPr/>
          </p:nvSpPr>
          <p:spPr bwMode="auto">
            <a:xfrm>
              <a:off x="1596" y="1650"/>
              <a:ext cx="135" cy="37"/>
            </a:xfrm>
            <a:custGeom>
              <a:avLst/>
              <a:gdLst>
                <a:gd name="T0" fmla="*/ 0 w 135"/>
                <a:gd name="T1" fmla="*/ 0 h 37"/>
                <a:gd name="T2" fmla="*/ 0 w 135"/>
                <a:gd name="T3" fmla="*/ 37 h 37"/>
                <a:gd name="T4" fmla="*/ 135 w 135"/>
                <a:gd name="T5" fmla="*/ 17 h 37"/>
                <a:gd name="T6" fmla="*/ 0 w 135"/>
                <a:gd name="T7" fmla="*/ 0 h 37"/>
              </a:gdLst>
              <a:ahLst/>
              <a:cxnLst>
                <a:cxn ang="0">
                  <a:pos x="T0" y="T1"/>
                </a:cxn>
                <a:cxn ang="0">
                  <a:pos x="T2" y="T3"/>
                </a:cxn>
                <a:cxn ang="0">
                  <a:pos x="T4" y="T5"/>
                </a:cxn>
                <a:cxn ang="0">
                  <a:pos x="T6" y="T7"/>
                </a:cxn>
              </a:cxnLst>
              <a:rect l="0" t="0" r="r" b="b"/>
              <a:pathLst>
                <a:path w="135" h="37">
                  <a:moveTo>
                    <a:pt x="0" y="0"/>
                  </a:moveTo>
                  <a:lnTo>
                    <a:pt x="0" y="37"/>
                  </a:lnTo>
                  <a:lnTo>
                    <a:pt x="135" y="1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1934" name="Freeform 110"/>
            <p:cNvSpPr>
              <a:spLocks/>
            </p:cNvSpPr>
            <p:nvPr/>
          </p:nvSpPr>
          <p:spPr bwMode="auto">
            <a:xfrm>
              <a:off x="1596" y="1650"/>
              <a:ext cx="135" cy="37"/>
            </a:xfrm>
            <a:custGeom>
              <a:avLst/>
              <a:gdLst>
                <a:gd name="T0" fmla="*/ 0 w 135"/>
                <a:gd name="T1" fmla="*/ 0 h 37"/>
                <a:gd name="T2" fmla="*/ 0 w 135"/>
                <a:gd name="T3" fmla="*/ 37 h 37"/>
                <a:gd name="T4" fmla="*/ 135 w 135"/>
                <a:gd name="T5" fmla="*/ 17 h 37"/>
                <a:gd name="T6" fmla="*/ 0 w 135"/>
                <a:gd name="T7" fmla="*/ 0 h 37"/>
              </a:gdLst>
              <a:ahLst/>
              <a:cxnLst>
                <a:cxn ang="0">
                  <a:pos x="T0" y="T1"/>
                </a:cxn>
                <a:cxn ang="0">
                  <a:pos x="T2" y="T3"/>
                </a:cxn>
                <a:cxn ang="0">
                  <a:pos x="T4" y="T5"/>
                </a:cxn>
                <a:cxn ang="0">
                  <a:pos x="T6" y="T7"/>
                </a:cxn>
              </a:cxnLst>
              <a:rect l="0" t="0" r="r" b="b"/>
              <a:pathLst>
                <a:path w="135" h="37">
                  <a:moveTo>
                    <a:pt x="0" y="0"/>
                  </a:moveTo>
                  <a:lnTo>
                    <a:pt x="0" y="37"/>
                  </a:lnTo>
                  <a:lnTo>
                    <a:pt x="135" y="17"/>
                  </a:lnTo>
                  <a:lnTo>
                    <a:pt x="0" y="0"/>
                  </a:lnTo>
                  <a:close/>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61935" name="Line 111"/>
            <p:cNvSpPr>
              <a:spLocks noChangeShapeType="1"/>
            </p:cNvSpPr>
            <p:nvPr/>
          </p:nvSpPr>
          <p:spPr bwMode="auto">
            <a:xfrm flipH="1">
              <a:off x="1414" y="1670"/>
              <a:ext cx="179" cy="0"/>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936" name="Rectangle 112"/>
            <p:cNvSpPr>
              <a:spLocks noChangeArrowheads="1"/>
            </p:cNvSpPr>
            <p:nvPr/>
          </p:nvSpPr>
          <p:spPr bwMode="auto">
            <a:xfrm>
              <a:off x="1165" y="1605"/>
              <a:ext cx="228"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900">
                  <a:solidFill>
                    <a:srgbClr val="000000"/>
                  </a:solidFill>
                  <a:latin typeface="Times New Roman" panose="02020603050405020304" pitchFamily="18" charset="0"/>
                </a:rPr>
                <a:t>000</a:t>
              </a:r>
              <a:endParaRPr lang="en-US" altLang="zh-CN"/>
            </a:p>
          </p:txBody>
        </p:sp>
        <p:sp>
          <p:nvSpPr>
            <p:cNvPr id="461937" name="Rectangle 113"/>
            <p:cNvSpPr>
              <a:spLocks noChangeArrowheads="1"/>
            </p:cNvSpPr>
            <p:nvPr/>
          </p:nvSpPr>
          <p:spPr bwMode="auto">
            <a:xfrm>
              <a:off x="1369" y="1605"/>
              <a:ext cx="38"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900">
                  <a:solidFill>
                    <a:srgbClr val="000000"/>
                  </a:solidFill>
                  <a:latin typeface="Times New Roman" panose="02020603050405020304" pitchFamily="18" charset="0"/>
                </a:rPr>
                <a:t> </a:t>
              </a:r>
              <a:endParaRPr lang="en-US" altLang="zh-CN"/>
            </a:p>
          </p:txBody>
        </p:sp>
        <p:sp>
          <p:nvSpPr>
            <p:cNvPr id="461938" name="Rectangle 114"/>
            <p:cNvSpPr>
              <a:spLocks noChangeArrowheads="1"/>
            </p:cNvSpPr>
            <p:nvPr/>
          </p:nvSpPr>
          <p:spPr bwMode="auto">
            <a:xfrm>
              <a:off x="1829" y="1595"/>
              <a:ext cx="228"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900">
                  <a:solidFill>
                    <a:schemeClr val="accent2"/>
                  </a:solidFill>
                  <a:latin typeface="Times New Roman" panose="02020603050405020304" pitchFamily="18" charset="0"/>
                </a:rPr>
                <a:t>001</a:t>
              </a:r>
              <a:endParaRPr lang="en-US" altLang="zh-CN">
                <a:solidFill>
                  <a:schemeClr val="accent2"/>
                </a:solidFill>
              </a:endParaRPr>
            </a:p>
          </p:txBody>
        </p:sp>
        <p:sp>
          <p:nvSpPr>
            <p:cNvPr id="461940" name="Rectangle 116"/>
            <p:cNvSpPr>
              <a:spLocks noChangeArrowheads="1"/>
            </p:cNvSpPr>
            <p:nvPr/>
          </p:nvSpPr>
          <p:spPr bwMode="auto">
            <a:xfrm>
              <a:off x="1512" y="2307"/>
              <a:ext cx="228"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900" dirty="0">
                  <a:solidFill>
                    <a:schemeClr val="accent2"/>
                  </a:solidFill>
                  <a:latin typeface="Times New Roman" panose="02020603050405020304" pitchFamily="18" charset="0"/>
                </a:rPr>
                <a:t>100</a:t>
              </a:r>
              <a:endParaRPr lang="en-US" altLang="zh-CN" dirty="0">
                <a:solidFill>
                  <a:schemeClr val="accent2"/>
                </a:solidFill>
              </a:endParaRPr>
            </a:p>
          </p:txBody>
        </p:sp>
        <p:sp>
          <p:nvSpPr>
            <p:cNvPr id="461941" name="Rectangle 117"/>
            <p:cNvSpPr>
              <a:spLocks noChangeArrowheads="1"/>
            </p:cNvSpPr>
            <p:nvPr/>
          </p:nvSpPr>
          <p:spPr bwMode="auto">
            <a:xfrm>
              <a:off x="1735" y="2307"/>
              <a:ext cx="38"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900">
                  <a:solidFill>
                    <a:srgbClr val="000000"/>
                  </a:solidFill>
                  <a:latin typeface="Times New Roman" panose="02020603050405020304" pitchFamily="18" charset="0"/>
                </a:rPr>
                <a:t> </a:t>
              </a:r>
              <a:endParaRPr lang="en-US" altLang="zh-CN"/>
            </a:p>
          </p:txBody>
        </p:sp>
        <p:sp>
          <p:nvSpPr>
            <p:cNvPr id="461942" name="Rectangle 118"/>
            <p:cNvSpPr>
              <a:spLocks noChangeArrowheads="1"/>
            </p:cNvSpPr>
            <p:nvPr/>
          </p:nvSpPr>
          <p:spPr bwMode="auto">
            <a:xfrm>
              <a:off x="153" y="2313"/>
              <a:ext cx="228"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900">
                  <a:solidFill>
                    <a:srgbClr val="000000"/>
                  </a:solidFill>
                  <a:latin typeface="Times New Roman" panose="02020603050405020304" pitchFamily="18" charset="0"/>
                </a:rPr>
                <a:t>011</a:t>
              </a:r>
              <a:endParaRPr lang="en-US" altLang="zh-CN"/>
            </a:p>
          </p:txBody>
        </p:sp>
        <p:sp>
          <p:nvSpPr>
            <p:cNvPr id="461943" name="Rectangle 119"/>
            <p:cNvSpPr>
              <a:spLocks noChangeArrowheads="1"/>
            </p:cNvSpPr>
            <p:nvPr/>
          </p:nvSpPr>
          <p:spPr bwMode="auto">
            <a:xfrm>
              <a:off x="357" y="2313"/>
              <a:ext cx="38"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900">
                  <a:solidFill>
                    <a:srgbClr val="000000"/>
                  </a:solidFill>
                  <a:latin typeface="Times New Roman" panose="02020603050405020304" pitchFamily="18" charset="0"/>
                </a:rPr>
                <a:t> </a:t>
              </a:r>
              <a:endParaRPr lang="en-US" altLang="zh-CN"/>
            </a:p>
          </p:txBody>
        </p:sp>
        <p:sp>
          <p:nvSpPr>
            <p:cNvPr id="461944" name="Rectangle 120"/>
            <p:cNvSpPr>
              <a:spLocks noChangeArrowheads="1"/>
            </p:cNvSpPr>
            <p:nvPr/>
          </p:nvSpPr>
          <p:spPr bwMode="auto">
            <a:xfrm>
              <a:off x="2198" y="2310"/>
              <a:ext cx="228"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900">
                  <a:solidFill>
                    <a:schemeClr val="accent2"/>
                  </a:solidFill>
                  <a:latin typeface="Times New Roman" panose="02020603050405020304" pitchFamily="18" charset="0"/>
                </a:rPr>
                <a:t>010</a:t>
              </a:r>
              <a:endParaRPr lang="en-US" altLang="zh-CN">
                <a:solidFill>
                  <a:schemeClr val="accent2"/>
                </a:solidFill>
              </a:endParaRPr>
            </a:p>
          </p:txBody>
        </p:sp>
        <p:sp>
          <p:nvSpPr>
            <p:cNvPr id="461945" name="Rectangle 121"/>
            <p:cNvSpPr>
              <a:spLocks noChangeArrowheads="1"/>
            </p:cNvSpPr>
            <p:nvPr/>
          </p:nvSpPr>
          <p:spPr bwMode="auto">
            <a:xfrm>
              <a:off x="2422" y="2310"/>
              <a:ext cx="38"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900">
                  <a:solidFill>
                    <a:srgbClr val="000000"/>
                  </a:solidFill>
                  <a:latin typeface="Times New Roman" panose="02020603050405020304" pitchFamily="18" charset="0"/>
                </a:rPr>
                <a:t> </a:t>
              </a:r>
              <a:endParaRPr lang="en-US" altLang="zh-CN"/>
            </a:p>
          </p:txBody>
        </p:sp>
        <p:sp>
          <p:nvSpPr>
            <p:cNvPr id="461946" name="Rectangle 122"/>
            <p:cNvSpPr>
              <a:spLocks noChangeArrowheads="1"/>
            </p:cNvSpPr>
            <p:nvPr/>
          </p:nvSpPr>
          <p:spPr bwMode="auto">
            <a:xfrm>
              <a:off x="842" y="2307"/>
              <a:ext cx="228"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900">
                  <a:solidFill>
                    <a:srgbClr val="000000"/>
                  </a:solidFill>
                  <a:latin typeface="Times New Roman" panose="02020603050405020304" pitchFamily="18" charset="0"/>
                </a:rPr>
                <a:t>110</a:t>
              </a:r>
              <a:endParaRPr lang="en-US" altLang="zh-CN"/>
            </a:p>
          </p:txBody>
        </p:sp>
        <p:sp>
          <p:nvSpPr>
            <p:cNvPr id="461947" name="Rectangle 123"/>
            <p:cNvSpPr>
              <a:spLocks noChangeArrowheads="1"/>
            </p:cNvSpPr>
            <p:nvPr/>
          </p:nvSpPr>
          <p:spPr bwMode="auto">
            <a:xfrm>
              <a:off x="1046" y="2307"/>
              <a:ext cx="38"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900">
                  <a:solidFill>
                    <a:srgbClr val="000000"/>
                  </a:solidFill>
                  <a:latin typeface="Times New Roman" panose="02020603050405020304" pitchFamily="18" charset="0"/>
                </a:rPr>
                <a:t> </a:t>
              </a:r>
              <a:endParaRPr lang="en-US" altLang="zh-CN"/>
            </a:p>
          </p:txBody>
        </p:sp>
        <p:sp>
          <p:nvSpPr>
            <p:cNvPr id="461948" name="Rectangle 124"/>
            <p:cNvSpPr>
              <a:spLocks noChangeArrowheads="1"/>
            </p:cNvSpPr>
            <p:nvPr/>
          </p:nvSpPr>
          <p:spPr bwMode="auto">
            <a:xfrm>
              <a:off x="2910" y="2307"/>
              <a:ext cx="228"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900">
                  <a:solidFill>
                    <a:srgbClr val="000000"/>
                  </a:solidFill>
                  <a:latin typeface="Times New Roman" panose="02020603050405020304" pitchFamily="18" charset="0"/>
                </a:rPr>
                <a:t>101</a:t>
              </a:r>
              <a:endParaRPr lang="en-US" altLang="zh-CN"/>
            </a:p>
          </p:txBody>
        </p:sp>
        <p:sp>
          <p:nvSpPr>
            <p:cNvPr id="461949" name="Rectangle 125"/>
            <p:cNvSpPr>
              <a:spLocks noChangeArrowheads="1"/>
            </p:cNvSpPr>
            <p:nvPr/>
          </p:nvSpPr>
          <p:spPr bwMode="auto">
            <a:xfrm>
              <a:off x="3114" y="2307"/>
              <a:ext cx="38"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900">
                  <a:solidFill>
                    <a:srgbClr val="000000"/>
                  </a:solidFill>
                  <a:latin typeface="Times New Roman" panose="02020603050405020304" pitchFamily="18" charset="0"/>
                </a:rPr>
                <a:t> </a:t>
              </a:r>
              <a:endParaRPr lang="en-US" altLang="zh-CN"/>
            </a:p>
          </p:txBody>
        </p:sp>
        <p:sp>
          <p:nvSpPr>
            <p:cNvPr id="461950" name="Rectangle 126"/>
            <p:cNvSpPr>
              <a:spLocks noChangeArrowheads="1"/>
            </p:cNvSpPr>
            <p:nvPr/>
          </p:nvSpPr>
          <p:spPr bwMode="auto">
            <a:xfrm>
              <a:off x="863" y="3093"/>
              <a:ext cx="228"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900">
                  <a:solidFill>
                    <a:srgbClr val="000000"/>
                  </a:solidFill>
                  <a:latin typeface="Times New Roman" panose="02020603050405020304" pitchFamily="18" charset="0"/>
                </a:rPr>
                <a:t>111</a:t>
              </a:r>
              <a:endParaRPr lang="en-US" altLang="zh-CN"/>
            </a:p>
          </p:txBody>
        </p:sp>
        <p:sp>
          <p:nvSpPr>
            <p:cNvPr id="461951" name="Rectangle 127"/>
            <p:cNvSpPr>
              <a:spLocks noChangeArrowheads="1"/>
            </p:cNvSpPr>
            <p:nvPr/>
          </p:nvSpPr>
          <p:spPr bwMode="auto">
            <a:xfrm>
              <a:off x="1067" y="3093"/>
              <a:ext cx="38"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900">
                  <a:solidFill>
                    <a:srgbClr val="000000"/>
                  </a:solidFill>
                  <a:latin typeface="Times New Roman" panose="02020603050405020304" pitchFamily="18" charset="0"/>
                </a:rPr>
                <a:t> </a:t>
              </a:r>
              <a:endParaRPr lang="en-US" altLang="zh-CN"/>
            </a:p>
          </p:txBody>
        </p:sp>
      </p:grpSp>
      <p:grpSp>
        <p:nvGrpSpPr>
          <p:cNvPr id="461963" name="Group 139"/>
          <p:cNvGrpSpPr>
            <a:grpSpLocks/>
          </p:cNvGrpSpPr>
          <p:nvPr/>
        </p:nvGrpSpPr>
        <p:grpSpPr bwMode="auto">
          <a:xfrm>
            <a:off x="371702" y="1847164"/>
            <a:ext cx="1266825" cy="773112"/>
            <a:chOff x="1757" y="2804"/>
            <a:chExt cx="798" cy="487"/>
          </a:xfrm>
        </p:grpSpPr>
        <p:sp>
          <p:nvSpPr>
            <p:cNvPr id="461952" name="Freeform 128"/>
            <p:cNvSpPr>
              <a:spLocks/>
            </p:cNvSpPr>
            <p:nvPr/>
          </p:nvSpPr>
          <p:spPr bwMode="auto">
            <a:xfrm>
              <a:off x="1757" y="2804"/>
              <a:ext cx="437" cy="487"/>
            </a:xfrm>
            <a:custGeom>
              <a:avLst/>
              <a:gdLst>
                <a:gd name="T0" fmla="*/ 197 w 437"/>
                <a:gd name="T1" fmla="*/ 0 h 487"/>
                <a:gd name="T2" fmla="*/ 156 w 437"/>
                <a:gd name="T3" fmla="*/ 10 h 487"/>
                <a:gd name="T4" fmla="*/ 115 w 437"/>
                <a:gd name="T5" fmla="*/ 27 h 487"/>
                <a:gd name="T6" fmla="*/ 79 w 437"/>
                <a:gd name="T7" fmla="*/ 54 h 487"/>
                <a:gd name="T8" fmla="*/ 50 w 437"/>
                <a:gd name="T9" fmla="*/ 88 h 487"/>
                <a:gd name="T10" fmla="*/ 27 w 437"/>
                <a:gd name="T11" fmla="*/ 126 h 487"/>
                <a:gd name="T12" fmla="*/ 9 w 437"/>
                <a:gd name="T13" fmla="*/ 170 h 487"/>
                <a:gd name="T14" fmla="*/ 0 w 437"/>
                <a:gd name="T15" fmla="*/ 218 h 487"/>
                <a:gd name="T16" fmla="*/ 0 w 437"/>
                <a:gd name="T17" fmla="*/ 269 h 487"/>
                <a:gd name="T18" fmla="*/ 9 w 437"/>
                <a:gd name="T19" fmla="*/ 316 h 487"/>
                <a:gd name="T20" fmla="*/ 27 w 437"/>
                <a:gd name="T21" fmla="*/ 361 h 487"/>
                <a:gd name="T22" fmla="*/ 50 w 437"/>
                <a:gd name="T23" fmla="*/ 398 h 487"/>
                <a:gd name="T24" fmla="*/ 79 w 437"/>
                <a:gd name="T25" fmla="*/ 432 h 487"/>
                <a:gd name="T26" fmla="*/ 115 w 437"/>
                <a:gd name="T27" fmla="*/ 456 h 487"/>
                <a:gd name="T28" fmla="*/ 156 w 437"/>
                <a:gd name="T29" fmla="*/ 476 h 487"/>
                <a:gd name="T30" fmla="*/ 197 w 437"/>
                <a:gd name="T31" fmla="*/ 487 h 487"/>
                <a:gd name="T32" fmla="*/ 241 w 437"/>
                <a:gd name="T33" fmla="*/ 487 h 487"/>
                <a:gd name="T34" fmla="*/ 285 w 437"/>
                <a:gd name="T35" fmla="*/ 476 h 487"/>
                <a:gd name="T36" fmla="*/ 323 w 437"/>
                <a:gd name="T37" fmla="*/ 456 h 487"/>
                <a:gd name="T38" fmla="*/ 358 w 437"/>
                <a:gd name="T39" fmla="*/ 432 h 487"/>
                <a:gd name="T40" fmla="*/ 387 w 437"/>
                <a:gd name="T41" fmla="*/ 398 h 487"/>
                <a:gd name="T42" fmla="*/ 411 w 437"/>
                <a:gd name="T43" fmla="*/ 361 h 487"/>
                <a:gd name="T44" fmla="*/ 429 w 437"/>
                <a:gd name="T45" fmla="*/ 316 h 487"/>
                <a:gd name="T46" fmla="*/ 437 w 437"/>
                <a:gd name="T47" fmla="*/ 269 h 487"/>
                <a:gd name="T48" fmla="*/ 437 w 437"/>
                <a:gd name="T49" fmla="*/ 218 h 487"/>
                <a:gd name="T50" fmla="*/ 429 w 437"/>
                <a:gd name="T51" fmla="*/ 170 h 487"/>
                <a:gd name="T52" fmla="*/ 411 w 437"/>
                <a:gd name="T53" fmla="*/ 126 h 487"/>
                <a:gd name="T54" fmla="*/ 387 w 437"/>
                <a:gd name="T55" fmla="*/ 88 h 487"/>
                <a:gd name="T56" fmla="*/ 358 w 437"/>
                <a:gd name="T57" fmla="*/ 54 h 487"/>
                <a:gd name="T58" fmla="*/ 323 w 437"/>
                <a:gd name="T59" fmla="*/ 27 h 487"/>
                <a:gd name="T60" fmla="*/ 285 w 437"/>
                <a:gd name="T61" fmla="*/ 10 h 487"/>
                <a:gd name="T62" fmla="*/ 241 w 437"/>
                <a:gd name="T63" fmla="*/ 0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37" h="487">
                  <a:moveTo>
                    <a:pt x="220" y="0"/>
                  </a:moveTo>
                  <a:lnTo>
                    <a:pt x="197" y="0"/>
                  </a:lnTo>
                  <a:lnTo>
                    <a:pt x="176" y="3"/>
                  </a:lnTo>
                  <a:lnTo>
                    <a:pt x="156" y="10"/>
                  </a:lnTo>
                  <a:lnTo>
                    <a:pt x="135" y="17"/>
                  </a:lnTo>
                  <a:lnTo>
                    <a:pt x="115" y="27"/>
                  </a:lnTo>
                  <a:lnTo>
                    <a:pt x="97" y="41"/>
                  </a:lnTo>
                  <a:lnTo>
                    <a:pt x="79" y="54"/>
                  </a:lnTo>
                  <a:lnTo>
                    <a:pt x="65" y="71"/>
                  </a:lnTo>
                  <a:lnTo>
                    <a:pt x="50" y="88"/>
                  </a:lnTo>
                  <a:lnTo>
                    <a:pt x="38" y="105"/>
                  </a:lnTo>
                  <a:lnTo>
                    <a:pt x="27" y="126"/>
                  </a:lnTo>
                  <a:lnTo>
                    <a:pt x="18" y="150"/>
                  </a:lnTo>
                  <a:lnTo>
                    <a:pt x="9" y="170"/>
                  </a:lnTo>
                  <a:lnTo>
                    <a:pt x="6" y="194"/>
                  </a:lnTo>
                  <a:lnTo>
                    <a:pt x="0" y="218"/>
                  </a:lnTo>
                  <a:lnTo>
                    <a:pt x="0" y="242"/>
                  </a:lnTo>
                  <a:lnTo>
                    <a:pt x="0" y="269"/>
                  </a:lnTo>
                  <a:lnTo>
                    <a:pt x="6" y="293"/>
                  </a:lnTo>
                  <a:lnTo>
                    <a:pt x="9" y="316"/>
                  </a:lnTo>
                  <a:lnTo>
                    <a:pt x="18" y="337"/>
                  </a:lnTo>
                  <a:lnTo>
                    <a:pt x="27" y="361"/>
                  </a:lnTo>
                  <a:lnTo>
                    <a:pt x="38" y="381"/>
                  </a:lnTo>
                  <a:lnTo>
                    <a:pt x="50" y="398"/>
                  </a:lnTo>
                  <a:lnTo>
                    <a:pt x="65" y="415"/>
                  </a:lnTo>
                  <a:lnTo>
                    <a:pt x="79" y="432"/>
                  </a:lnTo>
                  <a:lnTo>
                    <a:pt x="97" y="446"/>
                  </a:lnTo>
                  <a:lnTo>
                    <a:pt x="115" y="456"/>
                  </a:lnTo>
                  <a:lnTo>
                    <a:pt x="135" y="470"/>
                  </a:lnTo>
                  <a:lnTo>
                    <a:pt x="156" y="476"/>
                  </a:lnTo>
                  <a:lnTo>
                    <a:pt x="176" y="483"/>
                  </a:lnTo>
                  <a:lnTo>
                    <a:pt x="197" y="487"/>
                  </a:lnTo>
                  <a:lnTo>
                    <a:pt x="220" y="487"/>
                  </a:lnTo>
                  <a:lnTo>
                    <a:pt x="241" y="487"/>
                  </a:lnTo>
                  <a:lnTo>
                    <a:pt x="264" y="483"/>
                  </a:lnTo>
                  <a:lnTo>
                    <a:pt x="285" y="476"/>
                  </a:lnTo>
                  <a:lnTo>
                    <a:pt x="305" y="470"/>
                  </a:lnTo>
                  <a:lnTo>
                    <a:pt x="323" y="456"/>
                  </a:lnTo>
                  <a:lnTo>
                    <a:pt x="341" y="446"/>
                  </a:lnTo>
                  <a:lnTo>
                    <a:pt x="358" y="432"/>
                  </a:lnTo>
                  <a:lnTo>
                    <a:pt x="376" y="415"/>
                  </a:lnTo>
                  <a:lnTo>
                    <a:pt x="387" y="398"/>
                  </a:lnTo>
                  <a:lnTo>
                    <a:pt x="402" y="381"/>
                  </a:lnTo>
                  <a:lnTo>
                    <a:pt x="411" y="361"/>
                  </a:lnTo>
                  <a:lnTo>
                    <a:pt x="423" y="337"/>
                  </a:lnTo>
                  <a:lnTo>
                    <a:pt x="429" y="316"/>
                  </a:lnTo>
                  <a:lnTo>
                    <a:pt x="434" y="293"/>
                  </a:lnTo>
                  <a:lnTo>
                    <a:pt x="437" y="269"/>
                  </a:lnTo>
                  <a:lnTo>
                    <a:pt x="437" y="242"/>
                  </a:lnTo>
                  <a:lnTo>
                    <a:pt x="437" y="218"/>
                  </a:lnTo>
                  <a:lnTo>
                    <a:pt x="434" y="194"/>
                  </a:lnTo>
                  <a:lnTo>
                    <a:pt x="429" y="170"/>
                  </a:lnTo>
                  <a:lnTo>
                    <a:pt x="423" y="150"/>
                  </a:lnTo>
                  <a:lnTo>
                    <a:pt x="411" y="126"/>
                  </a:lnTo>
                  <a:lnTo>
                    <a:pt x="402" y="105"/>
                  </a:lnTo>
                  <a:lnTo>
                    <a:pt x="387" y="88"/>
                  </a:lnTo>
                  <a:lnTo>
                    <a:pt x="376" y="71"/>
                  </a:lnTo>
                  <a:lnTo>
                    <a:pt x="358" y="54"/>
                  </a:lnTo>
                  <a:lnTo>
                    <a:pt x="341" y="41"/>
                  </a:lnTo>
                  <a:lnTo>
                    <a:pt x="323" y="27"/>
                  </a:lnTo>
                  <a:lnTo>
                    <a:pt x="305" y="17"/>
                  </a:lnTo>
                  <a:lnTo>
                    <a:pt x="285" y="10"/>
                  </a:lnTo>
                  <a:lnTo>
                    <a:pt x="264" y="3"/>
                  </a:lnTo>
                  <a:lnTo>
                    <a:pt x="241" y="0"/>
                  </a:lnTo>
                  <a:lnTo>
                    <a:pt x="220" y="0"/>
                  </a:lnTo>
                </a:path>
              </a:pathLst>
            </a:custGeom>
            <a:noFill/>
            <a:ln w="285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61953" name="Freeform 129"/>
            <p:cNvSpPr>
              <a:spLocks/>
            </p:cNvSpPr>
            <p:nvPr/>
          </p:nvSpPr>
          <p:spPr bwMode="auto">
            <a:xfrm>
              <a:off x="2400" y="3025"/>
              <a:ext cx="155" cy="41"/>
            </a:xfrm>
            <a:custGeom>
              <a:avLst/>
              <a:gdLst>
                <a:gd name="T0" fmla="*/ 0 w 155"/>
                <a:gd name="T1" fmla="*/ 0 h 41"/>
                <a:gd name="T2" fmla="*/ 0 w 155"/>
                <a:gd name="T3" fmla="*/ 41 h 41"/>
                <a:gd name="T4" fmla="*/ 155 w 155"/>
                <a:gd name="T5" fmla="*/ 21 h 41"/>
                <a:gd name="T6" fmla="*/ 0 w 155"/>
                <a:gd name="T7" fmla="*/ 0 h 41"/>
              </a:gdLst>
              <a:ahLst/>
              <a:cxnLst>
                <a:cxn ang="0">
                  <a:pos x="T0" y="T1"/>
                </a:cxn>
                <a:cxn ang="0">
                  <a:pos x="T2" y="T3"/>
                </a:cxn>
                <a:cxn ang="0">
                  <a:pos x="T4" y="T5"/>
                </a:cxn>
                <a:cxn ang="0">
                  <a:pos x="T6" y="T7"/>
                </a:cxn>
              </a:cxnLst>
              <a:rect l="0" t="0" r="r" b="b"/>
              <a:pathLst>
                <a:path w="155" h="41">
                  <a:moveTo>
                    <a:pt x="0" y="0"/>
                  </a:moveTo>
                  <a:lnTo>
                    <a:pt x="0" y="41"/>
                  </a:lnTo>
                  <a:lnTo>
                    <a:pt x="155" y="2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1954" name="Freeform 130"/>
            <p:cNvSpPr>
              <a:spLocks/>
            </p:cNvSpPr>
            <p:nvPr/>
          </p:nvSpPr>
          <p:spPr bwMode="auto">
            <a:xfrm>
              <a:off x="2400" y="3025"/>
              <a:ext cx="155" cy="41"/>
            </a:xfrm>
            <a:custGeom>
              <a:avLst/>
              <a:gdLst>
                <a:gd name="T0" fmla="*/ 0 w 155"/>
                <a:gd name="T1" fmla="*/ 0 h 41"/>
                <a:gd name="T2" fmla="*/ 0 w 155"/>
                <a:gd name="T3" fmla="*/ 41 h 41"/>
                <a:gd name="T4" fmla="*/ 155 w 155"/>
                <a:gd name="T5" fmla="*/ 21 h 41"/>
                <a:gd name="T6" fmla="*/ 0 w 155"/>
                <a:gd name="T7" fmla="*/ 0 h 41"/>
              </a:gdLst>
              <a:ahLst/>
              <a:cxnLst>
                <a:cxn ang="0">
                  <a:pos x="T0" y="T1"/>
                </a:cxn>
                <a:cxn ang="0">
                  <a:pos x="T2" y="T3"/>
                </a:cxn>
                <a:cxn ang="0">
                  <a:pos x="T4" y="T5"/>
                </a:cxn>
                <a:cxn ang="0">
                  <a:pos x="T6" y="T7"/>
                </a:cxn>
              </a:cxnLst>
              <a:rect l="0" t="0" r="r" b="b"/>
              <a:pathLst>
                <a:path w="155" h="41">
                  <a:moveTo>
                    <a:pt x="0" y="0"/>
                  </a:moveTo>
                  <a:lnTo>
                    <a:pt x="0" y="41"/>
                  </a:lnTo>
                  <a:lnTo>
                    <a:pt x="155" y="21"/>
                  </a:lnTo>
                  <a:lnTo>
                    <a:pt x="0" y="0"/>
                  </a:lnTo>
                  <a:close/>
                </a:path>
              </a:pathLst>
            </a:custGeom>
            <a:noFill/>
            <a:ln w="4763">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61955" name="Line 131"/>
            <p:cNvSpPr>
              <a:spLocks noChangeShapeType="1"/>
            </p:cNvSpPr>
            <p:nvPr/>
          </p:nvSpPr>
          <p:spPr bwMode="auto">
            <a:xfrm flipH="1" flipV="1">
              <a:off x="2188" y="3046"/>
              <a:ext cx="209" cy="3"/>
            </a:xfrm>
            <a:prstGeom prst="line">
              <a:avLst/>
            </a:prstGeom>
            <a:noFill/>
            <a:ln w="1428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1956" name="Rectangle 132"/>
            <p:cNvSpPr>
              <a:spLocks noChangeArrowheads="1"/>
            </p:cNvSpPr>
            <p:nvPr/>
          </p:nvSpPr>
          <p:spPr bwMode="auto">
            <a:xfrm>
              <a:off x="1766" y="2987"/>
              <a:ext cx="110"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900" i="1">
                  <a:solidFill>
                    <a:srgbClr val="000000"/>
                  </a:solidFill>
                  <a:latin typeface="Times New Roman" panose="02020603050405020304" pitchFamily="18" charset="0"/>
                </a:rPr>
                <a:t>Q</a:t>
              </a:r>
              <a:endParaRPr lang="en-US" altLang="zh-CN"/>
            </a:p>
          </p:txBody>
        </p:sp>
        <p:sp>
          <p:nvSpPr>
            <p:cNvPr id="461957" name="Rectangle 133"/>
            <p:cNvSpPr>
              <a:spLocks noChangeArrowheads="1"/>
            </p:cNvSpPr>
            <p:nvPr/>
          </p:nvSpPr>
          <p:spPr bwMode="auto">
            <a:xfrm>
              <a:off x="1857" y="3059"/>
              <a:ext cx="4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a:solidFill>
                    <a:srgbClr val="000000"/>
                  </a:solidFill>
                  <a:latin typeface="Times New Roman" panose="02020603050405020304" pitchFamily="18" charset="0"/>
                </a:rPr>
                <a:t>2</a:t>
              </a:r>
              <a:endParaRPr lang="en-US" altLang="zh-CN"/>
            </a:p>
          </p:txBody>
        </p:sp>
        <p:sp>
          <p:nvSpPr>
            <p:cNvPr id="461958" name="Rectangle 134"/>
            <p:cNvSpPr>
              <a:spLocks noChangeArrowheads="1"/>
            </p:cNvSpPr>
            <p:nvPr/>
          </p:nvSpPr>
          <p:spPr bwMode="auto">
            <a:xfrm>
              <a:off x="1903" y="2987"/>
              <a:ext cx="110"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900" i="1">
                  <a:solidFill>
                    <a:srgbClr val="000000"/>
                  </a:solidFill>
                  <a:latin typeface="Times New Roman" panose="02020603050405020304" pitchFamily="18" charset="0"/>
                </a:rPr>
                <a:t>Q</a:t>
              </a:r>
              <a:endParaRPr lang="en-US" altLang="zh-CN"/>
            </a:p>
          </p:txBody>
        </p:sp>
        <p:sp>
          <p:nvSpPr>
            <p:cNvPr id="461959" name="Rectangle 135"/>
            <p:cNvSpPr>
              <a:spLocks noChangeArrowheads="1"/>
            </p:cNvSpPr>
            <p:nvPr/>
          </p:nvSpPr>
          <p:spPr bwMode="auto">
            <a:xfrm>
              <a:off x="1995" y="3059"/>
              <a:ext cx="4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a:solidFill>
                    <a:srgbClr val="000000"/>
                  </a:solidFill>
                  <a:latin typeface="Times New Roman" panose="02020603050405020304" pitchFamily="18" charset="0"/>
                </a:rPr>
                <a:t>1</a:t>
              </a:r>
              <a:endParaRPr lang="en-US" altLang="zh-CN"/>
            </a:p>
          </p:txBody>
        </p:sp>
        <p:sp>
          <p:nvSpPr>
            <p:cNvPr id="461960" name="Rectangle 136"/>
            <p:cNvSpPr>
              <a:spLocks noChangeArrowheads="1"/>
            </p:cNvSpPr>
            <p:nvPr/>
          </p:nvSpPr>
          <p:spPr bwMode="auto">
            <a:xfrm>
              <a:off x="2041" y="2987"/>
              <a:ext cx="110"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900" i="1">
                  <a:solidFill>
                    <a:srgbClr val="000000"/>
                  </a:solidFill>
                  <a:latin typeface="Times New Roman" panose="02020603050405020304" pitchFamily="18" charset="0"/>
                </a:rPr>
                <a:t>Q</a:t>
              </a:r>
              <a:endParaRPr lang="en-US" altLang="zh-CN"/>
            </a:p>
          </p:txBody>
        </p:sp>
        <p:sp>
          <p:nvSpPr>
            <p:cNvPr id="461961" name="Rectangle 137"/>
            <p:cNvSpPr>
              <a:spLocks noChangeArrowheads="1"/>
            </p:cNvSpPr>
            <p:nvPr/>
          </p:nvSpPr>
          <p:spPr bwMode="auto">
            <a:xfrm>
              <a:off x="2133" y="3059"/>
              <a:ext cx="4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a:solidFill>
                    <a:srgbClr val="000000"/>
                  </a:solidFill>
                  <a:latin typeface="Times New Roman" panose="02020603050405020304" pitchFamily="18" charset="0"/>
                </a:rPr>
                <a:t>0</a:t>
              </a:r>
              <a:endParaRPr lang="en-US" altLang="zh-CN"/>
            </a:p>
          </p:txBody>
        </p:sp>
      </p:grpSp>
      <p:sp>
        <p:nvSpPr>
          <p:cNvPr id="99" name="Rectangle 2"/>
          <p:cNvSpPr>
            <a:spLocks noChangeArrowheads="1"/>
          </p:cNvSpPr>
          <p:nvPr/>
        </p:nvSpPr>
        <p:spPr bwMode="auto">
          <a:xfrm>
            <a:off x="579120" y="553697"/>
            <a:ext cx="4805680" cy="523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76176" bIns="76176" anchor="ctr">
            <a:spAutoFit/>
          </a:bodyPr>
          <a:lstStyle>
            <a:lvl1pPr algn="l">
              <a:tabLst>
                <a:tab pos="561975" algn="l"/>
              </a:tabLst>
              <a:defRPr kumimoji="1" sz="2400">
                <a:solidFill>
                  <a:schemeClr val="tx1"/>
                </a:solidFill>
                <a:latin typeface="Times New Roman" panose="02020603050405020304" pitchFamily="18" charset="0"/>
                <a:ea typeface="宋体" panose="02010600030101010101" pitchFamily="2" charset="-122"/>
              </a:defRPr>
            </a:lvl1pPr>
            <a:lvl2pPr algn="l">
              <a:tabLst>
                <a:tab pos="561975" algn="l"/>
              </a:tabLst>
              <a:defRPr kumimoji="1" sz="2400">
                <a:solidFill>
                  <a:schemeClr val="tx1"/>
                </a:solidFill>
                <a:latin typeface="Times New Roman" panose="02020603050405020304" pitchFamily="18" charset="0"/>
                <a:ea typeface="宋体" panose="02010600030101010101" pitchFamily="2" charset="-122"/>
              </a:defRPr>
            </a:lvl2pPr>
            <a:lvl3pPr algn="l">
              <a:tabLst>
                <a:tab pos="561975" algn="l"/>
              </a:tabLst>
              <a:defRPr kumimoji="1" sz="2400">
                <a:solidFill>
                  <a:schemeClr val="tx1"/>
                </a:solidFill>
                <a:latin typeface="Times New Roman" panose="02020603050405020304" pitchFamily="18" charset="0"/>
                <a:ea typeface="宋体" panose="02010600030101010101" pitchFamily="2" charset="-122"/>
              </a:defRPr>
            </a:lvl3pPr>
            <a:lvl4pPr algn="l">
              <a:tabLst>
                <a:tab pos="561975" algn="l"/>
              </a:tabLst>
              <a:defRPr kumimoji="1" sz="2400">
                <a:solidFill>
                  <a:schemeClr val="tx1"/>
                </a:solidFill>
                <a:latin typeface="Times New Roman" panose="02020603050405020304" pitchFamily="18" charset="0"/>
                <a:ea typeface="宋体" panose="02010600030101010101" pitchFamily="2" charset="-122"/>
              </a:defRPr>
            </a:lvl4pPr>
            <a:lvl5pPr algn="l">
              <a:tabLst>
                <a:tab pos="561975"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dirty="0" smtClean="0">
                <a:solidFill>
                  <a:srgbClr val="000066"/>
                </a:solidFill>
                <a:ea typeface="楷体_GB2312" pitchFamily="49" charset="-122"/>
                <a:cs typeface="Times New Roman" panose="02020603050405020304" pitchFamily="18" charset="0"/>
              </a:rPr>
              <a:t>例</a:t>
            </a:r>
            <a:r>
              <a:rPr kumimoji="0" lang="en-US" altLang="zh-CN" dirty="0" smtClean="0">
                <a:solidFill>
                  <a:srgbClr val="000066"/>
                </a:solidFill>
                <a:ea typeface="楷体_GB2312" pitchFamily="49" charset="-122"/>
                <a:cs typeface="Times New Roman" panose="02020603050405020304" pitchFamily="18" charset="0"/>
              </a:rPr>
              <a:t>6.2.3 </a:t>
            </a:r>
            <a:r>
              <a:rPr kumimoji="0" lang="zh-CN" altLang="en-US" dirty="0">
                <a:solidFill>
                  <a:srgbClr val="000066"/>
                </a:solidFill>
                <a:ea typeface="楷体_GB2312" pitchFamily="49" charset="-122"/>
                <a:cs typeface="Times New Roman" panose="02020603050405020304" pitchFamily="18" charset="0"/>
              </a:rPr>
              <a:t>试</a:t>
            </a:r>
            <a:r>
              <a:rPr kumimoji="0" lang="zh-CN" altLang="en-US" dirty="0" smtClean="0">
                <a:solidFill>
                  <a:srgbClr val="000066"/>
                </a:solidFill>
                <a:ea typeface="楷体_GB2312" pitchFamily="49" charset="-122"/>
                <a:cs typeface="Times New Roman" panose="02020603050405020304" pitchFamily="18" charset="0"/>
              </a:rPr>
              <a:t>分析图示同步时序电路</a:t>
            </a:r>
            <a:endParaRPr kumimoji="0" lang="zh-CN" altLang="en-US" dirty="0">
              <a:solidFill>
                <a:srgbClr val="000066"/>
              </a:solidFill>
              <a:ea typeface="楷体_GB2312" pitchFamily="49" charset="-122"/>
              <a:cs typeface="Times New Roman" panose="02020603050405020304" pitchFamily="18" charset="0"/>
            </a:endParaRPr>
          </a:p>
        </p:txBody>
      </p:sp>
      <p:sp>
        <p:nvSpPr>
          <p:cNvPr id="100" name="Rectangle 3"/>
          <p:cNvSpPr>
            <a:spLocks noChangeArrowheads="1"/>
          </p:cNvSpPr>
          <p:nvPr/>
        </p:nvSpPr>
        <p:spPr bwMode="auto">
          <a:xfrm>
            <a:off x="0" y="28234"/>
            <a:ext cx="5791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kumimoji="1" lang="en-US" altLang="zh-CN" sz="2800">
                <a:solidFill>
                  <a:schemeClr val="accent2"/>
                </a:solidFill>
                <a:latin typeface="Times New Roman" panose="02020603050405020304" pitchFamily="18" charset="0"/>
                <a:ea typeface="楷体_GB2312" pitchFamily="49" charset="-122"/>
              </a:rPr>
              <a:t>6.2.2 </a:t>
            </a:r>
            <a:r>
              <a:rPr kumimoji="1" lang="zh-CN" altLang="en-US" sz="2800">
                <a:solidFill>
                  <a:schemeClr val="accent2"/>
                </a:solidFill>
                <a:latin typeface="Times New Roman" panose="02020603050405020304" pitchFamily="18" charset="0"/>
                <a:ea typeface="楷体_GB2312" pitchFamily="49" charset="-122"/>
              </a:rPr>
              <a:t>同步时序逻辑电路分析举例</a:t>
            </a:r>
          </a:p>
        </p:txBody>
      </p:sp>
      <p:sp>
        <p:nvSpPr>
          <p:cNvPr id="101" name="Rectangle 2"/>
          <p:cNvSpPr>
            <a:spLocks noChangeArrowheads="1"/>
          </p:cNvSpPr>
          <p:nvPr/>
        </p:nvSpPr>
        <p:spPr bwMode="auto">
          <a:xfrm>
            <a:off x="604515" y="1212161"/>
            <a:ext cx="24725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tabLst>
                <a:tab pos="733425" algn="l"/>
              </a:tabLst>
            </a:pPr>
            <a:r>
              <a:rPr kumimoji="1" lang="en-US" altLang="zh-CN" dirty="0" smtClean="0">
                <a:latin typeface="仿宋" panose="02010609060101010101" pitchFamily="49" charset="-122"/>
                <a:ea typeface="仿宋" panose="02010609060101010101" pitchFamily="49" charset="-122"/>
              </a:rPr>
              <a:t>(3) </a:t>
            </a:r>
            <a:r>
              <a:rPr kumimoji="1" lang="zh-CN" altLang="en-US" dirty="0" smtClean="0">
                <a:latin typeface="仿宋" panose="02010609060101010101" pitchFamily="49" charset="-122"/>
                <a:ea typeface="仿宋" panose="02010609060101010101" pitchFamily="49" charset="-122"/>
              </a:rPr>
              <a:t>画出状态图</a:t>
            </a:r>
            <a:endParaRPr kumimoji="1" lang="zh-CN" altLang="en-US" dirty="0">
              <a:latin typeface="仿宋" panose="02010609060101010101" pitchFamily="49" charset="-122"/>
              <a:ea typeface="仿宋" panose="02010609060101010101" pitchFamily="49" charset="-122"/>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461964"/>
                                        </p:tgtEl>
                                        <p:attrNameLst>
                                          <p:attrName>style.visibility</p:attrName>
                                        </p:attrNameLst>
                                      </p:cBhvr>
                                      <p:to>
                                        <p:strVal val="visible"/>
                                      </p:to>
                                    </p:set>
                                    <p:animEffect transition="in" filter="box(in)">
                                      <p:cBhvr>
                                        <p:cTn id="7" dur="500"/>
                                        <p:tgtEl>
                                          <p:spTgt spid="461964"/>
                                        </p:tgtEl>
                                      </p:cBhvr>
                                    </p:animEffect>
                                  </p:childTnLst>
                                </p:cTn>
                              </p:par>
                              <p:par>
                                <p:cTn id="8" presetID="1" presetClass="entr" presetSubtype="0" fill="hold" nodeType="withEffect">
                                  <p:stCondLst>
                                    <p:cond delay="0"/>
                                  </p:stCondLst>
                                  <p:childTnLst>
                                    <p:set>
                                      <p:cBhvr>
                                        <p:cTn id="9" dur="1" fill="hold">
                                          <p:stCondLst>
                                            <p:cond delay="0"/>
                                          </p:stCondLst>
                                        </p:cTn>
                                        <p:tgtEl>
                                          <p:spTgt spid="461963"/>
                                        </p:tgtEl>
                                        <p:attrNameLst>
                                          <p:attrName>style.visibility</p:attrName>
                                        </p:attrNameLst>
                                      </p:cBhvr>
                                      <p:to>
                                        <p:strVal val="visible"/>
                                      </p:to>
                                    </p:set>
                                  </p:childTnLst>
                                </p:cTn>
                              </p:par>
                            </p:childTnLst>
                          </p:cTn>
                        </p:par>
                        <p:par>
                          <p:cTn id="10" fill="hold" nodeType="afterGroup">
                            <p:stCondLst>
                              <p:cond delay="500"/>
                            </p:stCondLst>
                            <p:childTnLst>
                              <p:par>
                                <p:cTn id="11" presetID="12" presetClass="entr" presetSubtype="4" fill="hold" grpId="0" nodeType="afterEffect">
                                  <p:stCondLst>
                                    <p:cond delay="0"/>
                                  </p:stCondLst>
                                  <p:childTnLst>
                                    <p:set>
                                      <p:cBhvr>
                                        <p:cTn id="12" dur="1" fill="hold">
                                          <p:stCondLst>
                                            <p:cond delay="0"/>
                                          </p:stCondLst>
                                        </p:cTn>
                                        <p:tgtEl>
                                          <p:spTgt spid="461866"/>
                                        </p:tgtEl>
                                        <p:attrNameLst>
                                          <p:attrName>style.visibility</p:attrName>
                                        </p:attrNameLst>
                                      </p:cBhvr>
                                      <p:to>
                                        <p:strVal val="visible"/>
                                      </p:to>
                                    </p:set>
                                    <p:animEffect transition="in" filter="slide(fromBottom)">
                                      <p:cBhvr>
                                        <p:cTn id="13" dur="500"/>
                                        <p:tgtEl>
                                          <p:spTgt spid="4618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86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2853" name="Group 5"/>
          <p:cNvGrpSpPr>
            <a:grpSpLocks noChangeAspect="1"/>
          </p:cNvGrpSpPr>
          <p:nvPr/>
        </p:nvGrpSpPr>
        <p:grpSpPr bwMode="auto">
          <a:xfrm>
            <a:off x="825500" y="2027238"/>
            <a:ext cx="7275513" cy="2995612"/>
            <a:chOff x="520" y="1277"/>
            <a:chExt cx="4583" cy="1887"/>
          </a:xfrm>
        </p:grpSpPr>
        <p:sp>
          <p:nvSpPr>
            <p:cNvPr id="462852" name="AutoShape 4"/>
            <p:cNvSpPr>
              <a:spLocks noChangeAspect="1" noChangeArrowheads="1" noTextEdit="1"/>
            </p:cNvSpPr>
            <p:nvPr/>
          </p:nvSpPr>
          <p:spPr bwMode="auto">
            <a:xfrm>
              <a:off x="520" y="1277"/>
              <a:ext cx="4583" cy="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62854" name="Rectangle 6"/>
            <p:cNvSpPr>
              <a:spLocks noChangeArrowheads="1"/>
            </p:cNvSpPr>
            <p:nvPr/>
          </p:nvSpPr>
          <p:spPr bwMode="auto">
            <a:xfrm>
              <a:off x="520" y="1341"/>
              <a:ext cx="129"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300" b="0">
                  <a:solidFill>
                    <a:srgbClr val="000000"/>
                  </a:solidFill>
                  <a:latin typeface="Times New Roman" panose="02020603050405020304" pitchFamily="18" charset="0"/>
                </a:rPr>
                <a:t> </a:t>
              </a:r>
              <a:endParaRPr lang="en-US" altLang="zh-CN"/>
            </a:p>
          </p:txBody>
        </p:sp>
        <p:sp>
          <p:nvSpPr>
            <p:cNvPr id="462855" name="Line 7"/>
            <p:cNvSpPr>
              <a:spLocks noChangeShapeType="1"/>
            </p:cNvSpPr>
            <p:nvPr/>
          </p:nvSpPr>
          <p:spPr bwMode="auto">
            <a:xfrm>
              <a:off x="856" y="1611"/>
              <a:ext cx="206" cy="1"/>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856" name="Line 8"/>
            <p:cNvSpPr>
              <a:spLocks noChangeShapeType="1"/>
            </p:cNvSpPr>
            <p:nvPr/>
          </p:nvSpPr>
          <p:spPr bwMode="auto">
            <a:xfrm flipV="1">
              <a:off x="1049" y="1290"/>
              <a:ext cx="1" cy="334"/>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857" name="Line 9"/>
            <p:cNvSpPr>
              <a:spLocks noChangeShapeType="1"/>
            </p:cNvSpPr>
            <p:nvPr/>
          </p:nvSpPr>
          <p:spPr bwMode="auto">
            <a:xfrm>
              <a:off x="1049" y="1303"/>
              <a:ext cx="284" cy="1"/>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858" name="Line 10"/>
            <p:cNvSpPr>
              <a:spLocks noChangeShapeType="1"/>
            </p:cNvSpPr>
            <p:nvPr/>
          </p:nvSpPr>
          <p:spPr bwMode="auto">
            <a:xfrm>
              <a:off x="1320" y="1624"/>
              <a:ext cx="233" cy="1"/>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859" name="Line 11"/>
            <p:cNvSpPr>
              <a:spLocks noChangeShapeType="1"/>
            </p:cNvSpPr>
            <p:nvPr/>
          </p:nvSpPr>
          <p:spPr bwMode="auto">
            <a:xfrm>
              <a:off x="830" y="2137"/>
              <a:ext cx="245" cy="13"/>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860" name="Line 12"/>
            <p:cNvSpPr>
              <a:spLocks noChangeShapeType="1"/>
            </p:cNvSpPr>
            <p:nvPr/>
          </p:nvSpPr>
          <p:spPr bwMode="auto">
            <a:xfrm flipV="1">
              <a:off x="1062" y="1816"/>
              <a:ext cx="1" cy="334"/>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861" name="Line 13"/>
            <p:cNvSpPr>
              <a:spLocks noChangeShapeType="1"/>
            </p:cNvSpPr>
            <p:nvPr/>
          </p:nvSpPr>
          <p:spPr bwMode="auto">
            <a:xfrm>
              <a:off x="1049" y="1816"/>
              <a:ext cx="517" cy="1"/>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862" name="Line 14"/>
            <p:cNvSpPr>
              <a:spLocks noChangeShapeType="1"/>
            </p:cNvSpPr>
            <p:nvPr/>
          </p:nvSpPr>
          <p:spPr bwMode="auto">
            <a:xfrm>
              <a:off x="1540" y="2137"/>
              <a:ext cx="994" cy="1"/>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863" name="Freeform 15"/>
            <p:cNvSpPr>
              <a:spLocks/>
            </p:cNvSpPr>
            <p:nvPr/>
          </p:nvSpPr>
          <p:spPr bwMode="auto">
            <a:xfrm>
              <a:off x="1411" y="1957"/>
              <a:ext cx="116" cy="52"/>
            </a:xfrm>
            <a:custGeom>
              <a:avLst/>
              <a:gdLst>
                <a:gd name="T0" fmla="*/ 0 w 116"/>
                <a:gd name="T1" fmla="*/ 0 h 52"/>
                <a:gd name="T2" fmla="*/ 0 w 116"/>
                <a:gd name="T3" fmla="*/ 52 h 52"/>
                <a:gd name="T4" fmla="*/ 116 w 116"/>
                <a:gd name="T5" fmla="*/ 26 h 52"/>
                <a:gd name="T6" fmla="*/ 0 w 116"/>
                <a:gd name="T7" fmla="*/ 0 h 52"/>
              </a:gdLst>
              <a:ahLst/>
              <a:cxnLst>
                <a:cxn ang="0">
                  <a:pos x="T0" y="T1"/>
                </a:cxn>
                <a:cxn ang="0">
                  <a:pos x="T2" y="T3"/>
                </a:cxn>
                <a:cxn ang="0">
                  <a:pos x="T4" y="T5"/>
                </a:cxn>
                <a:cxn ang="0">
                  <a:pos x="T6" y="T7"/>
                </a:cxn>
              </a:cxnLst>
              <a:rect l="0" t="0" r="r" b="b"/>
              <a:pathLst>
                <a:path w="116" h="52">
                  <a:moveTo>
                    <a:pt x="0" y="0"/>
                  </a:moveTo>
                  <a:lnTo>
                    <a:pt x="0" y="52"/>
                  </a:lnTo>
                  <a:lnTo>
                    <a:pt x="116" y="26"/>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2864" name="Freeform 16"/>
            <p:cNvSpPr>
              <a:spLocks/>
            </p:cNvSpPr>
            <p:nvPr/>
          </p:nvSpPr>
          <p:spPr bwMode="auto">
            <a:xfrm>
              <a:off x="1411" y="1957"/>
              <a:ext cx="116" cy="52"/>
            </a:xfrm>
            <a:custGeom>
              <a:avLst/>
              <a:gdLst>
                <a:gd name="T0" fmla="*/ 0 w 116"/>
                <a:gd name="T1" fmla="*/ 0 h 52"/>
                <a:gd name="T2" fmla="*/ 0 w 116"/>
                <a:gd name="T3" fmla="*/ 52 h 52"/>
                <a:gd name="T4" fmla="*/ 116 w 116"/>
                <a:gd name="T5" fmla="*/ 26 h 52"/>
                <a:gd name="T6" fmla="*/ 0 w 116"/>
                <a:gd name="T7" fmla="*/ 0 h 52"/>
              </a:gdLst>
              <a:ahLst/>
              <a:cxnLst>
                <a:cxn ang="0">
                  <a:pos x="T0" y="T1"/>
                </a:cxn>
                <a:cxn ang="0">
                  <a:pos x="T2" y="T3"/>
                </a:cxn>
                <a:cxn ang="0">
                  <a:pos x="T4" y="T5"/>
                </a:cxn>
                <a:cxn ang="0">
                  <a:pos x="T6" y="T7"/>
                </a:cxn>
              </a:cxnLst>
              <a:rect l="0" t="0" r="r" b="b"/>
              <a:pathLst>
                <a:path w="116" h="52">
                  <a:moveTo>
                    <a:pt x="0" y="0"/>
                  </a:moveTo>
                  <a:lnTo>
                    <a:pt x="0" y="52"/>
                  </a:lnTo>
                  <a:lnTo>
                    <a:pt x="116" y="26"/>
                  </a:lnTo>
                  <a:lnTo>
                    <a:pt x="0" y="0"/>
                  </a:lnTo>
                  <a:close/>
                </a:path>
              </a:pathLst>
            </a:custGeom>
            <a:noFill/>
            <a:ln w="206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62865" name="Freeform 17"/>
            <p:cNvSpPr>
              <a:spLocks/>
            </p:cNvSpPr>
            <p:nvPr/>
          </p:nvSpPr>
          <p:spPr bwMode="auto">
            <a:xfrm>
              <a:off x="1062" y="1957"/>
              <a:ext cx="129" cy="52"/>
            </a:xfrm>
            <a:custGeom>
              <a:avLst/>
              <a:gdLst>
                <a:gd name="T0" fmla="*/ 129 w 129"/>
                <a:gd name="T1" fmla="*/ 0 h 52"/>
                <a:gd name="T2" fmla="*/ 129 w 129"/>
                <a:gd name="T3" fmla="*/ 52 h 52"/>
                <a:gd name="T4" fmla="*/ 0 w 129"/>
                <a:gd name="T5" fmla="*/ 26 h 52"/>
                <a:gd name="T6" fmla="*/ 129 w 129"/>
                <a:gd name="T7" fmla="*/ 0 h 52"/>
              </a:gdLst>
              <a:ahLst/>
              <a:cxnLst>
                <a:cxn ang="0">
                  <a:pos x="T0" y="T1"/>
                </a:cxn>
                <a:cxn ang="0">
                  <a:pos x="T2" y="T3"/>
                </a:cxn>
                <a:cxn ang="0">
                  <a:pos x="T4" y="T5"/>
                </a:cxn>
                <a:cxn ang="0">
                  <a:pos x="T6" y="T7"/>
                </a:cxn>
              </a:cxnLst>
              <a:rect l="0" t="0" r="r" b="b"/>
              <a:pathLst>
                <a:path w="129" h="52">
                  <a:moveTo>
                    <a:pt x="129" y="0"/>
                  </a:moveTo>
                  <a:lnTo>
                    <a:pt x="129" y="52"/>
                  </a:lnTo>
                  <a:lnTo>
                    <a:pt x="0" y="26"/>
                  </a:lnTo>
                  <a:lnTo>
                    <a:pt x="1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62866" name="Freeform 18"/>
            <p:cNvSpPr>
              <a:spLocks/>
            </p:cNvSpPr>
            <p:nvPr/>
          </p:nvSpPr>
          <p:spPr bwMode="auto">
            <a:xfrm>
              <a:off x="1062" y="1957"/>
              <a:ext cx="129" cy="52"/>
            </a:xfrm>
            <a:custGeom>
              <a:avLst/>
              <a:gdLst>
                <a:gd name="T0" fmla="*/ 129 w 129"/>
                <a:gd name="T1" fmla="*/ 0 h 52"/>
                <a:gd name="T2" fmla="*/ 129 w 129"/>
                <a:gd name="T3" fmla="*/ 52 h 52"/>
                <a:gd name="T4" fmla="*/ 0 w 129"/>
                <a:gd name="T5" fmla="*/ 26 h 52"/>
                <a:gd name="T6" fmla="*/ 129 w 129"/>
                <a:gd name="T7" fmla="*/ 0 h 52"/>
              </a:gdLst>
              <a:ahLst/>
              <a:cxnLst>
                <a:cxn ang="0">
                  <a:pos x="T0" y="T1"/>
                </a:cxn>
                <a:cxn ang="0">
                  <a:pos x="T2" y="T3"/>
                </a:cxn>
                <a:cxn ang="0">
                  <a:pos x="T4" y="T5"/>
                </a:cxn>
                <a:cxn ang="0">
                  <a:pos x="T6" y="T7"/>
                </a:cxn>
              </a:cxnLst>
              <a:rect l="0" t="0" r="r" b="b"/>
              <a:pathLst>
                <a:path w="129" h="52">
                  <a:moveTo>
                    <a:pt x="129" y="0"/>
                  </a:moveTo>
                  <a:lnTo>
                    <a:pt x="129" y="52"/>
                  </a:lnTo>
                  <a:lnTo>
                    <a:pt x="0" y="26"/>
                  </a:lnTo>
                  <a:lnTo>
                    <a:pt x="129" y="0"/>
                  </a:lnTo>
                  <a:close/>
                </a:path>
              </a:pathLst>
            </a:custGeom>
            <a:noFill/>
            <a:ln w="206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62867" name="Line 19"/>
            <p:cNvSpPr>
              <a:spLocks noChangeShapeType="1"/>
            </p:cNvSpPr>
            <p:nvPr/>
          </p:nvSpPr>
          <p:spPr bwMode="auto">
            <a:xfrm>
              <a:off x="1191" y="1996"/>
              <a:ext cx="271" cy="1"/>
            </a:xfrm>
            <a:prstGeom prst="line">
              <a:avLst/>
            </a:prstGeom>
            <a:noFill/>
            <a:ln w="206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868" name="Line 20"/>
            <p:cNvSpPr>
              <a:spLocks noChangeShapeType="1"/>
            </p:cNvSpPr>
            <p:nvPr/>
          </p:nvSpPr>
          <p:spPr bwMode="auto">
            <a:xfrm flipH="1" flipV="1">
              <a:off x="1320" y="1290"/>
              <a:ext cx="13" cy="334"/>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869" name="Line 21"/>
            <p:cNvSpPr>
              <a:spLocks noChangeShapeType="1"/>
            </p:cNvSpPr>
            <p:nvPr/>
          </p:nvSpPr>
          <p:spPr bwMode="auto">
            <a:xfrm flipV="1">
              <a:off x="1553" y="1290"/>
              <a:ext cx="1" cy="334"/>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870" name="Line 22"/>
            <p:cNvSpPr>
              <a:spLocks noChangeShapeType="1"/>
            </p:cNvSpPr>
            <p:nvPr/>
          </p:nvSpPr>
          <p:spPr bwMode="auto">
            <a:xfrm>
              <a:off x="1540" y="1303"/>
              <a:ext cx="284" cy="1"/>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871" name="Line 23"/>
            <p:cNvSpPr>
              <a:spLocks noChangeShapeType="1"/>
            </p:cNvSpPr>
            <p:nvPr/>
          </p:nvSpPr>
          <p:spPr bwMode="auto">
            <a:xfrm>
              <a:off x="1811" y="1624"/>
              <a:ext cx="245" cy="1"/>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872" name="Line 24"/>
            <p:cNvSpPr>
              <a:spLocks noChangeShapeType="1"/>
            </p:cNvSpPr>
            <p:nvPr/>
          </p:nvSpPr>
          <p:spPr bwMode="auto">
            <a:xfrm flipV="1">
              <a:off x="1824" y="1290"/>
              <a:ext cx="1" cy="334"/>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873" name="Line 25"/>
            <p:cNvSpPr>
              <a:spLocks noChangeShapeType="1"/>
            </p:cNvSpPr>
            <p:nvPr/>
          </p:nvSpPr>
          <p:spPr bwMode="auto">
            <a:xfrm flipV="1">
              <a:off x="2056" y="1290"/>
              <a:ext cx="1" cy="334"/>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874" name="Line 26"/>
            <p:cNvSpPr>
              <a:spLocks noChangeShapeType="1"/>
            </p:cNvSpPr>
            <p:nvPr/>
          </p:nvSpPr>
          <p:spPr bwMode="auto">
            <a:xfrm>
              <a:off x="2043" y="1303"/>
              <a:ext cx="297" cy="1"/>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875" name="Line 27"/>
            <p:cNvSpPr>
              <a:spLocks noChangeShapeType="1"/>
            </p:cNvSpPr>
            <p:nvPr/>
          </p:nvSpPr>
          <p:spPr bwMode="auto">
            <a:xfrm>
              <a:off x="2314" y="1624"/>
              <a:ext cx="246" cy="1"/>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876" name="Line 28"/>
            <p:cNvSpPr>
              <a:spLocks noChangeShapeType="1"/>
            </p:cNvSpPr>
            <p:nvPr/>
          </p:nvSpPr>
          <p:spPr bwMode="auto">
            <a:xfrm flipV="1">
              <a:off x="2327" y="1290"/>
              <a:ext cx="1" cy="334"/>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877" name="Line 29"/>
            <p:cNvSpPr>
              <a:spLocks noChangeShapeType="1"/>
            </p:cNvSpPr>
            <p:nvPr/>
          </p:nvSpPr>
          <p:spPr bwMode="auto">
            <a:xfrm flipV="1">
              <a:off x="2547" y="1290"/>
              <a:ext cx="1" cy="334"/>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878" name="Line 30"/>
            <p:cNvSpPr>
              <a:spLocks noChangeShapeType="1"/>
            </p:cNvSpPr>
            <p:nvPr/>
          </p:nvSpPr>
          <p:spPr bwMode="auto">
            <a:xfrm>
              <a:off x="2547" y="1303"/>
              <a:ext cx="271" cy="1"/>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879" name="Line 31"/>
            <p:cNvSpPr>
              <a:spLocks noChangeShapeType="1"/>
            </p:cNvSpPr>
            <p:nvPr/>
          </p:nvSpPr>
          <p:spPr bwMode="auto">
            <a:xfrm>
              <a:off x="2805" y="1624"/>
              <a:ext cx="258" cy="1"/>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880" name="Line 32"/>
            <p:cNvSpPr>
              <a:spLocks noChangeShapeType="1"/>
            </p:cNvSpPr>
            <p:nvPr/>
          </p:nvSpPr>
          <p:spPr bwMode="auto">
            <a:xfrm flipV="1">
              <a:off x="2818" y="1290"/>
              <a:ext cx="1" cy="334"/>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881" name="Line 33"/>
            <p:cNvSpPr>
              <a:spLocks noChangeShapeType="1"/>
            </p:cNvSpPr>
            <p:nvPr/>
          </p:nvSpPr>
          <p:spPr bwMode="auto">
            <a:xfrm flipV="1">
              <a:off x="3050" y="1290"/>
              <a:ext cx="1" cy="334"/>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882" name="Line 34"/>
            <p:cNvSpPr>
              <a:spLocks noChangeShapeType="1"/>
            </p:cNvSpPr>
            <p:nvPr/>
          </p:nvSpPr>
          <p:spPr bwMode="auto">
            <a:xfrm>
              <a:off x="3037" y="1303"/>
              <a:ext cx="297" cy="1"/>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883" name="Line 35"/>
            <p:cNvSpPr>
              <a:spLocks noChangeShapeType="1"/>
            </p:cNvSpPr>
            <p:nvPr/>
          </p:nvSpPr>
          <p:spPr bwMode="auto">
            <a:xfrm>
              <a:off x="3321" y="1624"/>
              <a:ext cx="233" cy="1"/>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884" name="Line 36"/>
            <p:cNvSpPr>
              <a:spLocks noChangeShapeType="1"/>
            </p:cNvSpPr>
            <p:nvPr/>
          </p:nvSpPr>
          <p:spPr bwMode="auto">
            <a:xfrm flipV="1">
              <a:off x="3321" y="1290"/>
              <a:ext cx="13" cy="334"/>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885" name="Line 37"/>
            <p:cNvSpPr>
              <a:spLocks noChangeShapeType="1"/>
            </p:cNvSpPr>
            <p:nvPr/>
          </p:nvSpPr>
          <p:spPr bwMode="auto">
            <a:xfrm flipV="1">
              <a:off x="3554" y="1290"/>
              <a:ext cx="1" cy="334"/>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886" name="Line 38"/>
            <p:cNvSpPr>
              <a:spLocks noChangeShapeType="1"/>
            </p:cNvSpPr>
            <p:nvPr/>
          </p:nvSpPr>
          <p:spPr bwMode="auto">
            <a:xfrm>
              <a:off x="3541" y="1303"/>
              <a:ext cx="284" cy="1"/>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887" name="Line 39"/>
            <p:cNvSpPr>
              <a:spLocks noChangeShapeType="1"/>
            </p:cNvSpPr>
            <p:nvPr/>
          </p:nvSpPr>
          <p:spPr bwMode="auto">
            <a:xfrm>
              <a:off x="3812" y="1624"/>
              <a:ext cx="245" cy="1"/>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888" name="Line 40"/>
            <p:cNvSpPr>
              <a:spLocks noChangeShapeType="1"/>
            </p:cNvSpPr>
            <p:nvPr/>
          </p:nvSpPr>
          <p:spPr bwMode="auto">
            <a:xfrm flipV="1">
              <a:off x="3825" y="1290"/>
              <a:ext cx="1" cy="334"/>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889" name="Line 41"/>
            <p:cNvSpPr>
              <a:spLocks noChangeShapeType="1"/>
            </p:cNvSpPr>
            <p:nvPr/>
          </p:nvSpPr>
          <p:spPr bwMode="auto">
            <a:xfrm flipV="1">
              <a:off x="4057" y="1290"/>
              <a:ext cx="1" cy="334"/>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890" name="Line 42"/>
            <p:cNvSpPr>
              <a:spLocks noChangeShapeType="1"/>
            </p:cNvSpPr>
            <p:nvPr/>
          </p:nvSpPr>
          <p:spPr bwMode="auto">
            <a:xfrm>
              <a:off x="4044" y="1303"/>
              <a:ext cx="284" cy="1"/>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891" name="Line 43"/>
            <p:cNvSpPr>
              <a:spLocks noChangeShapeType="1"/>
            </p:cNvSpPr>
            <p:nvPr/>
          </p:nvSpPr>
          <p:spPr bwMode="auto">
            <a:xfrm>
              <a:off x="4315" y="1624"/>
              <a:ext cx="246" cy="1"/>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892" name="Line 44"/>
            <p:cNvSpPr>
              <a:spLocks noChangeShapeType="1"/>
            </p:cNvSpPr>
            <p:nvPr/>
          </p:nvSpPr>
          <p:spPr bwMode="auto">
            <a:xfrm flipV="1">
              <a:off x="4328" y="1290"/>
              <a:ext cx="1" cy="334"/>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893" name="Line 45"/>
            <p:cNvSpPr>
              <a:spLocks noChangeShapeType="1"/>
            </p:cNvSpPr>
            <p:nvPr/>
          </p:nvSpPr>
          <p:spPr bwMode="auto">
            <a:xfrm flipV="1">
              <a:off x="4548" y="1290"/>
              <a:ext cx="1" cy="334"/>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894" name="Line 46"/>
            <p:cNvSpPr>
              <a:spLocks noChangeShapeType="1"/>
            </p:cNvSpPr>
            <p:nvPr/>
          </p:nvSpPr>
          <p:spPr bwMode="auto">
            <a:xfrm>
              <a:off x="4548" y="1303"/>
              <a:ext cx="284" cy="1"/>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895" name="Line 47"/>
            <p:cNvSpPr>
              <a:spLocks noChangeShapeType="1"/>
            </p:cNvSpPr>
            <p:nvPr/>
          </p:nvSpPr>
          <p:spPr bwMode="auto">
            <a:xfrm>
              <a:off x="4806" y="1624"/>
              <a:ext cx="245" cy="1"/>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896" name="Line 48"/>
            <p:cNvSpPr>
              <a:spLocks noChangeShapeType="1"/>
            </p:cNvSpPr>
            <p:nvPr/>
          </p:nvSpPr>
          <p:spPr bwMode="auto">
            <a:xfrm flipV="1">
              <a:off x="4819" y="1290"/>
              <a:ext cx="1" cy="334"/>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897" name="Line 49"/>
            <p:cNvSpPr>
              <a:spLocks noChangeShapeType="1"/>
            </p:cNvSpPr>
            <p:nvPr/>
          </p:nvSpPr>
          <p:spPr bwMode="auto">
            <a:xfrm flipV="1">
              <a:off x="1553" y="1803"/>
              <a:ext cx="1" cy="334"/>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898" name="Line 50"/>
            <p:cNvSpPr>
              <a:spLocks noChangeShapeType="1"/>
            </p:cNvSpPr>
            <p:nvPr/>
          </p:nvSpPr>
          <p:spPr bwMode="auto">
            <a:xfrm flipV="1">
              <a:off x="2547" y="1803"/>
              <a:ext cx="1" cy="347"/>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899" name="Line 51"/>
            <p:cNvSpPr>
              <a:spLocks noChangeShapeType="1"/>
            </p:cNvSpPr>
            <p:nvPr/>
          </p:nvSpPr>
          <p:spPr bwMode="auto">
            <a:xfrm flipV="1">
              <a:off x="3050" y="1803"/>
              <a:ext cx="1" cy="334"/>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900" name="Line 52"/>
            <p:cNvSpPr>
              <a:spLocks noChangeShapeType="1"/>
            </p:cNvSpPr>
            <p:nvPr/>
          </p:nvSpPr>
          <p:spPr bwMode="auto">
            <a:xfrm flipV="1">
              <a:off x="4044" y="1803"/>
              <a:ext cx="1" cy="347"/>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901" name="Line 53"/>
            <p:cNvSpPr>
              <a:spLocks noChangeShapeType="1"/>
            </p:cNvSpPr>
            <p:nvPr/>
          </p:nvSpPr>
          <p:spPr bwMode="auto">
            <a:xfrm flipV="1">
              <a:off x="4548" y="1803"/>
              <a:ext cx="1" cy="334"/>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902" name="Line 54"/>
            <p:cNvSpPr>
              <a:spLocks noChangeShapeType="1"/>
            </p:cNvSpPr>
            <p:nvPr/>
          </p:nvSpPr>
          <p:spPr bwMode="auto">
            <a:xfrm>
              <a:off x="2547" y="1816"/>
              <a:ext cx="516" cy="1"/>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903" name="Line 55"/>
            <p:cNvSpPr>
              <a:spLocks noChangeShapeType="1"/>
            </p:cNvSpPr>
            <p:nvPr/>
          </p:nvSpPr>
          <p:spPr bwMode="auto">
            <a:xfrm flipV="1">
              <a:off x="3037" y="2124"/>
              <a:ext cx="1007" cy="13"/>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904" name="Line 56"/>
            <p:cNvSpPr>
              <a:spLocks noChangeShapeType="1"/>
            </p:cNvSpPr>
            <p:nvPr/>
          </p:nvSpPr>
          <p:spPr bwMode="auto">
            <a:xfrm>
              <a:off x="4044" y="1816"/>
              <a:ext cx="517" cy="1"/>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905" name="Line 57"/>
            <p:cNvSpPr>
              <a:spLocks noChangeShapeType="1"/>
            </p:cNvSpPr>
            <p:nvPr/>
          </p:nvSpPr>
          <p:spPr bwMode="auto">
            <a:xfrm>
              <a:off x="4535" y="2137"/>
              <a:ext cx="529" cy="13"/>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906" name="Line 58"/>
            <p:cNvSpPr>
              <a:spLocks noChangeShapeType="1"/>
            </p:cNvSpPr>
            <p:nvPr/>
          </p:nvSpPr>
          <p:spPr bwMode="auto">
            <a:xfrm>
              <a:off x="856" y="2625"/>
              <a:ext cx="697" cy="1"/>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907" name="Line 59"/>
            <p:cNvSpPr>
              <a:spLocks noChangeShapeType="1"/>
            </p:cNvSpPr>
            <p:nvPr/>
          </p:nvSpPr>
          <p:spPr bwMode="auto">
            <a:xfrm flipV="1">
              <a:off x="1553" y="2304"/>
              <a:ext cx="1" cy="321"/>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908" name="Line 60"/>
            <p:cNvSpPr>
              <a:spLocks noChangeShapeType="1"/>
            </p:cNvSpPr>
            <p:nvPr/>
          </p:nvSpPr>
          <p:spPr bwMode="auto">
            <a:xfrm flipV="1">
              <a:off x="2056" y="2304"/>
              <a:ext cx="1" cy="321"/>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909" name="Line 61"/>
            <p:cNvSpPr>
              <a:spLocks noChangeShapeType="1"/>
            </p:cNvSpPr>
            <p:nvPr/>
          </p:nvSpPr>
          <p:spPr bwMode="auto">
            <a:xfrm flipV="1">
              <a:off x="3063" y="2304"/>
              <a:ext cx="1" cy="334"/>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910" name="Line 62"/>
            <p:cNvSpPr>
              <a:spLocks noChangeShapeType="1"/>
            </p:cNvSpPr>
            <p:nvPr/>
          </p:nvSpPr>
          <p:spPr bwMode="auto">
            <a:xfrm flipV="1">
              <a:off x="3567" y="2304"/>
              <a:ext cx="1" cy="321"/>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911" name="Line 63"/>
            <p:cNvSpPr>
              <a:spLocks noChangeShapeType="1"/>
            </p:cNvSpPr>
            <p:nvPr/>
          </p:nvSpPr>
          <p:spPr bwMode="auto">
            <a:xfrm flipV="1">
              <a:off x="4548" y="2304"/>
              <a:ext cx="1" cy="334"/>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912" name="Line 64"/>
            <p:cNvSpPr>
              <a:spLocks noChangeShapeType="1"/>
            </p:cNvSpPr>
            <p:nvPr/>
          </p:nvSpPr>
          <p:spPr bwMode="auto">
            <a:xfrm>
              <a:off x="4535" y="2304"/>
              <a:ext cx="529" cy="1"/>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913" name="Line 65"/>
            <p:cNvSpPr>
              <a:spLocks noChangeShapeType="1"/>
            </p:cNvSpPr>
            <p:nvPr/>
          </p:nvSpPr>
          <p:spPr bwMode="auto">
            <a:xfrm>
              <a:off x="1540" y="2291"/>
              <a:ext cx="529" cy="1"/>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914" name="Line 66"/>
            <p:cNvSpPr>
              <a:spLocks noChangeShapeType="1"/>
            </p:cNvSpPr>
            <p:nvPr/>
          </p:nvSpPr>
          <p:spPr bwMode="auto">
            <a:xfrm>
              <a:off x="3050" y="2291"/>
              <a:ext cx="530" cy="1"/>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915" name="Line 67"/>
            <p:cNvSpPr>
              <a:spLocks noChangeShapeType="1"/>
            </p:cNvSpPr>
            <p:nvPr/>
          </p:nvSpPr>
          <p:spPr bwMode="auto">
            <a:xfrm>
              <a:off x="2056" y="2625"/>
              <a:ext cx="1007" cy="1"/>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916" name="Line 68"/>
            <p:cNvSpPr>
              <a:spLocks noChangeShapeType="1"/>
            </p:cNvSpPr>
            <p:nvPr/>
          </p:nvSpPr>
          <p:spPr bwMode="auto">
            <a:xfrm>
              <a:off x="3554" y="2625"/>
              <a:ext cx="994" cy="1"/>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917" name="Line 69"/>
            <p:cNvSpPr>
              <a:spLocks noChangeShapeType="1"/>
            </p:cNvSpPr>
            <p:nvPr/>
          </p:nvSpPr>
          <p:spPr bwMode="auto">
            <a:xfrm flipV="1">
              <a:off x="2056" y="2792"/>
              <a:ext cx="1" cy="321"/>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918" name="Line 70"/>
            <p:cNvSpPr>
              <a:spLocks noChangeShapeType="1"/>
            </p:cNvSpPr>
            <p:nvPr/>
          </p:nvSpPr>
          <p:spPr bwMode="auto">
            <a:xfrm flipV="1">
              <a:off x="2547" y="2779"/>
              <a:ext cx="13" cy="334"/>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919" name="Line 71"/>
            <p:cNvSpPr>
              <a:spLocks noChangeShapeType="1"/>
            </p:cNvSpPr>
            <p:nvPr/>
          </p:nvSpPr>
          <p:spPr bwMode="auto">
            <a:xfrm flipV="1">
              <a:off x="3554" y="2792"/>
              <a:ext cx="1" cy="321"/>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920" name="Line 72"/>
            <p:cNvSpPr>
              <a:spLocks noChangeShapeType="1"/>
            </p:cNvSpPr>
            <p:nvPr/>
          </p:nvSpPr>
          <p:spPr bwMode="auto">
            <a:xfrm flipV="1">
              <a:off x="4070" y="2779"/>
              <a:ext cx="1" cy="346"/>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921" name="Line 73"/>
            <p:cNvSpPr>
              <a:spLocks noChangeShapeType="1"/>
            </p:cNvSpPr>
            <p:nvPr/>
          </p:nvSpPr>
          <p:spPr bwMode="auto">
            <a:xfrm>
              <a:off x="843" y="3113"/>
              <a:ext cx="1213" cy="1"/>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922" name="Line 74"/>
            <p:cNvSpPr>
              <a:spLocks noChangeShapeType="1"/>
            </p:cNvSpPr>
            <p:nvPr/>
          </p:nvSpPr>
          <p:spPr bwMode="auto">
            <a:xfrm>
              <a:off x="2043" y="2792"/>
              <a:ext cx="517" cy="1"/>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923" name="Line 75"/>
            <p:cNvSpPr>
              <a:spLocks noChangeShapeType="1"/>
            </p:cNvSpPr>
            <p:nvPr/>
          </p:nvSpPr>
          <p:spPr bwMode="auto">
            <a:xfrm>
              <a:off x="2547" y="3113"/>
              <a:ext cx="1007" cy="1"/>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924" name="Line 76"/>
            <p:cNvSpPr>
              <a:spLocks noChangeShapeType="1"/>
            </p:cNvSpPr>
            <p:nvPr/>
          </p:nvSpPr>
          <p:spPr bwMode="auto">
            <a:xfrm>
              <a:off x="3541" y="2792"/>
              <a:ext cx="529" cy="1"/>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925" name="Line 77"/>
            <p:cNvSpPr>
              <a:spLocks noChangeShapeType="1"/>
            </p:cNvSpPr>
            <p:nvPr/>
          </p:nvSpPr>
          <p:spPr bwMode="auto">
            <a:xfrm>
              <a:off x="4070" y="3113"/>
              <a:ext cx="994" cy="1"/>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2926" name="Rectangle 78"/>
            <p:cNvSpPr>
              <a:spLocks noChangeArrowheads="1"/>
            </p:cNvSpPr>
            <p:nvPr/>
          </p:nvSpPr>
          <p:spPr bwMode="auto">
            <a:xfrm>
              <a:off x="559" y="1431"/>
              <a:ext cx="310"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300" i="1">
                  <a:solidFill>
                    <a:srgbClr val="000000"/>
                  </a:solidFill>
                  <a:latin typeface="Times New Roman" panose="02020603050405020304" pitchFamily="18" charset="0"/>
                </a:rPr>
                <a:t>CP</a:t>
              </a:r>
              <a:endParaRPr lang="en-US" altLang="zh-CN"/>
            </a:p>
          </p:txBody>
        </p:sp>
        <p:sp>
          <p:nvSpPr>
            <p:cNvPr id="462927" name="Rectangle 79"/>
            <p:cNvSpPr>
              <a:spLocks noChangeArrowheads="1"/>
            </p:cNvSpPr>
            <p:nvPr/>
          </p:nvSpPr>
          <p:spPr bwMode="auto">
            <a:xfrm>
              <a:off x="791" y="1431"/>
              <a:ext cx="129"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300" i="1">
                  <a:solidFill>
                    <a:srgbClr val="000000"/>
                  </a:solidFill>
                  <a:latin typeface="Times New Roman" panose="02020603050405020304" pitchFamily="18" charset="0"/>
                </a:rPr>
                <a:t> </a:t>
              </a:r>
              <a:endParaRPr lang="en-US" altLang="zh-CN"/>
            </a:p>
          </p:txBody>
        </p:sp>
        <p:sp>
          <p:nvSpPr>
            <p:cNvPr id="462928" name="Rectangle 80"/>
            <p:cNvSpPr>
              <a:spLocks noChangeArrowheads="1"/>
            </p:cNvSpPr>
            <p:nvPr/>
          </p:nvSpPr>
          <p:spPr bwMode="auto">
            <a:xfrm>
              <a:off x="572" y="1919"/>
              <a:ext cx="207"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300" i="1">
                  <a:solidFill>
                    <a:srgbClr val="000000"/>
                  </a:solidFill>
                  <a:latin typeface="Times New Roman" panose="02020603050405020304" pitchFamily="18" charset="0"/>
                </a:rPr>
                <a:t>Q</a:t>
              </a:r>
              <a:endParaRPr lang="en-US" altLang="zh-CN"/>
            </a:p>
          </p:txBody>
        </p:sp>
        <p:sp>
          <p:nvSpPr>
            <p:cNvPr id="462929" name="Rectangle 81"/>
            <p:cNvSpPr>
              <a:spLocks noChangeArrowheads="1"/>
            </p:cNvSpPr>
            <p:nvPr/>
          </p:nvSpPr>
          <p:spPr bwMode="auto">
            <a:xfrm>
              <a:off x="701" y="1983"/>
              <a:ext cx="116"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a:solidFill>
                    <a:srgbClr val="000000"/>
                  </a:solidFill>
                  <a:latin typeface="Times New Roman" panose="02020603050405020304" pitchFamily="18" charset="0"/>
                </a:rPr>
                <a:t>0</a:t>
              </a:r>
              <a:endParaRPr lang="en-US" altLang="zh-CN"/>
            </a:p>
          </p:txBody>
        </p:sp>
        <p:sp>
          <p:nvSpPr>
            <p:cNvPr id="462930" name="Rectangle 82"/>
            <p:cNvSpPr>
              <a:spLocks noChangeArrowheads="1"/>
            </p:cNvSpPr>
            <p:nvPr/>
          </p:nvSpPr>
          <p:spPr bwMode="auto">
            <a:xfrm>
              <a:off x="765" y="1919"/>
              <a:ext cx="129"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300" i="1">
                  <a:solidFill>
                    <a:srgbClr val="000000"/>
                  </a:solidFill>
                  <a:latin typeface="Times New Roman" panose="02020603050405020304" pitchFamily="18" charset="0"/>
                </a:rPr>
                <a:t> </a:t>
              </a:r>
              <a:endParaRPr lang="en-US" altLang="zh-CN"/>
            </a:p>
          </p:txBody>
        </p:sp>
        <p:sp>
          <p:nvSpPr>
            <p:cNvPr id="462931" name="Rectangle 83"/>
            <p:cNvSpPr>
              <a:spLocks noChangeArrowheads="1"/>
            </p:cNvSpPr>
            <p:nvPr/>
          </p:nvSpPr>
          <p:spPr bwMode="auto">
            <a:xfrm>
              <a:off x="572" y="2894"/>
              <a:ext cx="207"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300" i="1">
                  <a:solidFill>
                    <a:srgbClr val="000000"/>
                  </a:solidFill>
                  <a:latin typeface="Times New Roman" panose="02020603050405020304" pitchFamily="18" charset="0"/>
                </a:rPr>
                <a:t>Q</a:t>
              </a:r>
              <a:endParaRPr lang="en-US" altLang="zh-CN"/>
            </a:p>
          </p:txBody>
        </p:sp>
        <p:sp>
          <p:nvSpPr>
            <p:cNvPr id="462932" name="Rectangle 84"/>
            <p:cNvSpPr>
              <a:spLocks noChangeArrowheads="1"/>
            </p:cNvSpPr>
            <p:nvPr/>
          </p:nvSpPr>
          <p:spPr bwMode="auto">
            <a:xfrm>
              <a:off x="701" y="2959"/>
              <a:ext cx="116"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a:solidFill>
                    <a:srgbClr val="000000"/>
                  </a:solidFill>
                  <a:latin typeface="Times New Roman" panose="02020603050405020304" pitchFamily="18" charset="0"/>
                </a:rPr>
                <a:t>2</a:t>
              </a:r>
              <a:endParaRPr lang="en-US" altLang="zh-CN"/>
            </a:p>
          </p:txBody>
        </p:sp>
        <p:sp>
          <p:nvSpPr>
            <p:cNvPr id="462933" name="Rectangle 85"/>
            <p:cNvSpPr>
              <a:spLocks noChangeArrowheads="1"/>
            </p:cNvSpPr>
            <p:nvPr/>
          </p:nvSpPr>
          <p:spPr bwMode="auto">
            <a:xfrm>
              <a:off x="765" y="2894"/>
              <a:ext cx="129"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300" i="1">
                  <a:solidFill>
                    <a:srgbClr val="000000"/>
                  </a:solidFill>
                  <a:latin typeface="Times New Roman" panose="02020603050405020304" pitchFamily="18" charset="0"/>
                </a:rPr>
                <a:t> </a:t>
              </a:r>
              <a:endParaRPr lang="en-US" altLang="zh-CN"/>
            </a:p>
          </p:txBody>
        </p:sp>
        <p:sp>
          <p:nvSpPr>
            <p:cNvPr id="462934" name="Rectangle 86"/>
            <p:cNvSpPr>
              <a:spLocks noChangeArrowheads="1"/>
            </p:cNvSpPr>
            <p:nvPr/>
          </p:nvSpPr>
          <p:spPr bwMode="auto">
            <a:xfrm>
              <a:off x="572" y="2394"/>
              <a:ext cx="207"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300" i="1">
                  <a:solidFill>
                    <a:srgbClr val="000000"/>
                  </a:solidFill>
                  <a:latin typeface="Times New Roman" panose="02020603050405020304" pitchFamily="18" charset="0"/>
                </a:rPr>
                <a:t>Q</a:t>
              </a:r>
              <a:endParaRPr lang="en-US" altLang="zh-CN"/>
            </a:p>
          </p:txBody>
        </p:sp>
        <p:sp>
          <p:nvSpPr>
            <p:cNvPr id="462935" name="Rectangle 87"/>
            <p:cNvSpPr>
              <a:spLocks noChangeArrowheads="1"/>
            </p:cNvSpPr>
            <p:nvPr/>
          </p:nvSpPr>
          <p:spPr bwMode="auto">
            <a:xfrm>
              <a:off x="701" y="2458"/>
              <a:ext cx="116"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a:solidFill>
                    <a:srgbClr val="000000"/>
                  </a:solidFill>
                  <a:latin typeface="Times New Roman" panose="02020603050405020304" pitchFamily="18" charset="0"/>
                </a:rPr>
                <a:t>1</a:t>
              </a:r>
              <a:endParaRPr lang="en-US" altLang="zh-CN"/>
            </a:p>
          </p:txBody>
        </p:sp>
        <p:sp>
          <p:nvSpPr>
            <p:cNvPr id="462936" name="Rectangle 88"/>
            <p:cNvSpPr>
              <a:spLocks noChangeArrowheads="1"/>
            </p:cNvSpPr>
            <p:nvPr/>
          </p:nvSpPr>
          <p:spPr bwMode="auto">
            <a:xfrm>
              <a:off x="765" y="2394"/>
              <a:ext cx="129"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300" i="1">
                  <a:solidFill>
                    <a:srgbClr val="000000"/>
                  </a:solidFill>
                  <a:latin typeface="Times New Roman" panose="02020603050405020304" pitchFamily="18" charset="0"/>
                </a:rPr>
                <a:t> </a:t>
              </a:r>
              <a:endParaRPr lang="en-US" altLang="zh-CN"/>
            </a:p>
          </p:txBody>
        </p:sp>
        <p:sp>
          <p:nvSpPr>
            <p:cNvPr id="462937" name="Rectangle 89"/>
            <p:cNvSpPr>
              <a:spLocks noChangeArrowheads="1"/>
            </p:cNvSpPr>
            <p:nvPr/>
          </p:nvSpPr>
          <p:spPr bwMode="auto">
            <a:xfrm>
              <a:off x="1165" y="2086"/>
              <a:ext cx="194"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300" i="1">
                  <a:solidFill>
                    <a:srgbClr val="000000"/>
                  </a:solidFill>
                  <a:latin typeface="Times New Roman" panose="02020603050405020304" pitchFamily="18" charset="0"/>
                </a:rPr>
                <a:t>T</a:t>
              </a:r>
              <a:endParaRPr lang="en-US" altLang="zh-CN"/>
            </a:p>
          </p:txBody>
        </p:sp>
        <p:sp>
          <p:nvSpPr>
            <p:cNvPr id="462938" name="Rectangle 90"/>
            <p:cNvSpPr>
              <a:spLocks noChangeArrowheads="1"/>
            </p:cNvSpPr>
            <p:nvPr/>
          </p:nvSpPr>
          <p:spPr bwMode="auto">
            <a:xfrm>
              <a:off x="1282" y="2150"/>
              <a:ext cx="207"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a:solidFill>
                    <a:srgbClr val="000000"/>
                  </a:solidFill>
                  <a:latin typeface="Times New Roman" panose="02020603050405020304" pitchFamily="18" charset="0"/>
                </a:rPr>
                <a:t>CP</a:t>
              </a:r>
              <a:endParaRPr lang="en-US" altLang="zh-CN"/>
            </a:p>
          </p:txBody>
        </p:sp>
        <p:sp>
          <p:nvSpPr>
            <p:cNvPr id="462939" name="Rectangle 91"/>
            <p:cNvSpPr>
              <a:spLocks noChangeArrowheads="1"/>
            </p:cNvSpPr>
            <p:nvPr/>
          </p:nvSpPr>
          <p:spPr bwMode="auto">
            <a:xfrm>
              <a:off x="1437" y="2086"/>
              <a:ext cx="129"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2300" i="1">
                  <a:solidFill>
                    <a:srgbClr val="000000"/>
                  </a:solidFill>
                  <a:latin typeface="Times New Roman" panose="02020603050405020304" pitchFamily="18" charset="0"/>
                </a:rPr>
                <a:t> </a:t>
              </a:r>
              <a:endParaRPr lang="en-US" altLang="zh-CN"/>
            </a:p>
          </p:txBody>
        </p:sp>
      </p:grpSp>
      <p:sp>
        <p:nvSpPr>
          <p:cNvPr id="94" name="Rectangle 2"/>
          <p:cNvSpPr>
            <a:spLocks noChangeArrowheads="1"/>
          </p:cNvSpPr>
          <p:nvPr/>
        </p:nvSpPr>
        <p:spPr bwMode="auto">
          <a:xfrm>
            <a:off x="579120" y="553697"/>
            <a:ext cx="4805680" cy="523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76176" bIns="76176" anchor="ctr">
            <a:spAutoFit/>
          </a:bodyPr>
          <a:lstStyle>
            <a:lvl1pPr algn="l">
              <a:tabLst>
                <a:tab pos="561975" algn="l"/>
              </a:tabLst>
              <a:defRPr kumimoji="1" sz="2400">
                <a:solidFill>
                  <a:schemeClr val="tx1"/>
                </a:solidFill>
                <a:latin typeface="Times New Roman" panose="02020603050405020304" pitchFamily="18" charset="0"/>
                <a:ea typeface="宋体" panose="02010600030101010101" pitchFamily="2" charset="-122"/>
              </a:defRPr>
            </a:lvl1pPr>
            <a:lvl2pPr algn="l">
              <a:tabLst>
                <a:tab pos="561975" algn="l"/>
              </a:tabLst>
              <a:defRPr kumimoji="1" sz="2400">
                <a:solidFill>
                  <a:schemeClr val="tx1"/>
                </a:solidFill>
                <a:latin typeface="Times New Roman" panose="02020603050405020304" pitchFamily="18" charset="0"/>
                <a:ea typeface="宋体" panose="02010600030101010101" pitchFamily="2" charset="-122"/>
              </a:defRPr>
            </a:lvl2pPr>
            <a:lvl3pPr algn="l">
              <a:tabLst>
                <a:tab pos="561975" algn="l"/>
              </a:tabLst>
              <a:defRPr kumimoji="1" sz="2400">
                <a:solidFill>
                  <a:schemeClr val="tx1"/>
                </a:solidFill>
                <a:latin typeface="Times New Roman" panose="02020603050405020304" pitchFamily="18" charset="0"/>
                <a:ea typeface="宋体" panose="02010600030101010101" pitchFamily="2" charset="-122"/>
              </a:defRPr>
            </a:lvl3pPr>
            <a:lvl4pPr algn="l">
              <a:tabLst>
                <a:tab pos="561975" algn="l"/>
              </a:tabLst>
              <a:defRPr kumimoji="1" sz="2400">
                <a:solidFill>
                  <a:schemeClr val="tx1"/>
                </a:solidFill>
                <a:latin typeface="Times New Roman" panose="02020603050405020304" pitchFamily="18" charset="0"/>
                <a:ea typeface="宋体" panose="02010600030101010101" pitchFamily="2" charset="-122"/>
              </a:defRPr>
            </a:lvl4pPr>
            <a:lvl5pPr algn="l">
              <a:tabLst>
                <a:tab pos="561975"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dirty="0" smtClean="0">
                <a:solidFill>
                  <a:srgbClr val="000066"/>
                </a:solidFill>
                <a:ea typeface="楷体_GB2312" pitchFamily="49" charset="-122"/>
                <a:cs typeface="Times New Roman" panose="02020603050405020304" pitchFamily="18" charset="0"/>
              </a:rPr>
              <a:t>例</a:t>
            </a:r>
            <a:r>
              <a:rPr kumimoji="0" lang="en-US" altLang="zh-CN" dirty="0" smtClean="0">
                <a:solidFill>
                  <a:srgbClr val="000066"/>
                </a:solidFill>
                <a:ea typeface="楷体_GB2312" pitchFamily="49" charset="-122"/>
                <a:cs typeface="Times New Roman" panose="02020603050405020304" pitchFamily="18" charset="0"/>
              </a:rPr>
              <a:t>6.2.3 </a:t>
            </a:r>
            <a:r>
              <a:rPr kumimoji="0" lang="zh-CN" altLang="en-US" dirty="0">
                <a:solidFill>
                  <a:srgbClr val="000066"/>
                </a:solidFill>
                <a:ea typeface="楷体_GB2312" pitchFamily="49" charset="-122"/>
                <a:cs typeface="Times New Roman" panose="02020603050405020304" pitchFamily="18" charset="0"/>
              </a:rPr>
              <a:t>试</a:t>
            </a:r>
            <a:r>
              <a:rPr kumimoji="0" lang="zh-CN" altLang="en-US" dirty="0" smtClean="0">
                <a:solidFill>
                  <a:srgbClr val="000066"/>
                </a:solidFill>
                <a:ea typeface="楷体_GB2312" pitchFamily="49" charset="-122"/>
                <a:cs typeface="Times New Roman" panose="02020603050405020304" pitchFamily="18" charset="0"/>
              </a:rPr>
              <a:t>分析图示同步时序电路</a:t>
            </a:r>
            <a:endParaRPr kumimoji="0" lang="zh-CN" altLang="en-US" dirty="0">
              <a:solidFill>
                <a:srgbClr val="000066"/>
              </a:solidFill>
              <a:ea typeface="楷体_GB2312" pitchFamily="49" charset="-122"/>
              <a:cs typeface="Times New Roman" panose="02020603050405020304" pitchFamily="18" charset="0"/>
            </a:endParaRPr>
          </a:p>
        </p:txBody>
      </p:sp>
      <p:sp>
        <p:nvSpPr>
          <p:cNvPr id="95" name="Rectangle 3"/>
          <p:cNvSpPr>
            <a:spLocks noChangeArrowheads="1"/>
          </p:cNvSpPr>
          <p:nvPr/>
        </p:nvSpPr>
        <p:spPr bwMode="auto">
          <a:xfrm>
            <a:off x="0" y="28234"/>
            <a:ext cx="5791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kumimoji="1" lang="en-US" altLang="zh-CN" sz="2800">
                <a:solidFill>
                  <a:schemeClr val="accent2"/>
                </a:solidFill>
                <a:latin typeface="Times New Roman" panose="02020603050405020304" pitchFamily="18" charset="0"/>
                <a:ea typeface="楷体_GB2312" pitchFamily="49" charset="-122"/>
              </a:rPr>
              <a:t>6.2.2 </a:t>
            </a:r>
            <a:r>
              <a:rPr kumimoji="1" lang="zh-CN" altLang="en-US" sz="2800">
                <a:solidFill>
                  <a:schemeClr val="accent2"/>
                </a:solidFill>
                <a:latin typeface="Times New Roman" panose="02020603050405020304" pitchFamily="18" charset="0"/>
                <a:ea typeface="楷体_GB2312" pitchFamily="49" charset="-122"/>
              </a:rPr>
              <a:t>同步时序逻辑电路分析举例</a:t>
            </a:r>
          </a:p>
        </p:txBody>
      </p:sp>
      <p:sp>
        <p:nvSpPr>
          <p:cNvPr id="96" name="Rectangle 2"/>
          <p:cNvSpPr>
            <a:spLocks noChangeArrowheads="1"/>
          </p:cNvSpPr>
          <p:nvPr/>
        </p:nvSpPr>
        <p:spPr bwMode="auto">
          <a:xfrm>
            <a:off x="604515" y="1212161"/>
            <a:ext cx="24725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tabLst>
                <a:tab pos="733425" algn="l"/>
              </a:tabLst>
            </a:pPr>
            <a:r>
              <a:rPr kumimoji="1" lang="en-US" altLang="zh-CN" dirty="0" smtClean="0">
                <a:latin typeface="仿宋" panose="02010609060101010101" pitchFamily="49" charset="-122"/>
                <a:ea typeface="仿宋" panose="02010609060101010101" pitchFamily="49" charset="-122"/>
              </a:rPr>
              <a:t>(4) </a:t>
            </a:r>
            <a:r>
              <a:rPr kumimoji="1" lang="zh-CN" altLang="en-US" dirty="0" smtClean="0">
                <a:latin typeface="仿宋" panose="02010609060101010101" pitchFamily="49" charset="-122"/>
                <a:ea typeface="仿宋" panose="02010609060101010101" pitchFamily="49" charset="-122"/>
              </a:rPr>
              <a:t>画出时序图</a:t>
            </a:r>
            <a:endParaRPr kumimoji="1" lang="zh-CN" altLang="en-US" dirty="0">
              <a:latin typeface="仿宋" panose="02010609060101010101" pitchFamily="49" charset="-122"/>
              <a:ea typeface="仿宋" panose="02010609060101010101" pitchFamily="49" charset="-122"/>
            </a:endParaRPr>
          </a:p>
        </p:txBody>
      </p:sp>
    </p:spTree>
  </p:cSld>
  <p:clrMapOvr>
    <a:masterClrMapping/>
  </p:clrMapOvr>
  <p:transition spd="med">
    <p:random/>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Rectangle 2"/>
          <p:cNvSpPr>
            <a:spLocks noChangeArrowheads="1"/>
          </p:cNvSpPr>
          <p:nvPr/>
        </p:nvSpPr>
        <p:spPr bwMode="auto">
          <a:xfrm>
            <a:off x="279400" y="1800576"/>
            <a:ext cx="8785225"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r>
              <a:rPr kumimoji="1" lang="zh-CN" altLang="en-US" dirty="0" smtClean="0">
                <a:solidFill>
                  <a:srgbClr val="000066"/>
                </a:solidFill>
                <a:latin typeface="Times New Roman" panose="02020603050405020304" pitchFamily="18" charset="0"/>
                <a:ea typeface="楷体_GB2312" pitchFamily="49" charset="-122"/>
              </a:rPr>
              <a:t>        由</a:t>
            </a:r>
            <a:r>
              <a:rPr kumimoji="1" lang="zh-CN" altLang="en-US" dirty="0">
                <a:solidFill>
                  <a:srgbClr val="000066"/>
                </a:solidFill>
                <a:latin typeface="Times New Roman" panose="02020603050405020304" pitchFamily="18" charset="0"/>
                <a:ea typeface="楷体_GB2312" pitchFamily="49" charset="-122"/>
              </a:rPr>
              <a:t>状态图可见，电路的有效状态是</a:t>
            </a:r>
            <a:r>
              <a:rPr kumimoji="1" lang="en-US" altLang="zh-CN" dirty="0">
                <a:solidFill>
                  <a:srgbClr val="000066"/>
                </a:solidFill>
                <a:latin typeface="Times New Roman" panose="02020603050405020304" pitchFamily="18" charset="0"/>
                <a:ea typeface="楷体_GB2312" pitchFamily="49" charset="-122"/>
              </a:rPr>
              <a:t>3</a:t>
            </a:r>
            <a:r>
              <a:rPr kumimoji="1" lang="zh-CN" altLang="en-US" dirty="0">
                <a:solidFill>
                  <a:srgbClr val="000066"/>
                </a:solidFill>
                <a:latin typeface="Times New Roman" panose="02020603050405020304" pitchFamily="18" charset="0"/>
                <a:ea typeface="楷体_GB2312" pitchFamily="49" charset="-122"/>
              </a:rPr>
              <a:t>位循环码。</a:t>
            </a:r>
          </a:p>
          <a:p>
            <a:pPr algn="l"/>
            <a:r>
              <a:rPr kumimoji="1" lang="zh-CN" altLang="en-US" dirty="0" smtClean="0">
                <a:solidFill>
                  <a:srgbClr val="000066"/>
                </a:solidFill>
                <a:latin typeface="Times New Roman" panose="02020603050405020304" pitchFamily="18" charset="0"/>
                <a:ea typeface="楷体_GB2312" pitchFamily="49" charset="-122"/>
              </a:rPr>
              <a:t>        从</a:t>
            </a:r>
            <a:r>
              <a:rPr kumimoji="1" lang="zh-CN" altLang="en-US" dirty="0">
                <a:solidFill>
                  <a:srgbClr val="000066"/>
                </a:solidFill>
                <a:latin typeface="Times New Roman" panose="02020603050405020304" pitchFamily="18" charset="0"/>
                <a:ea typeface="楷体_GB2312" pitchFamily="49" charset="-122"/>
              </a:rPr>
              <a:t>时序图可看出，电路正常工作时，各触发器的</a:t>
            </a:r>
            <a:r>
              <a:rPr kumimoji="1" lang="en-US" altLang="zh-CN" i="1" dirty="0">
                <a:solidFill>
                  <a:srgbClr val="000066"/>
                </a:solidFill>
                <a:latin typeface="Times New Roman" panose="02020603050405020304" pitchFamily="18" charset="0"/>
                <a:ea typeface="楷体_GB2312" pitchFamily="49" charset="-122"/>
              </a:rPr>
              <a:t>Q</a:t>
            </a:r>
            <a:r>
              <a:rPr kumimoji="1" lang="zh-CN" altLang="en-US" dirty="0">
                <a:solidFill>
                  <a:srgbClr val="000066"/>
                </a:solidFill>
                <a:latin typeface="Times New Roman" panose="02020603050405020304" pitchFamily="18" charset="0"/>
                <a:ea typeface="楷体_GB2312" pitchFamily="49" charset="-122"/>
              </a:rPr>
              <a:t>端轮流</a:t>
            </a:r>
            <a:r>
              <a:rPr kumimoji="1" lang="zh-CN" altLang="en-US" dirty="0" smtClean="0">
                <a:solidFill>
                  <a:srgbClr val="000066"/>
                </a:solidFill>
                <a:latin typeface="Times New Roman" panose="02020603050405020304" pitchFamily="18" charset="0"/>
                <a:ea typeface="楷体_GB2312" pitchFamily="49" charset="-122"/>
              </a:rPr>
              <a:t>出现一</a:t>
            </a:r>
            <a:r>
              <a:rPr kumimoji="1" lang="zh-CN" altLang="en-US" dirty="0">
                <a:solidFill>
                  <a:srgbClr val="000066"/>
                </a:solidFill>
                <a:latin typeface="Times New Roman" panose="02020603050405020304" pitchFamily="18" charset="0"/>
                <a:ea typeface="楷体_GB2312" pitchFamily="49" charset="-122"/>
              </a:rPr>
              <a:t>个宽度为一个</a:t>
            </a:r>
            <a:r>
              <a:rPr kumimoji="1" lang="en-US" altLang="zh-CN" i="1" dirty="0">
                <a:solidFill>
                  <a:srgbClr val="000066"/>
                </a:solidFill>
                <a:latin typeface="Times New Roman" panose="02020603050405020304" pitchFamily="18" charset="0"/>
                <a:ea typeface="楷体_GB2312" pitchFamily="49" charset="-122"/>
              </a:rPr>
              <a:t>CP</a:t>
            </a:r>
            <a:r>
              <a:rPr kumimoji="1" lang="zh-CN" altLang="en-US" dirty="0">
                <a:solidFill>
                  <a:srgbClr val="000066"/>
                </a:solidFill>
                <a:latin typeface="Times New Roman" panose="02020603050405020304" pitchFamily="18" charset="0"/>
                <a:ea typeface="楷体_GB2312" pitchFamily="49" charset="-122"/>
              </a:rPr>
              <a:t>周期脉冲信号</a:t>
            </a:r>
            <a:r>
              <a:rPr kumimoji="1" lang="en-US" altLang="zh-CN" dirty="0">
                <a:solidFill>
                  <a:srgbClr val="000066"/>
                </a:solidFill>
                <a:latin typeface="Times New Roman" panose="02020603050405020304" pitchFamily="18" charset="0"/>
                <a:ea typeface="楷体_GB2312" pitchFamily="49" charset="-122"/>
              </a:rPr>
              <a:t>,</a:t>
            </a:r>
            <a:r>
              <a:rPr kumimoji="1" lang="zh-CN" altLang="en-US" dirty="0">
                <a:solidFill>
                  <a:srgbClr val="000066"/>
                </a:solidFill>
                <a:latin typeface="Times New Roman" panose="02020603050405020304" pitchFamily="18" charset="0"/>
                <a:ea typeface="楷体_GB2312" pitchFamily="49" charset="-122"/>
              </a:rPr>
              <a:t>循环周期为</a:t>
            </a:r>
            <a:r>
              <a:rPr kumimoji="1" lang="en-US" altLang="zh-CN" dirty="0">
                <a:solidFill>
                  <a:srgbClr val="000066"/>
                </a:solidFill>
                <a:latin typeface="Times New Roman" panose="02020603050405020304" pitchFamily="18" charset="0"/>
                <a:ea typeface="楷体_GB2312" pitchFamily="49" charset="-122"/>
              </a:rPr>
              <a:t>3</a:t>
            </a:r>
            <a:r>
              <a:rPr kumimoji="1" lang="en-US" altLang="zh-CN" i="1" dirty="0">
                <a:solidFill>
                  <a:srgbClr val="000066"/>
                </a:solidFill>
                <a:latin typeface="Times New Roman" panose="02020603050405020304" pitchFamily="18" charset="0"/>
                <a:ea typeface="楷体_GB2312" pitchFamily="49" charset="-122"/>
              </a:rPr>
              <a:t>T</a:t>
            </a:r>
            <a:r>
              <a:rPr kumimoji="1" lang="en-US" altLang="zh-CN" baseline="-25000" dirty="0">
                <a:solidFill>
                  <a:srgbClr val="000066"/>
                </a:solidFill>
                <a:latin typeface="Times New Roman" panose="02020603050405020304" pitchFamily="18" charset="0"/>
                <a:ea typeface="楷体_GB2312" pitchFamily="49" charset="-122"/>
              </a:rPr>
              <a:t>CP</a:t>
            </a:r>
            <a:r>
              <a:rPr kumimoji="1" lang="zh-CN" altLang="en-US" dirty="0">
                <a:solidFill>
                  <a:srgbClr val="000066"/>
                </a:solidFill>
                <a:latin typeface="Times New Roman" panose="02020603050405020304" pitchFamily="18" charset="0"/>
                <a:ea typeface="楷体_GB2312" pitchFamily="49" charset="-122"/>
              </a:rPr>
              <a:t>。电路的</a:t>
            </a:r>
            <a:r>
              <a:rPr kumimoji="1" lang="zh-CN" altLang="en-US" dirty="0" smtClean="0">
                <a:solidFill>
                  <a:srgbClr val="000066"/>
                </a:solidFill>
                <a:latin typeface="Times New Roman" panose="02020603050405020304" pitchFamily="18" charset="0"/>
                <a:ea typeface="楷体_GB2312" pitchFamily="49" charset="-122"/>
              </a:rPr>
              <a:t>功能可视为为</a:t>
            </a:r>
            <a:r>
              <a:rPr kumimoji="1" lang="zh-CN" altLang="en-US" dirty="0">
                <a:solidFill>
                  <a:srgbClr val="000066"/>
                </a:solidFill>
                <a:latin typeface="Times New Roman" panose="02020603050405020304" pitchFamily="18" charset="0"/>
                <a:ea typeface="楷体_GB2312" pitchFamily="49" charset="-122"/>
              </a:rPr>
              <a:t>脉冲分配器或节拍脉冲产生器。</a:t>
            </a:r>
          </a:p>
        </p:txBody>
      </p:sp>
      <p:graphicFrame>
        <p:nvGraphicFramePr>
          <p:cNvPr id="463875" name="Object 3"/>
          <p:cNvGraphicFramePr>
            <a:graphicFrameLocks noChangeAspect="1"/>
          </p:cNvGraphicFramePr>
          <p:nvPr/>
        </p:nvGraphicFramePr>
        <p:xfrm>
          <a:off x="1663700" y="3543300"/>
          <a:ext cx="5043488" cy="2722563"/>
        </p:xfrm>
        <a:graphic>
          <a:graphicData uri="http://schemas.openxmlformats.org/presentationml/2006/ole">
            <mc:AlternateContent xmlns:mc="http://schemas.openxmlformats.org/markup-compatibility/2006">
              <mc:Choice xmlns:v="urn:schemas-microsoft-com:vml" Requires="v">
                <p:oleObj spid="_x0000_s463930" name="图片" r:id="rId3" imgW="3371760" imgH="1390680" progId="Word.Picture.8">
                  <p:embed/>
                </p:oleObj>
              </mc:Choice>
              <mc:Fallback>
                <p:oleObj name="图片" r:id="rId3" imgW="3371760" imgH="1390680" progId="Word.Picture.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3700" y="3543300"/>
                        <a:ext cx="5043488" cy="2722563"/>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2"/>
          <p:cNvSpPr>
            <a:spLocks noChangeArrowheads="1"/>
          </p:cNvSpPr>
          <p:nvPr/>
        </p:nvSpPr>
        <p:spPr bwMode="auto">
          <a:xfrm>
            <a:off x="579120" y="553697"/>
            <a:ext cx="4805680" cy="523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76176" bIns="76176" anchor="ctr">
            <a:spAutoFit/>
          </a:bodyPr>
          <a:lstStyle>
            <a:lvl1pPr algn="l">
              <a:tabLst>
                <a:tab pos="561975" algn="l"/>
              </a:tabLst>
              <a:defRPr kumimoji="1" sz="2400">
                <a:solidFill>
                  <a:schemeClr val="tx1"/>
                </a:solidFill>
                <a:latin typeface="Times New Roman" panose="02020603050405020304" pitchFamily="18" charset="0"/>
                <a:ea typeface="宋体" panose="02010600030101010101" pitchFamily="2" charset="-122"/>
              </a:defRPr>
            </a:lvl1pPr>
            <a:lvl2pPr algn="l">
              <a:tabLst>
                <a:tab pos="561975" algn="l"/>
              </a:tabLst>
              <a:defRPr kumimoji="1" sz="2400">
                <a:solidFill>
                  <a:schemeClr val="tx1"/>
                </a:solidFill>
                <a:latin typeface="Times New Roman" panose="02020603050405020304" pitchFamily="18" charset="0"/>
                <a:ea typeface="宋体" panose="02010600030101010101" pitchFamily="2" charset="-122"/>
              </a:defRPr>
            </a:lvl2pPr>
            <a:lvl3pPr algn="l">
              <a:tabLst>
                <a:tab pos="561975" algn="l"/>
              </a:tabLst>
              <a:defRPr kumimoji="1" sz="2400">
                <a:solidFill>
                  <a:schemeClr val="tx1"/>
                </a:solidFill>
                <a:latin typeface="Times New Roman" panose="02020603050405020304" pitchFamily="18" charset="0"/>
                <a:ea typeface="宋体" panose="02010600030101010101" pitchFamily="2" charset="-122"/>
              </a:defRPr>
            </a:lvl3pPr>
            <a:lvl4pPr algn="l">
              <a:tabLst>
                <a:tab pos="561975" algn="l"/>
              </a:tabLst>
              <a:defRPr kumimoji="1" sz="2400">
                <a:solidFill>
                  <a:schemeClr val="tx1"/>
                </a:solidFill>
                <a:latin typeface="Times New Roman" panose="02020603050405020304" pitchFamily="18" charset="0"/>
                <a:ea typeface="宋体" panose="02010600030101010101" pitchFamily="2" charset="-122"/>
              </a:defRPr>
            </a:lvl4pPr>
            <a:lvl5pPr algn="l">
              <a:tabLst>
                <a:tab pos="561975" algn="l"/>
              </a:tabLst>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tabLst>
                <a:tab pos="561975" algn="l"/>
              </a:tabLst>
              <a:defRPr kumimoji="1" sz="2400">
                <a:solidFill>
                  <a:schemeClr val="tx1"/>
                </a:solidFill>
                <a:latin typeface="Times New Roman" panose="02020603050405020304" pitchFamily="18" charset="0"/>
                <a:ea typeface="宋体" panose="02010600030101010101" pitchFamily="2" charset="-122"/>
              </a:defRPr>
            </a:lvl9pPr>
          </a:lstStyle>
          <a:p>
            <a:r>
              <a:rPr kumimoji="0" lang="zh-CN" altLang="en-US" dirty="0" smtClean="0">
                <a:solidFill>
                  <a:srgbClr val="000066"/>
                </a:solidFill>
                <a:ea typeface="楷体_GB2312" pitchFamily="49" charset="-122"/>
                <a:cs typeface="Times New Roman" panose="02020603050405020304" pitchFamily="18" charset="0"/>
              </a:rPr>
              <a:t>例</a:t>
            </a:r>
            <a:r>
              <a:rPr kumimoji="0" lang="en-US" altLang="zh-CN" dirty="0" smtClean="0">
                <a:solidFill>
                  <a:srgbClr val="000066"/>
                </a:solidFill>
                <a:ea typeface="楷体_GB2312" pitchFamily="49" charset="-122"/>
                <a:cs typeface="Times New Roman" panose="02020603050405020304" pitchFamily="18" charset="0"/>
              </a:rPr>
              <a:t>6.2.3 </a:t>
            </a:r>
            <a:r>
              <a:rPr kumimoji="0" lang="zh-CN" altLang="en-US" dirty="0">
                <a:solidFill>
                  <a:srgbClr val="000066"/>
                </a:solidFill>
                <a:ea typeface="楷体_GB2312" pitchFamily="49" charset="-122"/>
                <a:cs typeface="Times New Roman" panose="02020603050405020304" pitchFamily="18" charset="0"/>
              </a:rPr>
              <a:t>试</a:t>
            </a:r>
            <a:r>
              <a:rPr kumimoji="0" lang="zh-CN" altLang="en-US" dirty="0" smtClean="0">
                <a:solidFill>
                  <a:srgbClr val="000066"/>
                </a:solidFill>
                <a:ea typeface="楷体_GB2312" pitchFamily="49" charset="-122"/>
                <a:cs typeface="Times New Roman" panose="02020603050405020304" pitchFamily="18" charset="0"/>
              </a:rPr>
              <a:t>分析图示同步时序电路</a:t>
            </a:r>
            <a:endParaRPr kumimoji="0" lang="zh-CN" altLang="en-US" dirty="0">
              <a:solidFill>
                <a:srgbClr val="000066"/>
              </a:solidFill>
              <a:ea typeface="楷体_GB2312" pitchFamily="49" charset="-122"/>
              <a:cs typeface="Times New Roman" panose="02020603050405020304" pitchFamily="18" charset="0"/>
            </a:endParaRPr>
          </a:p>
        </p:txBody>
      </p:sp>
      <p:sp>
        <p:nvSpPr>
          <p:cNvPr id="9" name="Rectangle 3"/>
          <p:cNvSpPr>
            <a:spLocks noChangeArrowheads="1"/>
          </p:cNvSpPr>
          <p:nvPr/>
        </p:nvSpPr>
        <p:spPr bwMode="auto">
          <a:xfrm>
            <a:off x="0" y="28234"/>
            <a:ext cx="5791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kumimoji="1" lang="en-US" altLang="zh-CN" sz="2800">
                <a:solidFill>
                  <a:schemeClr val="accent2"/>
                </a:solidFill>
                <a:latin typeface="Times New Roman" panose="02020603050405020304" pitchFamily="18" charset="0"/>
                <a:ea typeface="楷体_GB2312" pitchFamily="49" charset="-122"/>
              </a:rPr>
              <a:t>6.2.2 </a:t>
            </a:r>
            <a:r>
              <a:rPr kumimoji="1" lang="zh-CN" altLang="en-US" sz="2800">
                <a:solidFill>
                  <a:schemeClr val="accent2"/>
                </a:solidFill>
                <a:latin typeface="Times New Roman" panose="02020603050405020304" pitchFamily="18" charset="0"/>
                <a:ea typeface="楷体_GB2312" pitchFamily="49" charset="-122"/>
              </a:rPr>
              <a:t>同步时序逻辑电路分析举例</a:t>
            </a:r>
          </a:p>
        </p:txBody>
      </p:sp>
      <p:sp>
        <p:nvSpPr>
          <p:cNvPr id="10" name="Rectangle 2"/>
          <p:cNvSpPr>
            <a:spLocks noChangeArrowheads="1"/>
          </p:cNvSpPr>
          <p:nvPr/>
        </p:nvSpPr>
        <p:spPr bwMode="auto">
          <a:xfrm>
            <a:off x="604515" y="1212161"/>
            <a:ext cx="289342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tabLst>
                <a:tab pos="733425" algn="l"/>
              </a:tabLst>
            </a:pPr>
            <a:r>
              <a:rPr kumimoji="1" lang="en-US" altLang="zh-CN" dirty="0" smtClean="0">
                <a:latin typeface="仿宋" panose="02010609060101010101" pitchFamily="49" charset="-122"/>
                <a:ea typeface="仿宋" panose="02010609060101010101" pitchFamily="49" charset="-122"/>
              </a:rPr>
              <a:t>(5) </a:t>
            </a:r>
            <a:r>
              <a:rPr kumimoji="1" lang="zh-CN" altLang="en-US" dirty="0" smtClean="0">
                <a:latin typeface="仿宋" panose="02010609060101010101" pitchFamily="49" charset="-122"/>
                <a:ea typeface="仿宋" panose="02010609060101010101" pitchFamily="49" charset="-122"/>
              </a:rPr>
              <a:t>逻辑功能分析</a:t>
            </a:r>
            <a:endParaRPr kumimoji="1" lang="zh-CN" altLang="en-US" dirty="0">
              <a:latin typeface="仿宋" panose="02010609060101010101" pitchFamily="49" charset="-122"/>
              <a:ea typeface="仿宋" panose="02010609060101010101" pitchFamily="49" charset="-122"/>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63875"/>
                                        </p:tgtEl>
                                        <p:attrNameLst>
                                          <p:attrName>style.visibility</p:attrName>
                                        </p:attrNameLst>
                                      </p:cBhvr>
                                      <p:to>
                                        <p:strVal val="visible"/>
                                      </p:to>
                                    </p:set>
                                    <p:animEffect transition="in" filter="wipe(left)">
                                      <p:cBhvr>
                                        <p:cTn id="7" dur="500"/>
                                        <p:tgtEl>
                                          <p:spTgt spid="46387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63874"/>
                                        </p:tgtEl>
                                        <p:attrNameLst>
                                          <p:attrName>style.visibility</p:attrName>
                                        </p:attrNameLst>
                                      </p:cBhvr>
                                      <p:to>
                                        <p:strVal val="visible"/>
                                      </p:to>
                                    </p:set>
                                    <p:animEffect transition="in" filter="wipe(up)">
                                      <p:cBhvr>
                                        <p:cTn id="12" dur="500"/>
                                        <p:tgtEl>
                                          <p:spTgt spid="463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87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Rectangle 2"/>
          <p:cNvSpPr>
            <a:spLocks noChangeArrowheads="1"/>
          </p:cNvSpPr>
          <p:nvPr/>
        </p:nvSpPr>
        <p:spPr bwMode="auto">
          <a:xfrm>
            <a:off x="539750" y="1339850"/>
            <a:ext cx="7632700"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l">
              <a:defRPr sz="4000" b="1">
                <a:solidFill>
                  <a:schemeClr val="tx2"/>
                </a:solidFill>
                <a:latin typeface="Arial Narrow" panose="020B0606020202030204" pitchFamily="34" charset="0"/>
                <a:ea typeface="隶书" panose="02010509060101010101" pitchFamily="49" charset="-122"/>
              </a:defRPr>
            </a:lvl1pPr>
            <a:lvl2pPr algn="l">
              <a:defRPr sz="4000" b="1">
                <a:solidFill>
                  <a:schemeClr val="tx2"/>
                </a:solidFill>
                <a:latin typeface="Arial Narrow" panose="020B0606020202030204" pitchFamily="34" charset="0"/>
                <a:ea typeface="隶书" panose="02010509060101010101" pitchFamily="49" charset="-122"/>
              </a:defRPr>
            </a:lvl2pPr>
            <a:lvl3pPr algn="l">
              <a:defRPr sz="4000" b="1">
                <a:solidFill>
                  <a:schemeClr val="tx2"/>
                </a:solidFill>
                <a:latin typeface="Arial Narrow" panose="020B0606020202030204" pitchFamily="34" charset="0"/>
                <a:ea typeface="隶书" panose="02010509060101010101" pitchFamily="49" charset="-122"/>
              </a:defRPr>
            </a:lvl3pPr>
            <a:lvl4pPr algn="l">
              <a:defRPr sz="4000" b="1">
                <a:solidFill>
                  <a:schemeClr val="tx2"/>
                </a:solidFill>
                <a:latin typeface="Arial Narrow" panose="020B0606020202030204" pitchFamily="34" charset="0"/>
                <a:ea typeface="隶书" panose="02010509060101010101" pitchFamily="49" charset="-122"/>
              </a:defRPr>
            </a:lvl4pPr>
            <a:lvl5pPr algn="l">
              <a:defRPr sz="4000" b="1">
                <a:solidFill>
                  <a:schemeClr val="tx2"/>
                </a:solidFill>
                <a:latin typeface="Arial Narrow" panose="020B0606020202030204" pitchFamily="34" charset="0"/>
                <a:ea typeface="隶书" panose="02010509060101010101" pitchFamily="49" charset="-122"/>
              </a:defRPr>
            </a:lvl5pPr>
            <a:lvl6pPr marL="4572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6pPr>
            <a:lvl7pPr marL="9144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7pPr>
            <a:lvl8pPr marL="13716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8pPr>
            <a:lvl9pPr marL="18288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9pPr>
          </a:lstStyle>
          <a:p>
            <a:r>
              <a:rPr lang="en-US" altLang="zh-CN" sz="3800">
                <a:solidFill>
                  <a:schemeClr val="accent2"/>
                </a:solidFill>
                <a:effectLst>
                  <a:outerShdw blurRad="38100" dist="38100" dir="2700000" algn="tl">
                    <a:srgbClr val="C0C0C0"/>
                  </a:outerShdw>
                </a:effectLst>
                <a:latin typeface="Times New Roman" panose="02020603050405020304" pitchFamily="18" charset="0"/>
                <a:ea typeface="楷体_GB2312" pitchFamily="49" charset="-122"/>
              </a:rPr>
              <a:t>6.3   </a:t>
            </a:r>
            <a:r>
              <a:rPr lang="zh-CN" altLang="en-US" sz="3800">
                <a:solidFill>
                  <a:schemeClr val="accent2"/>
                </a:solidFill>
                <a:effectLst>
                  <a:outerShdw blurRad="38100" dist="38100" dir="2700000" algn="tl">
                    <a:srgbClr val="C0C0C0"/>
                  </a:outerShdw>
                </a:effectLst>
                <a:latin typeface="Times New Roman" panose="02020603050405020304" pitchFamily="18" charset="0"/>
                <a:ea typeface="楷体_GB2312" pitchFamily="49" charset="-122"/>
              </a:rPr>
              <a:t>同步时序逻辑电路的设计</a:t>
            </a:r>
          </a:p>
        </p:txBody>
      </p:sp>
      <p:sp>
        <p:nvSpPr>
          <p:cNvPr id="512003" name="Rectangle 3"/>
          <p:cNvSpPr>
            <a:spLocks noChangeArrowheads="1"/>
          </p:cNvSpPr>
          <p:nvPr/>
        </p:nvSpPr>
        <p:spPr bwMode="auto">
          <a:xfrm>
            <a:off x="611188" y="2851150"/>
            <a:ext cx="7793037"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l">
              <a:defRPr sz="4000" b="1">
                <a:solidFill>
                  <a:schemeClr val="tx2"/>
                </a:solidFill>
                <a:latin typeface="Arial Narrow" panose="020B0606020202030204" pitchFamily="34" charset="0"/>
                <a:ea typeface="隶书" panose="02010509060101010101" pitchFamily="49" charset="-122"/>
              </a:defRPr>
            </a:lvl1pPr>
            <a:lvl2pPr algn="l">
              <a:defRPr sz="4000" b="1">
                <a:solidFill>
                  <a:schemeClr val="tx2"/>
                </a:solidFill>
                <a:latin typeface="Arial Narrow" panose="020B0606020202030204" pitchFamily="34" charset="0"/>
                <a:ea typeface="隶书" panose="02010509060101010101" pitchFamily="49" charset="-122"/>
              </a:defRPr>
            </a:lvl2pPr>
            <a:lvl3pPr algn="l">
              <a:defRPr sz="4000" b="1">
                <a:solidFill>
                  <a:schemeClr val="tx2"/>
                </a:solidFill>
                <a:latin typeface="Arial Narrow" panose="020B0606020202030204" pitchFamily="34" charset="0"/>
                <a:ea typeface="隶书" panose="02010509060101010101" pitchFamily="49" charset="-122"/>
              </a:defRPr>
            </a:lvl3pPr>
            <a:lvl4pPr algn="l">
              <a:defRPr sz="4000" b="1">
                <a:solidFill>
                  <a:schemeClr val="tx2"/>
                </a:solidFill>
                <a:latin typeface="Arial Narrow" panose="020B0606020202030204" pitchFamily="34" charset="0"/>
                <a:ea typeface="隶书" panose="02010509060101010101" pitchFamily="49" charset="-122"/>
              </a:defRPr>
            </a:lvl4pPr>
            <a:lvl5pPr algn="l">
              <a:defRPr sz="4000" b="1">
                <a:solidFill>
                  <a:schemeClr val="tx2"/>
                </a:solidFill>
                <a:latin typeface="Arial Narrow" panose="020B0606020202030204" pitchFamily="34" charset="0"/>
                <a:ea typeface="隶书" panose="02010509060101010101" pitchFamily="49" charset="-122"/>
              </a:defRPr>
            </a:lvl5pPr>
            <a:lvl6pPr marL="4572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6pPr>
            <a:lvl7pPr marL="9144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7pPr>
            <a:lvl8pPr marL="13716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8pPr>
            <a:lvl9pPr marL="18288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9pPr>
          </a:lstStyle>
          <a:p>
            <a:r>
              <a:rPr lang="en-US" altLang="zh-CN" sz="3400">
                <a:solidFill>
                  <a:schemeClr val="folHlink"/>
                </a:solidFill>
                <a:effectLst>
                  <a:outerShdw blurRad="38100" dist="38100" dir="2700000" algn="tl">
                    <a:srgbClr val="C0C0C0"/>
                  </a:outerShdw>
                </a:effectLst>
                <a:latin typeface="Times New Roman" panose="02020603050405020304" pitchFamily="18" charset="0"/>
                <a:ea typeface="楷体_GB2312" pitchFamily="49" charset="-122"/>
                <a:hlinkClick r:id="rId2" action="ppaction://hlinksldjump"/>
              </a:rPr>
              <a:t>6.3.1  </a:t>
            </a:r>
            <a:r>
              <a:rPr lang="zh-CN" altLang="en-US" sz="3400">
                <a:solidFill>
                  <a:schemeClr val="folHlink"/>
                </a:solidFill>
                <a:effectLst>
                  <a:outerShdw blurRad="38100" dist="38100" dir="2700000" algn="tl">
                    <a:srgbClr val="C0C0C0"/>
                  </a:outerShdw>
                </a:effectLst>
                <a:latin typeface="Times New Roman" panose="02020603050405020304" pitchFamily="18" charset="0"/>
                <a:ea typeface="楷体_GB2312" pitchFamily="49" charset="-122"/>
                <a:hlinkClick r:id="rId2" action="ppaction://hlinksldjump"/>
              </a:rPr>
              <a:t>设计同步时序逻辑电路的一般步骤</a:t>
            </a:r>
            <a:endParaRPr lang="zh-CN" altLang="en-US" sz="3400">
              <a:solidFill>
                <a:schemeClr val="folHlink"/>
              </a:solidFill>
              <a:effectLst>
                <a:outerShdw blurRad="38100" dist="38100" dir="2700000" algn="tl">
                  <a:srgbClr val="C0C0C0"/>
                </a:outerShdw>
              </a:effectLst>
              <a:latin typeface="Times New Roman" panose="02020603050405020304" pitchFamily="18" charset="0"/>
              <a:ea typeface="楷体_GB2312" pitchFamily="49" charset="-122"/>
            </a:endParaRPr>
          </a:p>
        </p:txBody>
      </p:sp>
      <p:sp>
        <p:nvSpPr>
          <p:cNvPr id="512004" name="Rectangle 4"/>
          <p:cNvSpPr>
            <a:spLocks noChangeArrowheads="1"/>
          </p:cNvSpPr>
          <p:nvPr/>
        </p:nvSpPr>
        <p:spPr bwMode="auto">
          <a:xfrm>
            <a:off x="595313" y="3787775"/>
            <a:ext cx="7793037"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l">
              <a:defRPr sz="4000" b="1">
                <a:solidFill>
                  <a:schemeClr val="tx2"/>
                </a:solidFill>
                <a:latin typeface="Arial Narrow" panose="020B0606020202030204" pitchFamily="34" charset="0"/>
                <a:ea typeface="隶书" panose="02010509060101010101" pitchFamily="49" charset="-122"/>
              </a:defRPr>
            </a:lvl1pPr>
            <a:lvl2pPr algn="l">
              <a:defRPr sz="4000" b="1">
                <a:solidFill>
                  <a:schemeClr val="tx2"/>
                </a:solidFill>
                <a:latin typeface="Arial Narrow" panose="020B0606020202030204" pitchFamily="34" charset="0"/>
                <a:ea typeface="隶书" panose="02010509060101010101" pitchFamily="49" charset="-122"/>
              </a:defRPr>
            </a:lvl2pPr>
            <a:lvl3pPr algn="l">
              <a:defRPr sz="4000" b="1">
                <a:solidFill>
                  <a:schemeClr val="tx2"/>
                </a:solidFill>
                <a:latin typeface="Arial Narrow" panose="020B0606020202030204" pitchFamily="34" charset="0"/>
                <a:ea typeface="隶书" panose="02010509060101010101" pitchFamily="49" charset="-122"/>
              </a:defRPr>
            </a:lvl3pPr>
            <a:lvl4pPr algn="l">
              <a:defRPr sz="4000" b="1">
                <a:solidFill>
                  <a:schemeClr val="tx2"/>
                </a:solidFill>
                <a:latin typeface="Arial Narrow" panose="020B0606020202030204" pitchFamily="34" charset="0"/>
                <a:ea typeface="隶书" panose="02010509060101010101" pitchFamily="49" charset="-122"/>
              </a:defRPr>
            </a:lvl4pPr>
            <a:lvl5pPr algn="l">
              <a:defRPr sz="4000" b="1">
                <a:solidFill>
                  <a:schemeClr val="tx2"/>
                </a:solidFill>
                <a:latin typeface="Arial Narrow" panose="020B0606020202030204" pitchFamily="34" charset="0"/>
                <a:ea typeface="隶书" panose="02010509060101010101" pitchFamily="49" charset="-122"/>
              </a:defRPr>
            </a:lvl5pPr>
            <a:lvl6pPr marL="4572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6pPr>
            <a:lvl7pPr marL="9144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7pPr>
            <a:lvl8pPr marL="13716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8pPr>
            <a:lvl9pPr marL="18288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9pPr>
          </a:lstStyle>
          <a:p>
            <a:r>
              <a:rPr lang="en-US" altLang="zh-CN" sz="3400">
                <a:solidFill>
                  <a:schemeClr val="folHlink"/>
                </a:solidFill>
                <a:effectLst>
                  <a:outerShdw blurRad="38100" dist="38100" dir="2700000" algn="tl">
                    <a:srgbClr val="C0C0C0"/>
                  </a:outerShdw>
                </a:effectLst>
                <a:latin typeface="Times New Roman" panose="02020603050405020304" pitchFamily="18" charset="0"/>
                <a:ea typeface="楷体_GB2312" pitchFamily="49" charset="-122"/>
                <a:hlinkClick r:id="rId3" action="ppaction://hlinksldjump"/>
              </a:rPr>
              <a:t>6.3.2  </a:t>
            </a:r>
            <a:r>
              <a:rPr lang="zh-CN" altLang="en-US" sz="3400">
                <a:solidFill>
                  <a:schemeClr val="folHlink"/>
                </a:solidFill>
                <a:effectLst>
                  <a:outerShdw blurRad="38100" dist="38100" dir="2700000" algn="tl">
                    <a:srgbClr val="C0C0C0"/>
                  </a:outerShdw>
                </a:effectLst>
                <a:latin typeface="Times New Roman" panose="02020603050405020304" pitchFamily="18" charset="0"/>
                <a:ea typeface="楷体_GB2312" pitchFamily="49" charset="-122"/>
                <a:hlinkClick r:id="rId3" action="ppaction://hlinksldjump"/>
              </a:rPr>
              <a:t>同步时序逻辑电路设计举例</a:t>
            </a:r>
            <a:endParaRPr lang="zh-CN" altLang="en-US" sz="3400">
              <a:solidFill>
                <a:schemeClr val="folHlink"/>
              </a:solidFill>
              <a:effectLst>
                <a:outerShdw blurRad="38100" dist="38100" dir="2700000" algn="tl">
                  <a:srgbClr val="C0C0C0"/>
                </a:outerShdw>
              </a:effectLst>
              <a:latin typeface="Times New Roman" panose="02020603050405020304" pitchFamily="18" charset="0"/>
              <a:ea typeface="楷体_GB2312" pitchFamily="49" charset="-122"/>
            </a:endParaRPr>
          </a:p>
        </p:txBody>
      </p:sp>
    </p:spTree>
  </p:cSld>
  <p:clrMapOvr>
    <a:masterClrMapping/>
  </p:clrMapOvr>
  <p:transition spd="med">
    <p:random/>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6" name="Rectangle 2"/>
          <p:cNvSpPr>
            <a:spLocks noChangeArrowheads="1"/>
          </p:cNvSpPr>
          <p:nvPr/>
        </p:nvSpPr>
        <p:spPr bwMode="auto">
          <a:xfrm>
            <a:off x="539750" y="188913"/>
            <a:ext cx="7804150"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l">
              <a:defRPr sz="3800" b="1">
                <a:solidFill>
                  <a:schemeClr val="tx2"/>
                </a:solidFill>
                <a:latin typeface="Arial Narrow" panose="020B0606020202030204" pitchFamily="34" charset="0"/>
                <a:ea typeface="宋体" panose="02010600030101010101" pitchFamily="2" charset="-122"/>
              </a:defRPr>
            </a:lvl1pPr>
            <a:lvl2pPr algn="l">
              <a:defRPr sz="3800" b="1">
                <a:solidFill>
                  <a:schemeClr val="tx2"/>
                </a:solidFill>
                <a:latin typeface="Arial Narrow" panose="020B0606020202030204" pitchFamily="34" charset="0"/>
                <a:ea typeface="宋体" panose="02010600030101010101" pitchFamily="2" charset="-122"/>
              </a:defRPr>
            </a:lvl2pPr>
            <a:lvl3pPr algn="l">
              <a:defRPr sz="3800" b="1">
                <a:solidFill>
                  <a:schemeClr val="tx2"/>
                </a:solidFill>
                <a:latin typeface="Arial Narrow" panose="020B0606020202030204" pitchFamily="34" charset="0"/>
                <a:ea typeface="宋体" panose="02010600030101010101" pitchFamily="2" charset="-122"/>
              </a:defRPr>
            </a:lvl3pPr>
            <a:lvl4pPr algn="l">
              <a:defRPr sz="3800" b="1">
                <a:solidFill>
                  <a:schemeClr val="tx2"/>
                </a:solidFill>
                <a:latin typeface="Arial Narrow" panose="020B0606020202030204" pitchFamily="34" charset="0"/>
                <a:ea typeface="宋体" panose="02010600030101010101" pitchFamily="2" charset="-122"/>
              </a:defRPr>
            </a:lvl4pPr>
            <a:lvl5pPr algn="l">
              <a:defRPr sz="3800" b="1">
                <a:solidFill>
                  <a:schemeClr val="tx2"/>
                </a:solidFill>
                <a:latin typeface="Arial Narrow" panose="020B0606020202030204" pitchFamily="34" charset="0"/>
                <a:ea typeface="宋体" panose="02010600030101010101" pitchFamily="2" charset="-122"/>
              </a:defRPr>
            </a:lvl5pPr>
            <a:lvl6pPr marL="4572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6pPr>
            <a:lvl7pPr marL="9144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7pPr>
            <a:lvl8pPr marL="13716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8pPr>
            <a:lvl9pPr marL="18288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9pPr>
          </a:lstStyle>
          <a:p>
            <a:r>
              <a:rPr lang="en-US" altLang="zh-CN" sz="3200">
                <a:solidFill>
                  <a:schemeClr val="accent2"/>
                </a:solidFill>
                <a:effectLst>
                  <a:outerShdw blurRad="38100" dist="38100" dir="2700000" algn="tl">
                    <a:srgbClr val="C0C0C0"/>
                  </a:outerShdw>
                </a:effectLst>
                <a:latin typeface="Times New Roman" panose="02020603050405020304" pitchFamily="18" charset="0"/>
              </a:rPr>
              <a:t>6.3   </a:t>
            </a:r>
            <a:r>
              <a:rPr lang="zh-CN" altLang="en-US" sz="3200">
                <a:solidFill>
                  <a:schemeClr val="accent2"/>
                </a:solidFill>
                <a:effectLst>
                  <a:outerShdw blurRad="38100" dist="38100" dir="2700000" algn="tl">
                    <a:srgbClr val="C0C0C0"/>
                  </a:outerShdw>
                </a:effectLst>
                <a:latin typeface="Times New Roman" panose="02020603050405020304" pitchFamily="18" charset="0"/>
              </a:rPr>
              <a:t>同步时序逻辑电路的设计</a:t>
            </a:r>
            <a:r>
              <a:rPr lang="zh-CN" altLang="en-US" sz="2400">
                <a:solidFill>
                  <a:srgbClr val="FF3300"/>
                </a:solidFill>
              </a:rPr>
              <a:t>（重点、难点）</a:t>
            </a:r>
          </a:p>
        </p:txBody>
      </p:sp>
      <p:sp>
        <p:nvSpPr>
          <p:cNvPr id="513027" name="Rectangle 3"/>
          <p:cNvSpPr>
            <a:spLocks noChangeArrowheads="1"/>
          </p:cNvSpPr>
          <p:nvPr/>
        </p:nvSpPr>
        <p:spPr bwMode="auto">
          <a:xfrm>
            <a:off x="539750" y="1268413"/>
            <a:ext cx="8316913" cy="1281112"/>
          </a:xfrm>
          <a:prstGeom prst="rect">
            <a:avLst/>
          </a:prstGeom>
          <a:solidFill>
            <a:srgbClr val="FFFFFF">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50000"/>
              </a:lnSpc>
            </a:pPr>
            <a:r>
              <a:rPr lang="en-US" altLang="zh-CN" sz="2800">
                <a:solidFill>
                  <a:srgbClr val="000066"/>
                </a:solidFill>
                <a:latin typeface="楷体_GB2312" pitchFamily="49" charset="-122"/>
                <a:ea typeface="楷体_GB2312" pitchFamily="49" charset="-122"/>
              </a:rPr>
              <a:t>  </a:t>
            </a:r>
            <a:r>
              <a:rPr lang="zh-CN" altLang="en-US">
                <a:solidFill>
                  <a:srgbClr val="000066"/>
                </a:solidFill>
                <a:latin typeface="楷体_GB2312" pitchFamily="49" charset="-122"/>
                <a:ea typeface="楷体_GB2312" pitchFamily="49" charset="-122"/>
              </a:rPr>
              <a:t>同步时序逻辑电路的设计是分析的逆过程</a:t>
            </a:r>
            <a:r>
              <a:rPr lang="en-US" altLang="zh-CN">
                <a:solidFill>
                  <a:srgbClr val="000066"/>
                </a:solidFill>
                <a:latin typeface="楷体_GB2312" pitchFamily="49" charset="-122"/>
                <a:ea typeface="楷体_GB2312" pitchFamily="49" charset="-122"/>
              </a:rPr>
              <a:t>,</a:t>
            </a:r>
            <a:r>
              <a:rPr lang="zh-CN" altLang="en-US">
                <a:solidFill>
                  <a:srgbClr val="000066"/>
                </a:solidFill>
                <a:latin typeface="楷体_GB2312" pitchFamily="49" charset="-122"/>
                <a:ea typeface="楷体_GB2312" pitchFamily="49" charset="-122"/>
              </a:rPr>
              <a:t>其任务是根据实际逻辑问题的要求，设计出能实现给定逻辑功能的电路。</a:t>
            </a:r>
            <a:endParaRPr lang="zh-CN" altLang="en-US" b="0">
              <a:solidFill>
                <a:srgbClr val="000066"/>
              </a:solidFill>
              <a:latin typeface="楷体_GB2312" pitchFamily="49" charset="-122"/>
              <a:ea typeface="楷体_GB2312" pitchFamily="49" charset="-122"/>
            </a:endParaRPr>
          </a:p>
        </p:txBody>
      </p:sp>
      <p:sp>
        <p:nvSpPr>
          <p:cNvPr id="513028" name="Rectangle 4"/>
          <p:cNvSpPr>
            <a:spLocks noChangeArrowheads="1"/>
          </p:cNvSpPr>
          <p:nvPr/>
        </p:nvSpPr>
        <p:spPr bwMode="auto">
          <a:xfrm>
            <a:off x="466725" y="2852738"/>
            <a:ext cx="7793038"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l">
              <a:defRPr sz="3800" b="1">
                <a:solidFill>
                  <a:schemeClr val="tx2"/>
                </a:solidFill>
                <a:latin typeface="Arial Narrow" panose="020B0606020202030204" pitchFamily="34" charset="0"/>
                <a:ea typeface="宋体" panose="02010600030101010101" pitchFamily="2" charset="-122"/>
              </a:defRPr>
            </a:lvl1pPr>
            <a:lvl2pPr algn="l">
              <a:defRPr sz="3800" b="1">
                <a:solidFill>
                  <a:schemeClr val="tx2"/>
                </a:solidFill>
                <a:latin typeface="Arial Narrow" panose="020B0606020202030204" pitchFamily="34" charset="0"/>
                <a:ea typeface="宋体" panose="02010600030101010101" pitchFamily="2" charset="-122"/>
              </a:defRPr>
            </a:lvl2pPr>
            <a:lvl3pPr algn="l">
              <a:defRPr sz="3800" b="1">
                <a:solidFill>
                  <a:schemeClr val="tx2"/>
                </a:solidFill>
                <a:latin typeface="Arial Narrow" panose="020B0606020202030204" pitchFamily="34" charset="0"/>
                <a:ea typeface="宋体" panose="02010600030101010101" pitchFamily="2" charset="-122"/>
              </a:defRPr>
            </a:lvl3pPr>
            <a:lvl4pPr algn="l">
              <a:defRPr sz="3800" b="1">
                <a:solidFill>
                  <a:schemeClr val="tx2"/>
                </a:solidFill>
                <a:latin typeface="Arial Narrow" panose="020B0606020202030204" pitchFamily="34" charset="0"/>
                <a:ea typeface="宋体" panose="02010600030101010101" pitchFamily="2" charset="-122"/>
              </a:defRPr>
            </a:lvl4pPr>
            <a:lvl5pPr algn="l">
              <a:defRPr sz="3800" b="1">
                <a:solidFill>
                  <a:schemeClr val="tx2"/>
                </a:solidFill>
                <a:latin typeface="Arial Narrow" panose="020B0606020202030204" pitchFamily="34" charset="0"/>
                <a:ea typeface="宋体" panose="02010600030101010101" pitchFamily="2" charset="-122"/>
              </a:defRPr>
            </a:lvl5pPr>
            <a:lvl6pPr marL="4572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6pPr>
            <a:lvl7pPr marL="9144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7pPr>
            <a:lvl8pPr marL="13716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8pPr>
            <a:lvl9pPr marL="18288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9pPr>
          </a:lstStyle>
          <a:p>
            <a:r>
              <a:rPr lang="en-US" altLang="zh-CN" sz="3200">
                <a:solidFill>
                  <a:schemeClr val="accent2"/>
                </a:solidFill>
                <a:effectLst>
                  <a:outerShdw blurRad="38100" dist="38100" dir="2700000" algn="tl">
                    <a:srgbClr val="C0C0C0"/>
                  </a:outerShdw>
                </a:effectLst>
                <a:latin typeface="Times New Roman" panose="02020603050405020304" pitchFamily="18" charset="0"/>
              </a:rPr>
              <a:t>6.3.1  </a:t>
            </a:r>
            <a:r>
              <a:rPr lang="zh-CN" altLang="en-US" sz="3200">
                <a:solidFill>
                  <a:schemeClr val="accent2"/>
                </a:solidFill>
                <a:effectLst>
                  <a:outerShdw blurRad="38100" dist="38100" dir="2700000" algn="tl">
                    <a:srgbClr val="C0C0C0"/>
                  </a:outerShdw>
                </a:effectLst>
                <a:latin typeface="Times New Roman" panose="02020603050405020304" pitchFamily="18" charset="0"/>
              </a:rPr>
              <a:t>设计同步时序逻辑电路的一般步骤</a:t>
            </a:r>
          </a:p>
        </p:txBody>
      </p:sp>
      <p:graphicFrame>
        <p:nvGraphicFramePr>
          <p:cNvPr id="513029" name="Object 5"/>
          <p:cNvGraphicFramePr>
            <a:graphicFrameLocks noChangeAspect="1"/>
          </p:cNvGraphicFramePr>
          <p:nvPr/>
        </p:nvGraphicFramePr>
        <p:xfrm>
          <a:off x="323850" y="4437063"/>
          <a:ext cx="8569325" cy="1928812"/>
        </p:xfrm>
        <a:graphic>
          <a:graphicData uri="http://schemas.openxmlformats.org/presentationml/2006/ole">
            <mc:AlternateContent xmlns:mc="http://schemas.openxmlformats.org/markup-compatibility/2006">
              <mc:Choice xmlns:v="urn:schemas-microsoft-com:vml" Requires="v">
                <p:oleObj spid="_x0000_s513081" name="图片" r:id="rId3" imgW="4885920" imgH="1152000" progId="Word.Picture.8">
                  <p:embed/>
                </p:oleObj>
              </mc:Choice>
              <mc:Fallback>
                <p:oleObj name="图片" r:id="rId3" imgW="4885920" imgH="1152000" progId="Word.Picture.8">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4437063"/>
                        <a:ext cx="8569325" cy="1928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3030" name="Rectangle 6"/>
          <p:cNvSpPr>
            <a:spLocks noChangeArrowheads="1"/>
          </p:cNvSpPr>
          <p:nvPr/>
        </p:nvSpPr>
        <p:spPr bwMode="auto">
          <a:xfrm>
            <a:off x="684213" y="3716338"/>
            <a:ext cx="35544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kumimoji="1" lang="zh-CN" altLang="en-US">
                <a:solidFill>
                  <a:srgbClr val="000066"/>
                </a:solidFill>
                <a:latin typeface="Arial" panose="020B0604020202020204" pitchFamily="34" charset="0"/>
                <a:ea typeface="楷体_GB2312" pitchFamily="49" charset="-122"/>
                <a:cs typeface="Arial" panose="020B0604020202020204" pitchFamily="34" charset="0"/>
              </a:rPr>
              <a:t>同步时序电路的设计过程</a:t>
            </a:r>
            <a:endParaRPr kumimoji="1" lang="zh-CN" altLang="en-US">
              <a:solidFill>
                <a:srgbClr val="000066"/>
              </a:solidFill>
              <a:latin typeface="Times New Roman" panose="02020603050405020304" pitchFamily="18" charset="0"/>
              <a:ea typeface="楷体_GB2312" pitchFamily="49" charset="-122"/>
              <a:cs typeface="Arial" panose="020B0604020202020204" pitchFamily="34" charset="0"/>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13027"/>
                                        </p:tgtEl>
                                        <p:attrNameLst>
                                          <p:attrName>style.visibility</p:attrName>
                                        </p:attrNameLst>
                                      </p:cBhvr>
                                      <p:to>
                                        <p:strVal val="visible"/>
                                      </p:to>
                                    </p:set>
                                    <p:animEffect transition="in" filter="wipe(up)">
                                      <p:cBhvr>
                                        <p:cTn id="7" dur="500"/>
                                        <p:tgtEl>
                                          <p:spTgt spid="5130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13028"/>
                                        </p:tgtEl>
                                        <p:attrNameLst>
                                          <p:attrName>style.visibility</p:attrName>
                                        </p:attrNameLst>
                                      </p:cBhvr>
                                      <p:to>
                                        <p:strVal val="visible"/>
                                      </p:to>
                                    </p:set>
                                    <p:animEffect transition="in" filter="wipe(left)">
                                      <p:cBhvr>
                                        <p:cTn id="12" dur="500"/>
                                        <p:tgtEl>
                                          <p:spTgt spid="51302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513030"/>
                                        </p:tgtEl>
                                        <p:attrNameLst>
                                          <p:attrName>style.visibility</p:attrName>
                                        </p:attrNameLst>
                                      </p:cBhvr>
                                      <p:to>
                                        <p:strVal val="visible"/>
                                      </p:to>
                                    </p:set>
                                    <p:animEffect transition="in" filter="strips(downRight)">
                                      <p:cBhvr>
                                        <p:cTn id="17" dur="500"/>
                                        <p:tgtEl>
                                          <p:spTgt spid="51303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nodeType="clickEffect">
                                  <p:stCondLst>
                                    <p:cond delay="0"/>
                                  </p:stCondLst>
                                  <p:childTnLst>
                                    <p:set>
                                      <p:cBhvr>
                                        <p:cTn id="21" dur="1" fill="hold">
                                          <p:stCondLst>
                                            <p:cond delay="0"/>
                                          </p:stCondLst>
                                        </p:cTn>
                                        <p:tgtEl>
                                          <p:spTgt spid="513029"/>
                                        </p:tgtEl>
                                        <p:attrNameLst>
                                          <p:attrName>style.visibility</p:attrName>
                                        </p:attrNameLst>
                                      </p:cBhvr>
                                      <p:to>
                                        <p:strVal val="visible"/>
                                      </p:to>
                                    </p:set>
                                    <p:animEffect transition="in" filter="strips(downRight)">
                                      <p:cBhvr>
                                        <p:cTn id="22" dur="500"/>
                                        <p:tgtEl>
                                          <p:spTgt spid="513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027" grpId="0" animBg="1"/>
      <p:bldP spid="513028" grpId="0"/>
      <p:bldP spid="51303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Rectangle 2"/>
          <p:cNvSpPr>
            <a:spLocks noChangeArrowheads="1"/>
          </p:cNvSpPr>
          <p:nvPr/>
        </p:nvSpPr>
        <p:spPr bwMode="auto">
          <a:xfrm>
            <a:off x="268288" y="1144588"/>
            <a:ext cx="7343775"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45000"/>
              </a:lnSpc>
              <a:buClr>
                <a:schemeClr val="tx1"/>
              </a:buClr>
            </a:pPr>
            <a:r>
              <a:rPr kumimoji="1" lang="en-US" altLang="zh-CN">
                <a:solidFill>
                  <a:srgbClr val="0000FF"/>
                </a:solidFill>
                <a:latin typeface="Times New Roman" panose="02020603050405020304" pitchFamily="18" charset="0"/>
                <a:ea typeface="楷体_GB2312" pitchFamily="49" charset="-122"/>
              </a:rPr>
              <a:t>(1</a:t>
            </a:r>
            <a:r>
              <a:rPr kumimoji="1" lang="en-US" altLang="zh-CN">
                <a:solidFill>
                  <a:srgbClr val="0000FF"/>
                </a:solidFill>
                <a:latin typeface="楷体_GB2312" pitchFamily="49" charset="-122"/>
                <a:ea typeface="楷体_GB2312" pitchFamily="49" charset="-122"/>
              </a:rPr>
              <a:t>)</a:t>
            </a:r>
            <a:r>
              <a:rPr kumimoji="1" lang="zh-CN" altLang="en-US">
                <a:solidFill>
                  <a:srgbClr val="0000FF"/>
                </a:solidFill>
                <a:latin typeface="楷体_GB2312" pitchFamily="49" charset="-122"/>
                <a:ea typeface="楷体_GB2312" pitchFamily="49" charset="-122"/>
              </a:rPr>
              <a:t>根据给定的逻辑功能建立原始状态图和原始状态表</a:t>
            </a:r>
          </a:p>
        </p:txBody>
      </p:sp>
      <p:sp>
        <p:nvSpPr>
          <p:cNvPr id="514051" name="Rectangle 3"/>
          <p:cNvSpPr>
            <a:spLocks noChangeArrowheads="1"/>
          </p:cNvSpPr>
          <p:nvPr/>
        </p:nvSpPr>
        <p:spPr bwMode="auto">
          <a:xfrm>
            <a:off x="268288" y="3970338"/>
            <a:ext cx="5435600"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145000"/>
              </a:lnSpc>
              <a:buClr>
                <a:schemeClr val="tx1"/>
              </a:buClr>
            </a:pPr>
            <a:r>
              <a:rPr kumimoji="1" lang="en-US" altLang="zh-CN">
                <a:solidFill>
                  <a:srgbClr val="0000FF"/>
                </a:solidFill>
                <a:latin typeface="Times New Roman" panose="02020603050405020304" pitchFamily="18" charset="0"/>
                <a:ea typeface="楷体_GB2312" pitchFamily="49" charset="-122"/>
              </a:rPr>
              <a:t>(2)</a:t>
            </a:r>
            <a:r>
              <a:rPr kumimoji="1" lang="zh-CN" altLang="en-US">
                <a:solidFill>
                  <a:srgbClr val="0000FF"/>
                </a:solidFill>
                <a:latin typeface="Times New Roman" panose="02020603050405020304" pitchFamily="18" charset="0"/>
                <a:ea typeface="楷体_GB2312" pitchFamily="49" charset="-122"/>
              </a:rPr>
              <a:t>状态化简</a:t>
            </a:r>
            <a:r>
              <a:rPr kumimoji="1" lang="en-US" altLang="zh-CN">
                <a:solidFill>
                  <a:srgbClr val="0000FF"/>
                </a:solidFill>
                <a:latin typeface="Times New Roman" panose="02020603050405020304" pitchFamily="18" charset="0"/>
                <a:ea typeface="楷体_GB2312" pitchFamily="49" charset="-122"/>
                <a:cs typeface="Times New Roman" panose="02020603050405020304" pitchFamily="18" charset="0"/>
              </a:rPr>
              <a:t>-</a:t>
            </a:r>
            <a:r>
              <a:rPr kumimoji="1" lang="zh-CN" altLang="en-US">
                <a:solidFill>
                  <a:srgbClr val="0000FF"/>
                </a:solidFill>
                <a:latin typeface="Times New Roman" panose="02020603050405020304" pitchFamily="18" charset="0"/>
                <a:ea typeface="楷体_GB2312" pitchFamily="49" charset="-122"/>
              </a:rPr>
              <a:t>求出最简状态图</a:t>
            </a:r>
            <a:r>
              <a:rPr kumimoji="1" lang="zh-CN" altLang="en-US" b="0">
                <a:solidFill>
                  <a:srgbClr val="0000FF"/>
                </a:solidFill>
                <a:latin typeface="Times New Roman" panose="02020603050405020304" pitchFamily="18" charset="0"/>
                <a:ea typeface="楷体_GB2312" pitchFamily="49" charset="-122"/>
              </a:rPr>
              <a:t> ；</a:t>
            </a:r>
          </a:p>
        </p:txBody>
      </p:sp>
      <p:sp>
        <p:nvSpPr>
          <p:cNvPr id="514052" name="Rectangle 4"/>
          <p:cNvSpPr>
            <a:spLocks noChangeArrowheads="1"/>
          </p:cNvSpPr>
          <p:nvPr/>
        </p:nvSpPr>
        <p:spPr bwMode="auto">
          <a:xfrm>
            <a:off x="323850" y="4660900"/>
            <a:ext cx="79200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a:latin typeface="宋体" panose="02010600030101010101" pitchFamily="2" charset="-122"/>
              </a:rPr>
              <a:t>合并等价状态，消去多余状态的过程称为状态化简</a:t>
            </a:r>
            <a:r>
              <a:rPr lang="en-US" altLang="zh-CN">
                <a:latin typeface="宋体" panose="02010600030101010101" pitchFamily="2" charset="-122"/>
              </a:rPr>
              <a:t>.</a:t>
            </a:r>
          </a:p>
        </p:txBody>
      </p:sp>
      <p:sp>
        <p:nvSpPr>
          <p:cNvPr id="514058" name="Rectangle 10"/>
          <p:cNvSpPr>
            <a:spLocks noChangeArrowheads="1"/>
          </p:cNvSpPr>
          <p:nvPr/>
        </p:nvSpPr>
        <p:spPr bwMode="auto">
          <a:xfrm>
            <a:off x="385763" y="342900"/>
            <a:ext cx="7793037"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l">
              <a:defRPr sz="3800" b="1">
                <a:solidFill>
                  <a:schemeClr val="tx2"/>
                </a:solidFill>
                <a:latin typeface="Arial Narrow" panose="020B0606020202030204" pitchFamily="34" charset="0"/>
                <a:ea typeface="宋体" panose="02010600030101010101" pitchFamily="2" charset="-122"/>
              </a:defRPr>
            </a:lvl1pPr>
            <a:lvl2pPr algn="l">
              <a:defRPr sz="3800" b="1">
                <a:solidFill>
                  <a:schemeClr val="tx2"/>
                </a:solidFill>
                <a:latin typeface="Arial Narrow" panose="020B0606020202030204" pitchFamily="34" charset="0"/>
                <a:ea typeface="宋体" panose="02010600030101010101" pitchFamily="2" charset="-122"/>
              </a:defRPr>
            </a:lvl2pPr>
            <a:lvl3pPr algn="l">
              <a:defRPr sz="3800" b="1">
                <a:solidFill>
                  <a:schemeClr val="tx2"/>
                </a:solidFill>
                <a:latin typeface="Arial Narrow" panose="020B0606020202030204" pitchFamily="34" charset="0"/>
                <a:ea typeface="宋体" panose="02010600030101010101" pitchFamily="2" charset="-122"/>
              </a:defRPr>
            </a:lvl3pPr>
            <a:lvl4pPr algn="l">
              <a:defRPr sz="3800" b="1">
                <a:solidFill>
                  <a:schemeClr val="tx2"/>
                </a:solidFill>
                <a:latin typeface="Arial Narrow" panose="020B0606020202030204" pitchFamily="34" charset="0"/>
                <a:ea typeface="宋体" panose="02010600030101010101" pitchFamily="2" charset="-122"/>
              </a:defRPr>
            </a:lvl4pPr>
            <a:lvl5pPr algn="l">
              <a:defRPr sz="3800" b="1">
                <a:solidFill>
                  <a:schemeClr val="tx2"/>
                </a:solidFill>
                <a:latin typeface="Arial Narrow" panose="020B0606020202030204" pitchFamily="34" charset="0"/>
                <a:ea typeface="宋体" panose="02010600030101010101" pitchFamily="2" charset="-122"/>
              </a:defRPr>
            </a:lvl5pPr>
            <a:lvl6pPr marL="4572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6pPr>
            <a:lvl7pPr marL="9144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7pPr>
            <a:lvl8pPr marL="13716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8pPr>
            <a:lvl9pPr marL="18288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9pPr>
          </a:lstStyle>
          <a:p>
            <a:r>
              <a:rPr lang="en-US" altLang="zh-CN" sz="3200">
                <a:solidFill>
                  <a:schemeClr val="accent2"/>
                </a:solidFill>
                <a:effectLst>
                  <a:outerShdw blurRad="38100" dist="38100" dir="2700000" algn="tl">
                    <a:srgbClr val="C0C0C0"/>
                  </a:outerShdw>
                </a:effectLst>
                <a:latin typeface="Times New Roman" panose="02020603050405020304" pitchFamily="18" charset="0"/>
              </a:rPr>
              <a:t>6.3.1  </a:t>
            </a:r>
            <a:r>
              <a:rPr lang="zh-CN" altLang="en-US" sz="3200">
                <a:solidFill>
                  <a:schemeClr val="accent2"/>
                </a:solidFill>
                <a:effectLst>
                  <a:outerShdw blurRad="38100" dist="38100" dir="2700000" algn="tl">
                    <a:srgbClr val="C0C0C0"/>
                  </a:outerShdw>
                </a:effectLst>
                <a:latin typeface="Times New Roman" panose="02020603050405020304" pitchFamily="18" charset="0"/>
              </a:rPr>
              <a:t>设计同步时序逻辑电路的一般步骤</a:t>
            </a:r>
          </a:p>
        </p:txBody>
      </p:sp>
      <p:sp>
        <p:nvSpPr>
          <p:cNvPr id="514059" name="Rectangle 11"/>
          <p:cNvSpPr>
            <a:spLocks noChangeArrowheads="1"/>
          </p:cNvSpPr>
          <p:nvPr/>
        </p:nvSpPr>
        <p:spPr bwMode="auto">
          <a:xfrm>
            <a:off x="355600" y="1895475"/>
            <a:ext cx="8407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a:t>①</a:t>
            </a:r>
            <a:r>
              <a:rPr kumimoji="1" lang="zh-CN" altLang="en-US"/>
              <a:t>明确电路的输入条件和相应的输出要求，分别确定输入变量和输出变量的数目和符号。</a:t>
            </a:r>
          </a:p>
        </p:txBody>
      </p:sp>
      <p:sp>
        <p:nvSpPr>
          <p:cNvPr id="514060" name="Rectangle 12"/>
          <p:cNvSpPr>
            <a:spLocks noChangeArrowheads="1"/>
          </p:cNvSpPr>
          <p:nvPr/>
        </p:nvSpPr>
        <p:spPr bwMode="auto">
          <a:xfrm>
            <a:off x="355600" y="2855913"/>
            <a:ext cx="66182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a:t>②</a:t>
            </a:r>
            <a:r>
              <a:rPr kumimoji="1" lang="zh-CN" altLang="en-US"/>
              <a:t>找出所有可能的状态和状态转换之间的关系。</a:t>
            </a:r>
          </a:p>
        </p:txBody>
      </p:sp>
      <p:sp>
        <p:nvSpPr>
          <p:cNvPr id="514061" name="Rectangle 13"/>
          <p:cNvSpPr>
            <a:spLocks noChangeArrowheads="1"/>
          </p:cNvSpPr>
          <p:nvPr/>
        </p:nvSpPr>
        <p:spPr bwMode="auto">
          <a:xfrm>
            <a:off x="355600" y="3452813"/>
            <a:ext cx="5086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a:t>③</a:t>
            </a:r>
            <a:r>
              <a:rPr kumimoji="1" lang="zh-CN" altLang="en-US"/>
              <a:t>根据原始状态图建立原始状态表。</a:t>
            </a:r>
          </a:p>
        </p:txBody>
      </p:sp>
      <p:sp>
        <p:nvSpPr>
          <p:cNvPr id="514062" name="Rectangle 14"/>
          <p:cNvSpPr>
            <a:spLocks noChangeArrowheads="1"/>
          </p:cNvSpPr>
          <p:nvPr/>
        </p:nvSpPr>
        <p:spPr bwMode="auto">
          <a:xfrm>
            <a:off x="322263" y="5229225"/>
            <a:ext cx="85217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kumimoji="1" lang="en-US" altLang="zh-CN" sz="2200">
                <a:latin typeface="宋体" panose="02010600030101010101" pitchFamily="2" charset="-122"/>
              </a:rPr>
              <a:t>    </a:t>
            </a:r>
            <a:r>
              <a:rPr kumimoji="1" lang="zh-CN" altLang="en-US" sz="2200">
                <a:latin typeface="宋体" panose="02010600030101010101" pitchFamily="2" charset="-122"/>
              </a:rPr>
              <a:t>如果状态转换图中有两个状态，在同样的输入下，转换到同一个次态，并有同样的输出，这两个状态为</a:t>
            </a:r>
            <a:r>
              <a:rPr kumimoji="1" lang="zh-CN" altLang="en-US" sz="2200" u="sng">
                <a:solidFill>
                  <a:srgbClr val="FF5050"/>
                </a:solidFill>
                <a:latin typeface="宋体" panose="02010600030101010101" pitchFamily="2" charset="-122"/>
              </a:rPr>
              <a:t>等价</a:t>
            </a:r>
            <a:r>
              <a:rPr kumimoji="1" lang="zh-CN" altLang="en-US" sz="2200">
                <a:latin typeface="宋体" panose="02010600030101010101" pitchFamily="2" charset="-122"/>
              </a:rPr>
              <a:t>状态。</a:t>
            </a:r>
            <a:r>
              <a:rPr kumimoji="1" lang="zh-CN" altLang="en-US" sz="2200">
                <a:solidFill>
                  <a:srgbClr val="FF5050"/>
                </a:solidFill>
                <a:latin typeface="宋体" panose="02010600030101010101" pitchFamily="2" charset="-122"/>
              </a:rPr>
              <a:t>等价状态可以合并为一个状态。</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514050"/>
                                        </p:tgtEl>
                                        <p:attrNameLst>
                                          <p:attrName>style.visibility</p:attrName>
                                        </p:attrNameLst>
                                      </p:cBhvr>
                                      <p:to>
                                        <p:strVal val="visible"/>
                                      </p:to>
                                    </p:set>
                                    <p:animEffect transition="in" filter="strips(downRight)">
                                      <p:cBhvr>
                                        <p:cTn id="7" dur="500"/>
                                        <p:tgtEl>
                                          <p:spTgt spid="5140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514059"/>
                                        </p:tgtEl>
                                        <p:attrNameLst>
                                          <p:attrName>style.visibility</p:attrName>
                                        </p:attrNameLst>
                                      </p:cBhvr>
                                      <p:to>
                                        <p:strVal val="visible"/>
                                      </p:to>
                                    </p:set>
                                    <p:animEffect transition="in" filter="slide(fromBottom)">
                                      <p:cBhvr>
                                        <p:cTn id="12" dur="500"/>
                                        <p:tgtEl>
                                          <p:spTgt spid="51405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514060"/>
                                        </p:tgtEl>
                                        <p:attrNameLst>
                                          <p:attrName>style.visibility</p:attrName>
                                        </p:attrNameLst>
                                      </p:cBhvr>
                                      <p:to>
                                        <p:strVal val="visible"/>
                                      </p:to>
                                    </p:set>
                                    <p:animEffect transition="in" filter="slide(fromBottom)">
                                      <p:cBhvr>
                                        <p:cTn id="17" dur="500"/>
                                        <p:tgtEl>
                                          <p:spTgt spid="51406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514061"/>
                                        </p:tgtEl>
                                        <p:attrNameLst>
                                          <p:attrName>style.visibility</p:attrName>
                                        </p:attrNameLst>
                                      </p:cBhvr>
                                      <p:to>
                                        <p:strVal val="visible"/>
                                      </p:to>
                                    </p:set>
                                    <p:animEffect transition="in" filter="slide(fromBottom)">
                                      <p:cBhvr>
                                        <p:cTn id="22" dur="500"/>
                                        <p:tgtEl>
                                          <p:spTgt spid="51406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514051"/>
                                        </p:tgtEl>
                                        <p:attrNameLst>
                                          <p:attrName>style.visibility</p:attrName>
                                        </p:attrNameLst>
                                      </p:cBhvr>
                                      <p:to>
                                        <p:strVal val="visible"/>
                                      </p:to>
                                    </p:set>
                                    <p:animEffect transition="in" filter="strips(downRight)">
                                      <p:cBhvr>
                                        <p:cTn id="27" dur="500"/>
                                        <p:tgtEl>
                                          <p:spTgt spid="51405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514052"/>
                                        </p:tgtEl>
                                        <p:attrNameLst>
                                          <p:attrName>style.visibility</p:attrName>
                                        </p:attrNameLst>
                                      </p:cBhvr>
                                      <p:to>
                                        <p:strVal val="visible"/>
                                      </p:to>
                                    </p:set>
                                    <p:animEffect transition="in" filter="strips(downRight)">
                                      <p:cBhvr>
                                        <p:cTn id="32" dur="500"/>
                                        <p:tgtEl>
                                          <p:spTgt spid="51405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514062"/>
                                        </p:tgtEl>
                                        <p:attrNameLst>
                                          <p:attrName>style.visibility</p:attrName>
                                        </p:attrNameLst>
                                      </p:cBhvr>
                                      <p:to>
                                        <p:strVal val="visible"/>
                                      </p:to>
                                    </p:set>
                                    <p:animEffect transition="in" filter="slide(fromBottom)">
                                      <p:cBhvr>
                                        <p:cTn id="37" dur="500"/>
                                        <p:tgtEl>
                                          <p:spTgt spid="5140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050" grpId="0" autoUpdateAnimBg="0"/>
      <p:bldP spid="514051" grpId="0" autoUpdateAnimBg="0"/>
      <p:bldP spid="514052" grpId="0"/>
      <p:bldP spid="514059" grpId="0"/>
      <p:bldP spid="514060" grpId="0"/>
      <p:bldP spid="514061" grpId="0"/>
      <p:bldP spid="514062"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AutoShape 2"/>
          <p:cNvSpPr>
            <a:spLocks noChangeArrowheads="1"/>
          </p:cNvSpPr>
          <p:nvPr/>
        </p:nvSpPr>
        <p:spPr bwMode="auto">
          <a:xfrm>
            <a:off x="323850" y="4660900"/>
            <a:ext cx="944563" cy="1576388"/>
          </a:xfrm>
          <a:custGeom>
            <a:avLst/>
            <a:gdLst>
              <a:gd name="G0" fmla="+- 21600 0 0"/>
              <a:gd name="G1" fmla="+- 6079 0 0"/>
              <a:gd name="G2" fmla="+- 12158 0 6079"/>
              <a:gd name="G3" fmla="+- G2 0 6079"/>
              <a:gd name="G4" fmla="*/ G3 32768 32059"/>
              <a:gd name="G5" fmla="*/ G4 1 2"/>
              <a:gd name="G6" fmla="+- 21600 0 21600"/>
              <a:gd name="G7" fmla="*/ G6 6079 6079"/>
              <a:gd name="G8" fmla="+- G7 21600 0"/>
              <a:gd name="T0" fmla="*/ 21600 w 21600"/>
              <a:gd name="T1" fmla="*/ 0 h 21600"/>
              <a:gd name="T2" fmla="*/ 21600 w 21600"/>
              <a:gd name="T3" fmla="*/ 12158 h 21600"/>
              <a:gd name="T4" fmla="*/ 0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21600" y="0"/>
                </a:lnTo>
                <a:lnTo>
                  <a:pt x="21600" y="6079"/>
                </a:lnTo>
                <a:lnTo>
                  <a:pt x="12427" y="6079"/>
                </a:lnTo>
                <a:cubicBezTo>
                  <a:pt x="5564" y="6079"/>
                  <a:pt x="0" y="8801"/>
                  <a:pt x="0" y="12158"/>
                </a:cubicBezTo>
                <a:lnTo>
                  <a:pt x="0" y="21600"/>
                </a:lnTo>
                <a:lnTo>
                  <a:pt x="0" y="12158"/>
                </a:lnTo>
                <a:cubicBezTo>
                  <a:pt x="0" y="8801"/>
                  <a:pt x="5564" y="6079"/>
                  <a:pt x="12427" y="6079"/>
                </a:cubicBezTo>
                <a:lnTo>
                  <a:pt x="21600" y="6079"/>
                </a:lnTo>
                <a:lnTo>
                  <a:pt x="21600" y="12158"/>
                </a:lnTo>
                <a:close/>
              </a:path>
            </a:pathLst>
          </a:cu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15075" name="Rectangle 3"/>
          <p:cNvSpPr>
            <a:spLocks noChangeArrowheads="1"/>
          </p:cNvSpPr>
          <p:nvPr/>
        </p:nvSpPr>
        <p:spPr bwMode="auto">
          <a:xfrm>
            <a:off x="915988" y="1350963"/>
            <a:ext cx="4657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kumimoji="1" lang="en-US" altLang="zh-CN">
                <a:solidFill>
                  <a:srgbClr val="0000FF"/>
                </a:solidFill>
                <a:latin typeface="Times New Roman" panose="02020603050405020304" pitchFamily="18" charset="0"/>
                <a:ea typeface="楷体_GB2312" pitchFamily="49" charset="-122"/>
              </a:rPr>
              <a:t>(3)</a:t>
            </a:r>
            <a:r>
              <a:rPr kumimoji="1" lang="zh-CN" altLang="en-US">
                <a:solidFill>
                  <a:srgbClr val="0000FF"/>
                </a:solidFill>
                <a:latin typeface="Times New Roman" panose="02020603050405020304" pitchFamily="18" charset="0"/>
                <a:ea typeface="楷体_GB2312" pitchFamily="49" charset="-122"/>
              </a:rPr>
              <a:t>状态编码（状态分配）；</a:t>
            </a:r>
          </a:p>
        </p:txBody>
      </p:sp>
      <p:sp>
        <p:nvSpPr>
          <p:cNvPr id="515076" name="Rectangle 4"/>
          <p:cNvSpPr>
            <a:spLocks noChangeArrowheads="1"/>
          </p:cNvSpPr>
          <p:nvPr/>
        </p:nvSpPr>
        <p:spPr bwMode="auto">
          <a:xfrm>
            <a:off x="915988" y="4159250"/>
            <a:ext cx="3457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kumimoji="1" lang="en-US" altLang="zh-CN">
                <a:solidFill>
                  <a:srgbClr val="0000FF"/>
                </a:solidFill>
                <a:latin typeface="Times New Roman" panose="02020603050405020304" pitchFamily="18" charset="0"/>
                <a:ea typeface="楷体_GB2312" pitchFamily="49" charset="-122"/>
              </a:rPr>
              <a:t>(4)</a:t>
            </a:r>
            <a:r>
              <a:rPr kumimoji="1" lang="zh-CN" altLang="en-US">
                <a:solidFill>
                  <a:srgbClr val="0000FF"/>
                </a:solidFill>
                <a:latin typeface="Times New Roman" panose="02020603050405020304" pitchFamily="18" charset="0"/>
                <a:ea typeface="楷体_GB2312" pitchFamily="49" charset="-122"/>
              </a:rPr>
              <a:t>选择触发器的类型</a:t>
            </a:r>
            <a:r>
              <a:rPr kumimoji="1" lang="en-US" altLang="zh-CN">
                <a:solidFill>
                  <a:srgbClr val="0000FF"/>
                </a:solidFill>
                <a:latin typeface="Times New Roman" panose="02020603050405020304" pitchFamily="18" charset="0"/>
                <a:ea typeface="楷体_GB2312" pitchFamily="49" charset="-122"/>
              </a:rPr>
              <a:t>;</a:t>
            </a:r>
            <a:endParaRPr kumimoji="1" lang="en-US" altLang="zh-CN" b="0">
              <a:solidFill>
                <a:srgbClr val="0000FF"/>
              </a:solidFill>
              <a:latin typeface="Times New Roman" panose="02020603050405020304" pitchFamily="18" charset="0"/>
              <a:ea typeface="楷体_GB2312" pitchFamily="49" charset="-122"/>
            </a:endParaRPr>
          </a:p>
        </p:txBody>
      </p:sp>
      <p:sp>
        <p:nvSpPr>
          <p:cNvPr id="515077" name="Rectangle 5"/>
          <p:cNvSpPr>
            <a:spLocks noChangeArrowheads="1"/>
          </p:cNvSpPr>
          <p:nvPr/>
        </p:nvSpPr>
        <p:spPr bwMode="auto">
          <a:xfrm>
            <a:off x="915988" y="5511800"/>
            <a:ext cx="53101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kumimoji="1" lang="en-US" altLang="zh-CN">
                <a:solidFill>
                  <a:srgbClr val="0000FF"/>
                </a:solidFill>
                <a:latin typeface="Times New Roman" panose="02020603050405020304" pitchFamily="18" charset="0"/>
                <a:ea typeface="楷体_GB2312" pitchFamily="49" charset="-122"/>
              </a:rPr>
              <a:t>(6)</a:t>
            </a:r>
            <a:r>
              <a:rPr kumimoji="1" lang="zh-CN" altLang="en-US">
                <a:solidFill>
                  <a:srgbClr val="0000FF"/>
                </a:solidFill>
                <a:latin typeface="Times New Roman" panose="02020603050405020304" pitchFamily="18" charset="0"/>
                <a:ea typeface="楷体_GB2312" pitchFamily="49" charset="-122"/>
              </a:rPr>
              <a:t>画出逻辑图并检查自启动能力。</a:t>
            </a:r>
          </a:p>
        </p:txBody>
      </p:sp>
      <p:sp>
        <p:nvSpPr>
          <p:cNvPr id="515078" name="Rectangle 6"/>
          <p:cNvSpPr>
            <a:spLocks noChangeArrowheads="1"/>
          </p:cNvSpPr>
          <p:nvPr/>
        </p:nvSpPr>
        <p:spPr bwMode="auto">
          <a:xfrm>
            <a:off x="954088" y="1974850"/>
            <a:ext cx="5086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kumimoji="1" lang="zh-CN" altLang="en-US">
                <a:latin typeface="Times New Roman" panose="02020603050405020304" pitchFamily="18" charset="0"/>
              </a:rPr>
              <a:t>给每个状态赋以二进制代码的过程。</a:t>
            </a:r>
          </a:p>
        </p:txBody>
      </p:sp>
      <p:sp>
        <p:nvSpPr>
          <p:cNvPr id="515079" name="Rectangle 7"/>
          <p:cNvSpPr>
            <a:spLocks noChangeArrowheads="1"/>
          </p:cNvSpPr>
          <p:nvPr/>
        </p:nvSpPr>
        <p:spPr bwMode="auto">
          <a:xfrm>
            <a:off x="954088" y="2566988"/>
            <a:ext cx="4473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kumimoji="1" lang="zh-CN" altLang="en-US">
                <a:latin typeface="Times New Roman" panose="02020603050405020304" pitchFamily="18" charset="0"/>
              </a:rPr>
              <a:t>根据状态数确定触发器的个数，</a:t>
            </a:r>
          </a:p>
        </p:txBody>
      </p:sp>
      <p:sp>
        <p:nvSpPr>
          <p:cNvPr id="515080" name="Rectangle 8"/>
          <p:cNvSpPr>
            <a:spLocks noChangeArrowheads="1"/>
          </p:cNvSpPr>
          <p:nvPr/>
        </p:nvSpPr>
        <p:spPr bwMode="auto">
          <a:xfrm>
            <a:off x="915988" y="4843463"/>
            <a:ext cx="67325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kumimoji="1" lang="en-US" altLang="zh-CN">
                <a:solidFill>
                  <a:srgbClr val="0000FF"/>
                </a:solidFill>
                <a:latin typeface="Times New Roman" panose="02020603050405020304" pitchFamily="18" charset="0"/>
                <a:ea typeface="楷体_GB2312" pitchFamily="49" charset="-122"/>
              </a:rPr>
              <a:t>(5)</a:t>
            </a:r>
            <a:r>
              <a:rPr kumimoji="1" lang="zh-CN" altLang="en-US">
                <a:solidFill>
                  <a:srgbClr val="0000FF"/>
                </a:solidFill>
                <a:latin typeface="Times New Roman" panose="02020603050405020304" pitchFamily="18" charset="0"/>
                <a:ea typeface="楷体_GB2312" pitchFamily="49" charset="-122"/>
              </a:rPr>
              <a:t>求出电路的激励方程和输出方程</a:t>
            </a:r>
            <a:r>
              <a:rPr kumimoji="1" lang="zh-CN" altLang="en-US" b="0">
                <a:solidFill>
                  <a:srgbClr val="0000FF"/>
                </a:solidFill>
                <a:latin typeface="Times New Roman" panose="02020603050405020304" pitchFamily="18" charset="0"/>
                <a:ea typeface="楷体_GB2312" pitchFamily="49" charset="-122"/>
              </a:rPr>
              <a:t> ；</a:t>
            </a:r>
          </a:p>
        </p:txBody>
      </p:sp>
      <p:grpSp>
        <p:nvGrpSpPr>
          <p:cNvPr id="515081" name="Group 9"/>
          <p:cNvGrpSpPr>
            <a:grpSpLocks/>
          </p:cNvGrpSpPr>
          <p:nvPr/>
        </p:nvGrpSpPr>
        <p:grpSpPr bwMode="auto">
          <a:xfrm>
            <a:off x="1116013" y="3276600"/>
            <a:ext cx="6626225" cy="588963"/>
            <a:chOff x="703" y="2096"/>
            <a:chExt cx="4174" cy="371"/>
          </a:xfrm>
        </p:grpSpPr>
        <p:sp>
          <p:nvSpPr>
            <p:cNvPr id="515082" name="Rectangle 10"/>
            <p:cNvSpPr>
              <a:spLocks noChangeArrowheads="1"/>
            </p:cNvSpPr>
            <p:nvPr/>
          </p:nvSpPr>
          <p:spPr bwMode="auto">
            <a:xfrm>
              <a:off x="1973" y="2115"/>
              <a:ext cx="290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kumimoji="1" lang="zh-CN" altLang="en-US">
                  <a:solidFill>
                    <a:srgbClr val="000066"/>
                  </a:solidFill>
                  <a:latin typeface="Times New Roman" panose="02020603050405020304" pitchFamily="18" charset="0"/>
                  <a:ea typeface="楷体_GB2312" pitchFamily="49" charset="-122"/>
                </a:rPr>
                <a:t>（</a:t>
              </a:r>
              <a:r>
                <a:rPr kumimoji="1" lang="en-US" altLang="zh-CN" i="1">
                  <a:solidFill>
                    <a:srgbClr val="000066"/>
                  </a:solidFill>
                  <a:latin typeface="Times New Roman" panose="02020603050405020304" pitchFamily="18" charset="0"/>
                  <a:ea typeface="楷体_GB2312" pitchFamily="49" charset="-122"/>
                </a:rPr>
                <a:t>M</a:t>
              </a:r>
              <a:r>
                <a:rPr kumimoji="1" lang="en-US" altLang="zh-CN">
                  <a:solidFill>
                    <a:srgbClr val="000066"/>
                  </a:solidFill>
                  <a:latin typeface="Times New Roman" panose="02020603050405020304" pitchFamily="18" charset="0"/>
                  <a:ea typeface="楷体_GB2312" pitchFamily="49" charset="-122"/>
                </a:rPr>
                <a:t>:</a:t>
              </a:r>
              <a:r>
                <a:rPr kumimoji="1" lang="zh-CN" altLang="en-US">
                  <a:solidFill>
                    <a:srgbClr val="000066"/>
                  </a:solidFill>
                  <a:latin typeface="Times New Roman" panose="02020603050405020304" pitchFamily="18" charset="0"/>
                  <a:ea typeface="楷体_GB2312" pitchFamily="49" charset="-122"/>
                </a:rPr>
                <a:t>状态数</a:t>
              </a:r>
              <a:r>
                <a:rPr kumimoji="1" lang="en-US" altLang="zh-CN">
                  <a:solidFill>
                    <a:srgbClr val="000066"/>
                  </a:solidFill>
                  <a:latin typeface="Times New Roman" panose="02020603050405020304" pitchFamily="18" charset="0"/>
                  <a:ea typeface="楷体_GB2312" pitchFamily="49" charset="-122"/>
                </a:rPr>
                <a:t>;</a:t>
              </a:r>
              <a:r>
                <a:rPr kumimoji="1" lang="en-US" altLang="zh-CN" i="1">
                  <a:solidFill>
                    <a:srgbClr val="000066"/>
                  </a:solidFill>
                  <a:latin typeface="Times New Roman" panose="02020603050405020304" pitchFamily="18" charset="0"/>
                  <a:ea typeface="楷体_GB2312" pitchFamily="49" charset="-122"/>
                </a:rPr>
                <a:t>n</a:t>
              </a:r>
              <a:r>
                <a:rPr kumimoji="1" lang="en-US" altLang="zh-CN">
                  <a:solidFill>
                    <a:srgbClr val="000066"/>
                  </a:solidFill>
                  <a:latin typeface="Times New Roman" panose="02020603050405020304" pitchFamily="18" charset="0"/>
                  <a:ea typeface="楷体_GB2312" pitchFamily="49" charset="-122"/>
                </a:rPr>
                <a:t>:</a:t>
              </a:r>
              <a:r>
                <a:rPr kumimoji="1" lang="zh-CN" altLang="en-US">
                  <a:solidFill>
                    <a:srgbClr val="000066"/>
                  </a:solidFill>
                  <a:latin typeface="Times New Roman" panose="02020603050405020304" pitchFamily="18" charset="0"/>
                  <a:ea typeface="楷体_GB2312" pitchFamily="49" charset="-122"/>
                </a:rPr>
                <a:t>触发器的个数）</a:t>
              </a:r>
            </a:p>
          </p:txBody>
        </p:sp>
        <p:sp>
          <p:nvSpPr>
            <p:cNvPr id="515083" name="Rectangle 11"/>
            <p:cNvSpPr>
              <a:spLocks noChangeArrowheads="1"/>
            </p:cNvSpPr>
            <p:nvPr/>
          </p:nvSpPr>
          <p:spPr bwMode="auto">
            <a:xfrm>
              <a:off x="935" y="2411"/>
              <a:ext cx="162" cy="56"/>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15084" name="Rectangle 12"/>
            <p:cNvSpPr>
              <a:spLocks noChangeArrowheads="1"/>
            </p:cNvSpPr>
            <p:nvPr/>
          </p:nvSpPr>
          <p:spPr bwMode="auto">
            <a:xfrm>
              <a:off x="703" y="2096"/>
              <a:ext cx="132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r>
                <a:rPr kumimoji="1" lang="en-US" altLang="zh-CN" sz="2800">
                  <a:solidFill>
                    <a:srgbClr val="000066"/>
                  </a:solidFill>
                  <a:latin typeface="Times New Roman" panose="02020603050405020304" pitchFamily="18" charset="0"/>
                </a:rPr>
                <a:t>2</a:t>
              </a:r>
              <a:r>
                <a:rPr kumimoji="1" lang="en-US" altLang="zh-CN" sz="2800" i="1" baseline="30000">
                  <a:solidFill>
                    <a:srgbClr val="000066"/>
                  </a:solidFill>
                  <a:latin typeface="Times New Roman" panose="02020603050405020304" pitchFamily="18" charset="0"/>
                </a:rPr>
                <a:t>n</a:t>
              </a:r>
              <a:r>
                <a:rPr kumimoji="1" lang="en-US" altLang="zh-CN" sz="2800" baseline="30000">
                  <a:solidFill>
                    <a:srgbClr val="000066"/>
                  </a:solidFill>
                  <a:latin typeface="Times New Roman" panose="02020603050405020304" pitchFamily="18" charset="0"/>
                </a:rPr>
                <a:t>-1</a:t>
              </a:r>
              <a:r>
                <a:rPr kumimoji="1" lang="en-US" altLang="zh-CN" sz="2800">
                  <a:solidFill>
                    <a:srgbClr val="000066"/>
                  </a:solidFill>
                  <a:latin typeface="Times New Roman" panose="02020603050405020304" pitchFamily="18" charset="0"/>
                </a:rPr>
                <a:t>&lt;</a:t>
              </a:r>
              <a:r>
                <a:rPr kumimoji="1" lang="en-US" altLang="zh-CN" sz="2800" i="1">
                  <a:solidFill>
                    <a:srgbClr val="000066"/>
                  </a:solidFill>
                  <a:latin typeface="Times New Roman" panose="02020603050405020304" pitchFamily="18" charset="0"/>
                </a:rPr>
                <a:t>M</a:t>
              </a:r>
              <a:r>
                <a:rPr kumimoji="1" lang="en-US" altLang="zh-CN" sz="2800">
                  <a:solidFill>
                    <a:srgbClr val="000066"/>
                  </a:solidFill>
                  <a:latin typeface="Times New Roman" panose="02020603050405020304" pitchFamily="18" charset="0"/>
                </a:rPr>
                <a:t>≤2</a:t>
              </a:r>
              <a:r>
                <a:rPr kumimoji="1" lang="en-US" altLang="zh-CN" sz="2800" i="1" baseline="30000">
                  <a:solidFill>
                    <a:srgbClr val="000066"/>
                  </a:solidFill>
                  <a:latin typeface="Times New Roman" panose="02020603050405020304" pitchFamily="18" charset="0"/>
                </a:rPr>
                <a:t>n</a:t>
              </a:r>
              <a:r>
                <a:rPr kumimoji="1" lang="en-US" altLang="zh-CN" baseline="30000">
                  <a:latin typeface="Times New Roman" panose="02020603050405020304" pitchFamily="18" charset="0"/>
                </a:rPr>
                <a:t> </a:t>
              </a:r>
            </a:p>
          </p:txBody>
        </p:sp>
      </p:grpSp>
      <p:sp>
        <p:nvSpPr>
          <p:cNvPr id="515085" name="Rectangle 13"/>
          <p:cNvSpPr>
            <a:spLocks noChangeArrowheads="1"/>
          </p:cNvSpPr>
          <p:nvPr/>
        </p:nvSpPr>
        <p:spPr bwMode="auto">
          <a:xfrm>
            <a:off x="385763" y="342900"/>
            <a:ext cx="8447087"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l">
              <a:defRPr sz="3800" b="1">
                <a:solidFill>
                  <a:schemeClr val="tx2"/>
                </a:solidFill>
                <a:latin typeface="Arial Narrow" panose="020B0606020202030204" pitchFamily="34" charset="0"/>
                <a:ea typeface="宋体" panose="02010600030101010101" pitchFamily="2" charset="-122"/>
              </a:defRPr>
            </a:lvl1pPr>
            <a:lvl2pPr algn="l">
              <a:defRPr sz="3800" b="1">
                <a:solidFill>
                  <a:schemeClr val="tx2"/>
                </a:solidFill>
                <a:latin typeface="Arial Narrow" panose="020B0606020202030204" pitchFamily="34" charset="0"/>
                <a:ea typeface="宋体" panose="02010600030101010101" pitchFamily="2" charset="-122"/>
              </a:defRPr>
            </a:lvl2pPr>
            <a:lvl3pPr algn="l">
              <a:defRPr sz="3800" b="1">
                <a:solidFill>
                  <a:schemeClr val="tx2"/>
                </a:solidFill>
                <a:latin typeface="Arial Narrow" panose="020B0606020202030204" pitchFamily="34" charset="0"/>
                <a:ea typeface="宋体" panose="02010600030101010101" pitchFamily="2" charset="-122"/>
              </a:defRPr>
            </a:lvl3pPr>
            <a:lvl4pPr algn="l">
              <a:defRPr sz="3800" b="1">
                <a:solidFill>
                  <a:schemeClr val="tx2"/>
                </a:solidFill>
                <a:latin typeface="Arial Narrow" panose="020B0606020202030204" pitchFamily="34" charset="0"/>
                <a:ea typeface="宋体" panose="02010600030101010101" pitchFamily="2" charset="-122"/>
              </a:defRPr>
            </a:lvl4pPr>
            <a:lvl5pPr algn="l">
              <a:defRPr sz="3800" b="1">
                <a:solidFill>
                  <a:schemeClr val="tx2"/>
                </a:solidFill>
                <a:latin typeface="Arial Narrow" panose="020B0606020202030204" pitchFamily="34" charset="0"/>
                <a:ea typeface="宋体" panose="02010600030101010101" pitchFamily="2" charset="-122"/>
              </a:defRPr>
            </a:lvl5pPr>
            <a:lvl6pPr marL="4572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6pPr>
            <a:lvl7pPr marL="9144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7pPr>
            <a:lvl8pPr marL="13716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8pPr>
            <a:lvl9pPr marL="18288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9pPr>
          </a:lstStyle>
          <a:p>
            <a:r>
              <a:rPr lang="en-US" altLang="zh-CN" sz="3200">
                <a:solidFill>
                  <a:schemeClr val="accent2"/>
                </a:solidFill>
                <a:effectLst>
                  <a:outerShdw blurRad="38100" dist="38100" dir="2700000" algn="tl">
                    <a:srgbClr val="C0C0C0"/>
                  </a:outerShdw>
                </a:effectLst>
                <a:latin typeface="Times New Roman" panose="02020603050405020304" pitchFamily="18" charset="0"/>
              </a:rPr>
              <a:t>6.3.1  </a:t>
            </a:r>
            <a:r>
              <a:rPr lang="zh-CN" altLang="en-US" sz="3200">
                <a:solidFill>
                  <a:schemeClr val="accent2"/>
                </a:solidFill>
                <a:effectLst>
                  <a:outerShdw blurRad="38100" dist="38100" dir="2700000" algn="tl">
                    <a:srgbClr val="C0C0C0"/>
                  </a:outerShdw>
                </a:effectLst>
                <a:latin typeface="Times New Roman" panose="02020603050405020304" pitchFamily="18" charset="0"/>
              </a:rPr>
              <a:t>设计同步时序逻辑电路的一般步骤</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515075"/>
                                        </p:tgtEl>
                                        <p:attrNameLst>
                                          <p:attrName>style.visibility</p:attrName>
                                        </p:attrNameLst>
                                      </p:cBhvr>
                                      <p:to>
                                        <p:strVal val="visible"/>
                                      </p:to>
                                    </p:set>
                                    <p:animEffect transition="in" filter="strips(downRight)">
                                      <p:cBhvr>
                                        <p:cTn id="7" dur="500"/>
                                        <p:tgtEl>
                                          <p:spTgt spid="51507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515078"/>
                                        </p:tgtEl>
                                        <p:attrNameLst>
                                          <p:attrName>style.visibility</p:attrName>
                                        </p:attrNameLst>
                                      </p:cBhvr>
                                      <p:to>
                                        <p:strVal val="visible"/>
                                      </p:to>
                                    </p:set>
                                    <p:animEffect transition="in" filter="strips(downRight)">
                                      <p:cBhvr>
                                        <p:cTn id="12" dur="500"/>
                                        <p:tgtEl>
                                          <p:spTgt spid="51507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515079"/>
                                        </p:tgtEl>
                                        <p:attrNameLst>
                                          <p:attrName>style.visibility</p:attrName>
                                        </p:attrNameLst>
                                      </p:cBhvr>
                                      <p:to>
                                        <p:strVal val="visible"/>
                                      </p:to>
                                    </p:set>
                                    <p:animEffect transition="in" filter="strips(downRight)">
                                      <p:cBhvr>
                                        <p:cTn id="17" dur="500"/>
                                        <p:tgtEl>
                                          <p:spTgt spid="51507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6" fill="hold" nodeType="clickEffect">
                                  <p:stCondLst>
                                    <p:cond delay="0"/>
                                  </p:stCondLst>
                                  <p:childTnLst>
                                    <p:set>
                                      <p:cBhvr>
                                        <p:cTn id="21" dur="1" fill="hold">
                                          <p:stCondLst>
                                            <p:cond delay="0"/>
                                          </p:stCondLst>
                                        </p:cTn>
                                        <p:tgtEl>
                                          <p:spTgt spid="515081"/>
                                        </p:tgtEl>
                                        <p:attrNameLst>
                                          <p:attrName>style.visibility</p:attrName>
                                        </p:attrNameLst>
                                      </p:cBhvr>
                                      <p:to>
                                        <p:strVal val="visible"/>
                                      </p:to>
                                    </p:set>
                                    <p:animEffect transition="in" filter="strips(downRight)">
                                      <p:cBhvr>
                                        <p:cTn id="22" dur="500"/>
                                        <p:tgtEl>
                                          <p:spTgt spid="51508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515076"/>
                                        </p:tgtEl>
                                        <p:attrNameLst>
                                          <p:attrName>style.visibility</p:attrName>
                                        </p:attrNameLst>
                                      </p:cBhvr>
                                      <p:to>
                                        <p:strVal val="visible"/>
                                      </p:to>
                                    </p:set>
                                    <p:animEffect transition="in" filter="strips(downRight)">
                                      <p:cBhvr>
                                        <p:cTn id="27" dur="500"/>
                                        <p:tgtEl>
                                          <p:spTgt spid="51507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515080"/>
                                        </p:tgtEl>
                                        <p:attrNameLst>
                                          <p:attrName>style.visibility</p:attrName>
                                        </p:attrNameLst>
                                      </p:cBhvr>
                                      <p:to>
                                        <p:strVal val="visible"/>
                                      </p:to>
                                    </p:set>
                                    <p:animEffect transition="in" filter="strips(downRight)">
                                      <p:cBhvr>
                                        <p:cTn id="32" dur="500"/>
                                        <p:tgtEl>
                                          <p:spTgt spid="51508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515077"/>
                                        </p:tgtEl>
                                        <p:attrNameLst>
                                          <p:attrName>style.visibility</p:attrName>
                                        </p:attrNameLst>
                                      </p:cBhvr>
                                      <p:to>
                                        <p:strVal val="visible"/>
                                      </p:to>
                                    </p:set>
                                    <p:animEffect transition="in" filter="strips(downRight)">
                                      <p:cBhvr>
                                        <p:cTn id="37" dur="500"/>
                                        <p:tgtEl>
                                          <p:spTgt spid="515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5075" grpId="0" autoUpdateAnimBg="0"/>
      <p:bldP spid="515076" grpId="0" autoUpdateAnimBg="0"/>
      <p:bldP spid="515077" grpId="0" autoUpdateAnimBg="0"/>
      <p:bldP spid="515078" grpId="0" autoUpdateAnimBg="0"/>
      <p:bldP spid="515079" grpId="0" autoUpdateAnimBg="0"/>
      <p:bldP spid="515080"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770" name="Text Box 2"/>
          <p:cNvSpPr txBox="1">
            <a:spLocks noChangeArrowheads="1"/>
          </p:cNvSpPr>
          <p:nvPr/>
        </p:nvSpPr>
        <p:spPr bwMode="auto">
          <a:xfrm>
            <a:off x="1371600" y="5845175"/>
            <a:ext cx="1295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zh-CN" altLang="en-US" sz="2000">
                <a:latin typeface="Arial" panose="020B0604020202020204" pitchFamily="34" charset="0"/>
              </a:rPr>
              <a:t>电路框图</a:t>
            </a:r>
            <a:endParaRPr lang="zh-CN" altLang="en-US" sz="1800" b="0">
              <a:latin typeface="Arial" panose="020B0604020202020204" pitchFamily="34" charset="0"/>
            </a:endParaRPr>
          </a:p>
        </p:txBody>
      </p:sp>
      <p:sp>
        <p:nvSpPr>
          <p:cNvPr id="544771" name="Rectangle 3"/>
          <p:cNvSpPr>
            <a:spLocks noChangeArrowheads="1"/>
          </p:cNvSpPr>
          <p:nvPr/>
        </p:nvSpPr>
        <p:spPr bwMode="auto">
          <a:xfrm>
            <a:off x="444500" y="1209816"/>
            <a:ext cx="8356600" cy="1717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lnSpc>
                <a:spcPct val="120000"/>
              </a:lnSpc>
            </a:pPr>
            <a:r>
              <a:rPr lang="zh-CN" altLang="en-US" sz="2200" dirty="0" smtClean="0">
                <a:latin typeface="宋体" panose="02010600030101010101" pitchFamily="2" charset="-122"/>
              </a:rPr>
              <a:t>例</a:t>
            </a:r>
            <a:r>
              <a:rPr lang="en-US" altLang="zh-CN" sz="2200" dirty="0" smtClean="0">
                <a:latin typeface="宋体" panose="02010600030101010101" pitchFamily="2" charset="-122"/>
              </a:rPr>
              <a:t>6.3.1</a:t>
            </a:r>
            <a:r>
              <a:rPr lang="zh-CN" altLang="en-US" sz="2200" dirty="0" smtClean="0">
                <a:latin typeface="宋体" panose="02010600030101010101" pitchFamily="2" charset="-122"/>
              </a:rPr>
              <a:t> 设计</a:t>
            </a:r>
            <a:r>
              <a:rPr lang="zh-CN" altLang="en-US" sz="2200" dirty="0">
                <a:latin typeface="宋体" panose="02010600030101010101" pitchFamily="2" charset="-122"/>
              </a:rPr>
              <a:t>一个串行数据检测器。电路的输入信号是与时钟脉冲同步的串行数据</a:t>
            </a:r>
            <a:r>
              <a:rPr lang="en-US" altLang="zh-CN" sz="2200" dirty="0">
                <a:latin typeface="宋体" panose="02010600030101010101" pitchFamily="2" charset="-122"/>
              </a:rPr>
              <a:t>X</a:t>
            </a:r>
            <a:r>
              <a:rPr lang="zh-CN" altLang="en-US" sz="2200" dirty="0">
                <a:latin typeface="宋体" panose="02010600030101010101" pitchFamily="2" charset="-122"/>
              </a:rPr>
              <a:t>，输出信号为</a:t>
            </a:r>
            <a:r>
              <a:rPr lang="en-US" altLang="zh-CN" sz="2200" dirty="0">
                <a:latin typeface="宋体" panose="02010600030101010101" pitchFamily="2" charset="-122"/>
              </a:rPr>
              <a:t>Z</a:t>
            </a:r>
            <a:r>
              <a:rPr lang="zh-CN" altLang="en-US" sz="2200" dirty="0">
                <a:latin typeface="宋体" panose="02010600030101010101" pitchFamily="2" charset="-122"/>
              </a:rPr>
              <a:t>；要求电路在</a:t>
            </a:r>
            <a:r>
              <a:rPr lang="en-US" altLang="zh-CN" sz="2200" dirty="0">
                <a:latin typeface="宋体" panose="02010600030101010101" pitchFamily="2" charset="-122"/>
              </a:rPr>
              <a:t>X</a:t>
            </a:r>
            <a:r>
              <a:rPr lang="zh-CN" altLang="en-US" sz="2200" dirty="0">
                <a:latin typeface="宋体" panose="02010600030101010101" pitchFamily="2" charset="-122"/>
              </a:rPr>
              <a:t>信号输入出现</a:t>
            </a:r>
            <a:r>
              <a:rPr lang="en-US" altLang="zh-CN" sz="2200" dirty="0">
                <a:latin typeface="宋体" panose="02010600030101010101" pitchFamily="2" charset="-122"/>
              </a:rPr>
              <a:t>101</a:t>
            </a:r>
            <a:r>
              <a:rPr lang="zh-CN" altLang="en-US" sz="2200" dirty="0">
                <a:latin typeface="宋体" panose="02010600030101010101" pitchFamily="2" charset="-122"/>
              </a:rPr>
              <a:t>序列时，输出信号</a:t>
            </a:r>
            <a:r>
              <a:rPr lang="en-US" altLang="zh-CN" sz="2200" dirty="0">
                <a:latin typeface="宋体" panose="02010600030101010101" pitchFamily="2" charset="-122"/>
              </a:rPr>
              <a:t>Z</a:t>
            </a:r>
            <a:r>
              <a:rPr lang="zh-CN" altLang="en-US" sz="2200" dirty="0">
                <a:latin typeface="宋体" panose="02010600030101010101" pitchFamily="2" charset="-122"/>
              </a:rPr>
              <a:t>为</a:t>
            </a:r>
            <a:r>
              <a:rPr lang="en-US" altLang="zh-CN" sz="2200" dirty="0">
                <a:latin typeface="宋体" panose="02010600030101010101" pitchFamily="2" charset="-122"/>
              </a:rPr>
              <a:t>1</a:t>
            </a:r>
            <a:r>
              <a:rPr lang="zh-CN" altLang="en-US" sz="2200" dirty="0">
                <a:latin typeface="宋体" panose="02010600030101010101" pitchFamily="2" charset="-122"/>
              </a:rPr>
              <a:t>，否则为</a:t>
            </a:r>
            <a:r>
              <a:rPr lang="en-US" altLang="zh-CN" sz="2200" dirty="0">
                <a:latin typeface="宋体" panose="02010600030101010101" pitchFamily="2" charset="-122"/>
              </a:rPr>
              <a:t>0</a:t>
            </a:r>
            <a:r>
              <a:rPr lang="zh-CN" altLang="en-US" sz="2200" dirty="0">
                <a:latin typeface="宋体" panose="02010600030101010101" pitchFamily="2" charset="-122"/>
              </a:rPr>
              <a:t>。输入信号</a:t>
            </a:r>
            <a:r>
              <a:rPr lang="en-US" altLang="zh-CN" sz="2200" dirty="0">
                <a:latin typeface="宋体" panose="02010600030101010101" pitchFamily="2" charset="-122"/>
              </a:rPr>
              <a:t>X</a:t>
            </a:r>
            <a:r>
              <a:rPr lang="zh-CN" altLang="en-US" sz="2200" dirty="0">
                <a:latin typeface="宋体" panose="02010600030101010101" pitchFamily="2" charset="-122"/>
              </a:rPr>
              <a:t>序列及相应输出信号</a:t>
            </a:r>
            <a:r>
              <a:rPr lang="en-US" altLang="zh-CN" sz="2200" dirty="0">
                <a:latin typeface="宋体" panose="02010600030101010101" pitchFamily="2" charset="-122"/>
              </a:rPr>
              <a:t>Z</a:t>
            </a:r>
            <a:r>
              <a:rPr lang="zh-CN" altLang="en-US" sz="2200" dirty="0">
                <a:latin typeface="宋体" panose="02010600030101010101" pitchFamily="2" charset="-122"/>
              </a:rPr>
              <a:t>的波形示意图如图所</a:t>
            </a:r>
            <a:r>
              <a:rPr lang="zh-CN" altLang="en-US" sz="2200" dirty="0" smtClean="0">
                <a:latin typeface="宋体" panose="02010600030101010101" pitchFamily="2" charset="-122"/>
              </a:rPr>
              <a:t>示</a:t>
            </a:r>
            <a:endParaRPr lang="zh-CN" altLang="en-US" sz="2200" b="0" dirty="0">
              <a:latin typeface="宋体" panose="02010600030101010101" pitchFamily="2" charset="-122"/>
            </a:endParaRPr>
          </a:p>
        </p:txBody>
      </p:sp>
      <p:graphicFrame>
        <p:nvGraphicFramePr>
          <p:cNvPr id="544772" name="Object 4"/>
          <p:cNvGraphicFramePr>
            <a:graphicFrameLocks noChangeAspect="1"/>
          </p:cNvGraphicFramePr>
          <p:nvPr/>
        </p:nvGraphicFramePr>
        <p:xfrm>
          <a:off x="4138613" y="4419600"/>
          <a:ext cx="4675187" cy="1806575"/>
        </p:xfrm>
        <a:graphic>
          <a:graphicData uri="http://schemas.openxmlformats.org/presentationml/2006/ole">
            <mc:AlternateContent xmlns:mc="http://schemas.openxmlformats.org/markup-compatibility/2006">
              <mc:Choice xmlns:v="urn:schemas-microsoft-com:vml" Requires="v">
                <p:oleObj spid="_x0000_s544856" name="Picture2" r:id="rId3" imgW="2534412" imgH="1019556" progId="Word.Picture.8">
                  <p:embed/>
                </p:oleObj>
              </mc:Choice>
              <mc:Fallback>
                <p:oleObj name="Picture2" r:id="rId3" imgW="2534412" imgH="1019556" progId="Word.Picture.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8613" y="4419600"/>
                        <a:ext cx="4675187" cy="1806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44773" name="Group 5"/>
          <p:cNvGrpSpPr>
            <a:grpSpLocks/>
          </p:cNvGrpSpPr>
          <p:nvPr/>
        </p:nvGrpSpPr>
        <p:grpSpPr bwMode="auto">
          <a:xfrm>
            <a:off x="4800600" y="3990975"/>
            <a:ext cx="304800" cy="2300288"/>
            <a:chOff x="2928" y="2400"/>
            <a:chExt cx="192" cy="1449"/>
          </a:xfrm>
        </p:grpSpPr>
        <p:sp>
          <p:nvSpPr>
            <p:cNvPr id="544774" name="Line 6"/>
            <p:cNvSpPr>
              <a:spLocks noChangeShapeType="1"/>
            </p:cNvSpPr>
            <p:nvPr/>
          </p:nvSpPr>
          <p:spPr bwMode="auto">
            <a:xfrm>
              <a:off x="3033" y="2649"/>
              <a:ext cx="0" cy="1200"/>
            </a:xfrm>
            <a:prstGeom prst="line">
              <a:avLst/>
            </a:prstGeom>
            <a:noFill/>
            <a:ln w="38100">
              <a:solidFill>
                <a:srgbClr val="FF006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44775" name="Text Box 7"/>
            <p:cNvSpPr txBox="1">
              <a:spLocks noChangeArrowheads="1"/>
            </p:cNvSpPr>
            <p:nvPr/>
          </p:nvSpPr>
          <p:spPr bwMode="auto">
            <a:xfrm>
              <a:off x="2928" y="2400"/>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a:solidFill>
                    <a:srgbClr val="FF0066"/>
                  </a:solidFill>
                  <a:latin typeface="Arial" panose="020B0604020202020204" pitchFamily="34" charset="0"/>
                  <a:ea typeface="ˎ̥"/>
                  <a:cs typeface="ˎ̥"/>
                </a:rPr>
                <a:t>1</a:t>
              </a:r>
              <a:endParaRPr lang="en-US" altLang="zh-CN" sz="1800" b="0">
                <a:latin typeface="Arial" panose="020B0604020202020204" pitchFamily="34" charset="0"/>
              </a:endParaRPr>
            </a:p>
          </p:txBody>
        </p:sp>
      </p:grpSp>
      <p:grpSp>
        <p:nvGrpSpPr>
          <p:cNvPr id="544776" name="Group 8"/>
          <p:cNvGrpSpPr>
            <a:grpSpLocks/>
          </p:cNvGrpSpPr>
          <p:nvPr/>
        </p:nvGrpSpPr>
        <p:grpSpPr bwMode="auto">
          <a:xfrm>
            <a:off x="5308600" y="3990975"/>
            <a:ext cx="381000" cy="2300288"/>
            <a:chOff x="3264" y="2400"/>
            <a:chExt cx="240" cy="1449"/>
          </a:xfrm>
        </p:grpSpPr>
        <p:sp>
          <p:nvSpPr>
            <p:cNvPr id="544777" name="Line 9"/>
            <p:cNvSpPr>
              <a:spLocks noChangeShapeType="1"/>
            </p:cNvSpPr>
            <p:nvPr/>
          </p:nvSpPr>
          <p:spPr bwMode="auto">
            <a:xfrm>
              <a:off x="3360" y="2649"/>
              <a:ext cx="0" cy="1200"/>
            </a:xfrm>
            <a:prstGeom prst="line">
              <a:avLst/>
            </a:prstGeom>
            <a:noFill/>
            <a:ln w="38100">
              <a:solidFill>
                <a:srgbClr val="FF006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44778" name="Text Box 10"/>
            <p:cNvSpPr txBox="1">
              <a:spLocks noChangeArrowheads="1"/>
            </p:cNvSpPr>
            <p:nvPr/>
          </p:nvSpPr>
          <p:spPr bwMode="auto">
            <a:xfrm>
              <a:off x="3264" y="240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a:solidFill>
                    <a:srgbClr val="FF0066"/>
                  </a:solidFill>
                  <a:latin typeface="Arial" panose="020B0604020202020204" pitchFamily="34" charset="0"/>
                  <a:ea typeface="ˎ̥"/>
                  <a:cs typeface="ˎ̥"/>
                </a:rPr>
                <a:t>2</a:t>
              </a:r>
              <a:endParaRPr lang="en-US" altLang="zh-CN" sz="1800" b="0">
                <a:latin typeface="Arial" panose="020B0604020202020204" pitchFamily="34" charset="0"/>
              </a:endParaRPr>
            </a:p>
          </p:txBody>
        </p:sp>
      </p:grpSp>
      <p:grpSp>
        <p:nvGrpSpPr>
          <p:cNvPr id="544779" name="Group 11"/>
          <p:cNvGrpSpPr>
            <a:grpSpLocks/>
          </p:cNvGrpSpPr>
          <p:nvPr/>
        </p:nvGrpSpPr>
        <p:grpSpPr bwMode="auto">
          <a:xfrm>
            <a:off x="5778500" y="3990975"/>
            <a:ext cx="381000" cy="2319338"/>
            <a:chOff x="3552" y="2400"/>
            <a:chExt cx="240" cy="1461"/>
          </a:xfrm>
        </p:grpSpPr>
        <p:sp>
          <p:nvSpPr>
            <p:cNvPr id="544780" name="Line 12"/>
            <p:cNvSpPr>
              <a:spLocks noChangeShapeType="1"/>
            </p:cNvSpPr>
            <p:nvPr/>
          </p:nvSpPr>
          <p:spPr bwMode="auto">
            <a:xfrm>
              <a:off x="3675" y="2661"/>
              <a:ext cx="0" cy="1200"/>
            </a:xfrm>
            <a:prstGeom prst="line">
              <a:avLst/>
            </a:prstGeom>
            <a:noFill/>
            <a:ln w="38100">
              <a:solidFill>
                <a:srgbClr val="FF006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44781" name="Text Box 13"/>
            <p:cNvSpPr txBox="1">
              <a:spLocks noChangeArrowheads="1"/>
            </p:cNvSpPr>
            <p:nvPr/>
          </p:nvSpPr>
          <p:spPr bwMode="auto">
            <a:xfrm>
              <a:off x="3552" y="240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a:solidFill>
                    <a:srgbClr val="FF0066"/>
                  </a:solidFill>
                  <a:latin typeface="Arial" panose="020B0604020202020204" pitchFamily="34" charset="0"/>
                  <a:ea typeface="ˎ̥"/>
                  <a:cs typeface="ˎ̥"/>
                </a:rPr>
                <a:t>3</a:t>
              </a:r>
              <a:endParaRPr lang="en-US" altLang="zh-CN" sz="1800" b="0">
                <a:latin typeface="Arial" panose="020B0604020202020204" pitchFamily="34" charset="0"/>
              </a:endParaRPr>
            </a:p>
          </p:txBody>
        </p:sp>
      </p:grpSp>
      <p:grpSp>
        <p:nvGrpSpPr>
          <p:cNvPr id="544782" name="Group 14"/>
          <p:cNvGrpSpPr>
            <a:grpSpLocks/>
          </p:cNvGrpSpPr>
          <p:nvPr/>
        </p:nvGrpSpPr>
        <p:grpSpPr bwMode="auto">
          <a:xfrm>
            <a:off x="6769100" y="3990975"/>
            <a:ext cx="381000" cy="2319338"/>
            <a:chOff x="4176" y="2400"/>
            <a:chExt cx="240" cy="1461"/>
          </a:xfrm>
        </p:grpSpPr>
        <p:sp>
          <p:nvSpPr>
            <p:cNvPr id="544783" name="Line 15"/>
            <p:cNvSpPr>
              <a:spLocks noChangeShapeType="1"/>
            </p:cNvSpPr>
            <p:nvPr/>
          </p:nvSpPr>
          <p:spPr bwMode="auto">
            <a:xfrm>
              <a:off x="4311" y="2661"/>
              <a:ext cx="0" cy="1200"/>
            </a:xfrm>
            <a:prstGeom prst="line">
              <a:avLst/>
            </a:prstGeom>
            <a:noFill/>
            <a:ln w="38100">
              <a:solidFill>
                <a:srgbClr val="FF006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44784" name="Text Box 16"/>
            <p:cNvSpPr txBox="1">
              <a:spLocks noChangeArrowheads="1"/>
            </p:cNvSpPr>
            <p:nvPr/>
          </p:nvSpPr>
          <p:spPr bwMode="auto">
            <a:xfrm>
              <a:off x="4176" y="240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a:solidFill>
                    <a:srgbClr val="FF0066"/>
                  </a:solidFill>
                  <a:latin typeface="Arial" panose="020B0604020202020204" pitchFamily="34" charset="0"/>
                  <a:ea typeface="ˎ̥"/>
                  <a:cs typeface="ˎ̥"/>
                </a:rPr>
                <a:t>4</a:t>
              </a:r>
              <a:endParaRPr lang="en-US" altLang="zh-CN" sz="1800" b="0">
                <a:latin typeface="Arial" panose="020B0604020202020204" pitchFamily="34" charset="0"/>
              </a:endParaRPr>
            </a:p>
          </p:txBody>
        </p:sp>
      </p:grpSp>
      <p:grpSp>
        <p:nvGrpSpPr>
          <p:cNvPr id="544785" name="Group 17"/>
          <p:cNvGrpSpPr>
            <a:grpSpLocks/>
          </p:cNvGrpSpPr>
          <p:nvPr/>
        </p:nvGrpSpPr>
        <p:grpSpPr bwMode="auto">
          <a:xfrm>
            <a:off x="7277100" y="3990975"/>
            <a:ext cx="381000" cy="2319338"/>
            <a:chOff x="4512" y="2400"/>
            <a:chExt cx="240" cy="1461"/>
          </a:xfrm>
        </p:grpSpPr>
        <p:sp>
          <p:nvSpPr>
            <p:cNvPr id="544786" name="Line 18"/>
            <p:cNvSpPr>
              <a:spLocks noChangeShapeType="1"/>
            </p:cNvSpPr>
            <p:nvPr/>
          </p:nvSpPr>
          <p:spPr bwMode="auto">
            <a:xfrm>
              <a:off x="4638" y="2661"/>
              <a:ext cx="0" cy="1200"/>
            </a:xfrm>
            <a:prstGeom prst="line">
              <a:avLst/>
            </a:prstGeom>
            <a:noFill/>
            <a:ln w="38100">
              <a:solidFill>
                <a:srgbClr val="FF006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44787" name="Text Box 19"/>
            <p:cNvSpPr txBox="1">
              <a:spLocks noChangeArrowheads="1"/>
            </p:cNvSpPr>
            <p:nvPr/>
          </p:nvSpPr>
          <p:spPr bwMode="auto">
            <a:xfrm>
              <a:off x="4512" y="240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a:solidFill>
                    <a:srgbClr val="FF0066"/>
                  </a:solidFill>
                  <a:latin typeface="Arial" panose="020B0604020202020204" pitchFamily="34" charset="0"/>
                  <a:ea typeface="ˎ̥"/>
                  <a:cs typeface="ˎ̥"/>
                </a:rPr>
                <a:t>5</a:t>
              </a:r>
              <a:endParaRPr lang="en-US" altLang="zh-CN" sz="1800" b="0">
                <a:latin typeface="Arial" panose="020B0604020202020204" pitchFamily="34" charset="0"/>
              </a:endParaRPr>
            </a:p>
          </p:txBody>
        </p:sp>
      </p:grpSp>
      <p:grpSp>
        <p:nvGrpSpPr>
          <p:cNvPr id="544788" name="Group 20"/>
          <p:cNvGrpSpPr>
            <a:grpSpLocks/>
          </p:cNvGrpSpPr>
          <p:nvPr/>
        </p:nvGrpSpPr>
        <p:grpSpPr bwMode="auto">
          <a:xfrm>
            <a:off x="7823200" y="3990975"/>
            <a:ext cx="381000" cy="2319338"/>
            <a:chOff x="4848" y="2400"/>
            <a:chExt cx="240" cy="1461"/>
          </a:xfrm>
        </p:grpSpPr>
        <p:sp>
          <p:nvSpPr>
            <p:cNvPr id="544789" name="Line 21"/>
            <p:cNvSpPr>
              <a:spLocks noChangeShapeType="1"/>
            </p:cNvSpPr>
            <p:nvPr/>
          </p:nvSpPr>
          <p:spPr bwMode="auto">
            <a:xfrm>
              <a:off x="4953" y="2661"/>
              <a:ext cx="0" cy="1200"/>
            </a:xfrm>
            <a:prstGeom prst="line">
              <a:avLst/>
            </a:prstGeom>
            <a:noFill/>
            <a:ln w="38100">
              <a:solidFill>
                <a:srgbClr val="FF006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44790" name="Text Box 22"/>
            <p:cNvSpPr txBox="1">
              <a:spLocks noChangeArrowheads="1"/>
            </p:cNvSpPr>
            <p:nvPr/>
          </p:nvSpPr>
          <p:spPr bwMode="auto">
            <a:xfrm>
              <a:off x="4848" y="240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a:solidFill>
                    <a:srgbClr val="FF0066"/>
                  </a:solidFill>
                  <a:latin typeface="Arial" panose="020B0604020202020204" pitchFamily="34" charset="0"/>
                  <a:ea typeface="ˎ̥"/>
                  <a:cs typeface="ˎ̥"/>
                </a:rPr>
                <a:t>6</a:t>
              </a:r>
              <a:endParaRPr lang="en-US" altLang="zh-CN" sz="1800" b="0">
                <a:latin typeface="Arial" panose="020B0604020202020204" pitchFamily="34" charset="0"/>
              </a:endParaRPr>
            </a:p>
          </p:txBody>
        </p:sp>
      </p:grpSp>
      <p:sp>
        <p:nvSpPr>
          <p:cNvPr id="544791" name="Rectangle 23"/>
          <p:cNvSpPr>
            <a:spLocks noChangeArrowheads="1"/>
          </p:cNvSpPr>
          <p:nvPr/>
        </p:nvSpPr>
        <p:spPr bwMode="auto">
          <a:xfrm>
            <a:off x="4918075" y="3195638"/>
            <a:ext cx="3417888"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en-US" altLang="zh-CN" sz="2200">
                <a:solidFill>
                  <a:srgbClr val="000099"/>
                </a:solidFill>
                <a:latin typeface="黑体" panose="02010609060101010101" pitchFamily="49" charset="-122"/>
                <a:ea typeface="黑体" panose="02010609060101010101" pitchFamily="49" charset="-122"/>
              </a:rPr>
              <a:t>( </a:t>
            </a:r>
            <a:r>
              <a:rPr lang="zh-CN" altLang="en-US" sz="2200">
                <a:solidFill>
                  <a:srgbClr val="000099"/>
                </a:solidFill>
                <a:latin typeface="黑体" panose="02010609060101010101" pitchFamily="49" charset="-122"/>
                <a:ea typeface="黑体" panose="02010609060101010101" pitchFamily="49" charset="-122"/>
              </a:rPr>
              <a:t>输入序列不允许重迭 </a:t>
            </a:r>
            <a:r>
              <a:rPr lang="en-US" altLang="zh-CN" sz="2200">
                <a:solidFill>
                  <a:srgbClr val="000099"/>
                </a:solidFill>
                <a:latin typeface="黑体" panose="02010609060101010101" pitchFamily="49" charset="-122"/>
                <a:ea typeface="黑体" panose="02010609060101010101" pitchFamily="49" charset="-122"/>
              </a:rPr>
              <a:t>)</a:t>
            </a:r>
            <a:r>
              <a:rPr lang="en-US" altLang="zh-CN" sz="2200" b="0">
                <a:solidFill>
                  <a:srgbClr val="000099"/>
                </a:solidFill>
                <a:latin typeface="黑体" panose="02010609060101010101" pitchFamily="49" charset="-122"/>
                <a:ea typeface="黑体" panose="02010609060101010101" pitchFamily="49" charset="-122"/>
              </a:rPr>
              <a:t> </a:t>
            </a:r>
            <a:endParaRPr lang="en-US" altLang="zh-CN" sz="1800" b="0">
              <a:latin typeface="Arial" panose="020B0604020202020204" pitchFamily="34" charset="0"/>
            </a:endParaRPr>
          </a:p>
        </p:txBody>
      </p:sp>
      <p:grpSp>
        <p:nvGrpSpPr>
          <p:cNvPr id="544792" name="Group 24"/>
          <p:cNvGrpSpPr>
            <a:grpSpLocks/>
          </p:cNvGrpSpPr>
          <p:nvPr/>
        </p:nvGrpSpPr>
        <p:grpSpPr bwMode="auto">
          <a:xfrm>
            <a:off x="609600" y="4325938"/>
            <a:ext cx="2641600" cy="1414462"/>
            <a:chOff x="656" y="2645"/>
            <a:chExt cx="1664" cy="891"/>
          </a:xfrm>
        </p:grpSpPr>
        <p:sp>
          <p:nvSpPr>
            <p:cNvPr id="544793" name="Rectangle 25"/>
            <p:cNvSpPr>
              <a:spLocks noChangeArrowheads="1"/>
            </p:cNvSpPr>
            <p:nvPr/>
          </p:nvSpPr>
          <p:spPr bwMode="auto">
            <a:xfrm>
              <a:off x="1240" y="2672"/>
              <a:ext cx="632" cy="864"/>
            </a:xfrm>
            <a:prstGeom prst="rect">
              <a:avLst/>
            </a:prstGeom>
            <a:solidFill>
              <a:schemeClr val="bg1"/>
            </a:solidFill>
            <a:ln w="2857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44794" name="Line 26"/>
            <p:cNvSpPr>
              <a:spLocks noChangeShapeType="1"/>
            </p:cNvSpPr>
            <p:nvPr/>
          </p:nvSpPr>
          <p:spPr bwMode="auto">
            <a:xfrm>
              <a:off x="1008" y="2802"/>
              <a:ext cx="24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44795" name="Line 27"/>
            <p:cNvSpPr>
              <a:spLocks noChangeShapeType="1"/>
            </p:cNvSpPr>
            <p:nvPr/>
          </p:nvSpPr>
          <p:spPr bwMode="auto">
            <a:xfrm>
              <a:off x="1872" y="2946"/>
              <a:ext cx="24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44796" name="Line 28"/>
            <p:cNvSpPr>
              <a:spLocks noChangeShapeType="1"/>
            </p:cNvSpPr>
            <p:nvPr/>
          </p:nvSpPr>
          <p:spPr bwMode="auto">
            <a:xfrm>
              <a:off x="1008" y="3250"/>
              <a:ext cx="24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44797" name="Text Box 29"/>
            <p:cNvSpPr txBox="1">
              <a:spLocks noChangeArrowheads="1"/>
            </p:cNvSpPr>
            <p:nvPr/>
          </p:nvSpPr>
          <p:spPr bwMode="auto">
            <a:xfrm>
              <a:off x="1184" y="3061"/>
              <a:ext cx="24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sz="3200">
                  <a:latin typeface="Arial" panose="020B0604020202020204" pitchFamily="34" charset="0"/>
                  <a:ea typeface="ˎ̥"/>
                  <a:cs typeface="ˎ̥"/>
                </a:rPr>
                <a:t>&gt;</a:t>
              </a:r>
              <a:endParaRPr lang="en-US" altLang="zh-CN" sz="1800" b="0">
                <a:latin typeface="Arial" panose="020B0604020202020204" pitchFamily="34" charset="0"/>
              </a:endParaRPr>
            </a:p>
          </p:txBody>
        </p:sp>
        <p:sp>
          <p:nvSpPr>
            <p:cNvPr id="544798" name="Text Box 30"/>
            <p:cNvSpPr txBox="1">
              <a:spLocks noChangeArrowheads="1"/>
            </p:cNvSpPr>
            <p:nvPr/>
          </p:nvSpPr>
          <p:spPr bwMode="auto">
            <a:xfrm>
              <a:off x="760" y="2645"/>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a:latin typeface="Times New Roman" panose="02020603050405020304" pitchFamily="18" charset="0"/>
                  <a:ea typeface="ˎ̥"/>
                  <a:cs typeface="ˎ̥"/>
                </a:rPr>
                <a:t>X</a:t>
              </a:r>
              <a:endParaRPr lang="en-US" altLang="zh-CN" b="0">
                <a:latin typeface="Arial" panose="020B0604020202020204" pitchFamily="34" charset="0"/>
              </a:endParaRPr>
            </a:p>
          </p:txBody>
        </p:sp>
        <p:sp>
          <p:nvSpPr>
            <p:cNvPr id="544799" name="Text Box 31"/>
            <p:cNvSpPr txBox="1">
              <a:spLocks noChangeArrowheads="1"/>
            </p:cNvSpPr>
            <p:nvPr/>
          </p:nvSpPr>
          <p:spPr bwMode="auto">
            <a:xfrm>
              <a:off x="2032" y="294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a:latin typeface="Times New Roman" panose="02020603050405020304" pitchFamily="18" charset="0"/>
                  <a:ea typeface="ˎ̥"/>
                  <a:cs typeface="ˎ̥"/>
                </a:rPr>
                <a:t>Z</a:t>
              </a:r>
              <a:endParaRPr lang="en-US" altLang="zh-CN" b="0">
                <a:latin typeface="Arial" panose="020B0604020202020204" pitchFamily="34" charset="0"/>
              </a:endParaRPr>
            </a:p>
          </p:txBody>
        </p:sp>
        <p:sp>
          <p:nvSpPr>
            <p:cNvPr id="544800" name="Text Box 32"/>
            <p:cNvSpPr txBox="1">
              <a:spLocks noChangeArrowheads="1"/>
            </p:cNvSpPr>
            <p:nvPr/>
          </p:nvSpPr>
          <p:spPr bwMode="auto">
            <a:xfrm>
              <a:off x="656" y="3098"/>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altLang="zh-CN">
                  <a:latin typeface="Times New Roman" panose="02020603050405020304" pitchFamily="18" charset="0"/>
                  <a:ea typeface="ˎ̥"/>
                  <a:cs typeface="ˎ̥"/>
                </a:rPr>
                <a:t>CP</a:t>
              </a:r>
              <a:endParaRPr lang="en-US" altLang="zh-CN" b="0">
                <a:latin typeface="Arial" panose="020B0604020202020204" pitchFamily="34" charset="0"/>
              </a:endParaRPr>
            </a:p>
          </p:txBody>
        </p:sp>
        <p:sp>
          <p:nvSpPr>
            <p:cNvPr id="544801" name="Oval 33"/>
            <p:cNvSpPr>
              <a:spLocks noChangeArrowheads="1"/>
            </p:cNvSpPr>
            <p:nvPr/>
          </p:nvSpPr>
          <p:spPr bwMode="auto">
            <a:xfrm>
              <a:off x="1152" y="3195"/>
              <a:ext cx="96" cy="96"/>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44802" name="Text Box 34"/>
            <p:cNvSpPr txBox="1">
              <a:spLocks noChangeArrowheads="1"/>
            </p:cNvSpPr>
            <p:nvPr/>
          </p:nvSpPr>
          <p:spPr bwMode="auto">
            <a:xfrm>
              <a:off x="1264" y="2752"/>
              <a:ext cx="616"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a:solidFill>
                    <a:schemeClr val="tx2"/>
                  </a:solidFill>
                  <a:latin typeface="Arial" panose="020B0604020202020204" pitchFamily="34" charset="0"/>
                </a:rPr>
                <a:t>数据 检测器</a:t>
              </a:r>
            </a:p>
          </p:txBody>
        </p:sp>
      </p:grpSp>
      <p:sp>
        <p:nvSpPr>
          <p:cNvPr id="544805" name="Rectangle 37"/>
          <p:cNvSpPr>
            <a:spLocks noChangeArrowheads="1"/>
          </p:cNvSpPr>
          <p:nvPr/>
        </p:nvSpPr>
        <p:spPr bwMode="auto">
          <a:xfrm>
            <a:off x="539750" y="333375"/>
            <a:ext cx="7793038"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l">
              <a:defRPr sz="3800" b="1">
                <a:solidFill>
                  <a:schemeClr val="tx2"/>
                </a:solidFill>
                <a:latin typeface="Arial Narrow" panose="020B0606020202030204" pitchFamily="34" charset="0"/>
                <a:ea typeface="宋体" panose="02010600030101010101" pitchFamily="2" charset="-122"/>
              </a:defRPr>
            </a:lvl1pPr>
            <a:lvl2pPr algn="l">
              <a:defRPr sz="3800" b="1">
                <a:solidFill>
                  <a:schemeClr val="tx2"/>
                </a:solidFill>
                <a:latin typeface="Arial Narrow" panose="020B0606020202030204" pitchFamily="34" charset="0"/>
                <a:ea typeface="宋体" panose="02010600030101010101" pitchFamily="2" charset="-122"/>
              </a:defRPr>
            </a:lvl2pPr>
            <a:lvl3pPr algn="l">
              <a:defRPr sz="3800" b="1">
                <a:solidFill>
                  <a:schemeClr val="tx2"/>
                </a:solidFill>
                <a:latin typeface="Arial Narrow" panose="020B0606020202030204" pitchFamily="34" charset="0"/>
                <a:ea typeface="宋体" panose="02010600030101010101" pitchFamily="2" charset="-122"/>
              </a:defRPr>
            </a:lvl3pPr>
            <a:lvl4pPr algn="l">
              <a:defRPr sz="3800" b="1">
                <a:solidFill>
                  <a:schemeClr val="tx2"/>
                </a:solidFill>
                <a:latin typeface="Arial Narrow" panose="020B0606020202030204" pitchFamily="34" charset="0"/>
                <a:ea typeface="宋体" panose="02010600030101010101" pitchFamily="2" charset="-122"/>
              </a:defRPr>
            </a:lvl4pPr>
            <a:lvl5pPr algn="l">
              <a:defRPr sz="3800" b="1">
                <a:solidFill>
                  <a:schemeClr val="tx2"/>
                </a:solidFill>
                <a:latin typeface="Arial Narrow" panose="020B0606020202030204" pitchFamily="34" charset="0"/>
                <a:ea typeface="宋体" panose="02010600030101010101" pitchFamily="2" charset="-122"/>
              </a:defRPr>
            </a:lvl5pPr>
            <a:lvl6pPr marL="4572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6pPr>
            <a:lvl7pPr marL="9144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7pPr>
            <a:lvl8pPr marL="13716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8pPr>
            <a:lvl9pPr marL="18288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9pPr>
          </a:lstStyle>
          <a:p>
            <a:r>
              <a:rPr lang="en-US" altLang="zh-CN" sz="3200">
                <a:solidFill>
                  <a:schemeClr val="accent2"/>
                </a:solidFill>
                <a:effectLst>
                  <a:outerShdw blurRad="38100" dist="38100" dir="2700000" algn="tl">
                    <a:srgbClr val="C0C0C0"/>
                  </a:outerShdw>
                </a:effectLst>
                <a:latin typeface="Times New Roman" panose="02020603050405020304" pitchFamily="18" charset="0"/>
              </a:rPr>
              <a:t>6.3.2  </a:t>
            </a:r>
            <a:r>
              <a:rPr lang="zh-CN" altLang="en-US" sz="3200">
                <a:solidFill>
                  <a:schemeClr val="accent2"/>
                </a:solidFill>
                <a:effectLst>
                  <a:outerShdw blurRad="38100" dist="38100" dir="2700000" algn="tl">
                    <a:srgbClr val="C0C0C0"/>
                  </a:outerShdw>
                </a:effectLst>
                <a:latin typeface="Times New Roman" panose="02020603050405020304" pitchFamily="18" charset="0"/>
              </a:rPr>
              <a:t>同步时序逻辑电路设计举例</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544773"/>
                                        </p:tgtEl>
                                        <p:attrNameLst>
                                          <p:attrName>style.visibility</p:attrName>
                                        </p:attrNameLst>
                                      </p:cBhvr>
                                      <p:to>
                                        <p:strVal val="visible"/>
                                      </p:to>
                                    </p:set>
                                    <p:animEffect transition="in" filter="wipe(up)">
                                      <p:cBhvr>
                                        <p:cTn id="7" dur="500"/>
                                        <p:tgtEl>
                                          <p:spTgt spid="544773"/>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544776"/>
                                        </p:tgtEl>
                                        <p:attrNameLst>
                                          <p:attrName>style.visibility</p:attrName>
                                        </p:attrNameLst>
                                      </p:cBhvr>
                                      <p:to>
                                        <p:strVal val="visible"/>
                                      </p:to>
                                    </p:set>
                                    <p:animEffect transition="in" filter="wipe(up)">
                                      <p:cBhvr>
                                        <p:cTn id="11" dur="500"/>
                                        <p:tgtEl>
                                          <p:spTgt spid="544776"/>
                                        </p:tgtEl>
                                      </p:cBhvr>
                                    </p:animEffect>
                                  </p:childTnLst>
                                </p:cTn>
                              </p:par>
                            </p:childTnLst>
                          </p:cTn>
                        </p:par>
                        <p:par>
                          <p:cTn id="12" fill="hold" nodeType="afterGroup">
                            <p:stCondLst>
                              <p:cond delay="1000"/>
                            </p:stCondLst>
                            <p:childTnLst>
                              <p:par>
                                <p:cTn id="13" presetID="22" presetClass="entr" presetSubtype="1" fill="hold" nodeType="afterEffect">
                                  <p:stCondLst>
                                    <p:cond delay="0"/>
                                  </p:stCondLst>
                                  <p:childTnLst>
                                    <p:set>
                                      <p:cBhvr>
                                        <p:cTn id="14" dur="1" fill="hold">
                                          <p:stCondLst>
                                            <p:cond delay="0"/>
                                          </p:stCondLst>
                                        </p:cTn>
                                        <p:tgtEl>
                                          <p:spTgt spid="544779"/>
                                        </p:tgtEl>
                                        <p:attrNameLst>
                                          <p:attrName>style.visibility</p:attrName>
                                        </p:attrNameLst>
                                      </p:cBhvr>
                                      <p:to>
                                        <p:strVal val="visible"/>
                                      </p:to>
                                    </p:set>
                                    <p:animEffect transition="in" filter="wipe(up)">
                                      <p:cBhvr>
                                        <p:cTn id="15" dur="500"/>
                                        <p:tgtEl>
                                          <p:spTgt spid="54477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nodeType="clickEffect">
                                  <p:stCondLst>
                                    <p:cond delay="0"/>
                                  </p:stCondLst>
                                  <p:childTnLst>
                                    <p:set>
                                      <p:cBhvr>
                                        <p:cTn id="19" dur="1" fill="hold">
                                          <p:stCondLst>
                                            <p:cond delay="0"/>
                                          </p:stCondLst>
                                        </p:cTn>
                                        <p:tgtEl>
                                          <p:spTgt spid="544782"/>
                                        </p:tgtEl>
                                        <p:attrNameLst>
                                          <p:attrName>style.visibility</p:attrName>
                                        </p:attrNameLst>
                                      </p:cBhvr>
                                      <p:to>
                                        <p:strVal val="visible"/>
                                      </p:to>
                                    </p:set>
                                    <p:animEffect transition="in" filter="wipe(up)">
                                      <p:cBhvr>
                                        <p:cTn id="20" dur="500"/>
                                        <p:tgtEl>
                                          <p:spTgt spid="544782"/>
                                        </p:tgtEl>
                                      </p:cBhvr>
                                    </p:animEffect>
                                  </p:childTnLst>
                                </p:cTn>
                              </p:par>
                            </p:childTnLst>
                          </p:cTn>
                        </p:par>
                        <p:par>
                          <p:cTn id="21" fill="hold" nodeType="afterGroup">
                            <p:stCondLst>
                              <p:cond delay="500"/>
                            </p:stCondLst>
                            <p:childTnLst>
                              <p:par>
                                <p:cTn id="22" presetID="22" presetClass="entr" presetSubtype="1" fill="hold" nodeType="afterEffect">
                                  <p:stCondLst>
                                    <p:cond delay="0"/>
                                  </p:stCondLst>
                                  <p:childTnLst>
                                    <p:set>
                                      <p:cBhvr>
                                        <p:cTn id="23" dur="1" fill="hold">
                                          <p:stCondLst>
                                            <p:cond delay="0"/>
                                          </p:stCondLst>
                                        </p:cTn>
                                        <p:tgtEl>
                                          <p:spTgt spid="544785"/>
                                        </p:tgtEl>
                                        <p:attrNameLst>
                                          <p:attrName>style.visibility</p:attrName>
                                        </p:attrNameLst>
                                      </p:cBhvr>
                                      <p:to>
                                        <p:strVal val="visible"/>
                                      </p:to>
                                    </p:set>
                                    <p:animEffect transition="in" filter="wipe(up)">
                                      <p:cBhvr>
                                        <p:cTn id="24" dur="500"/>
                                        <p:tgtEl>
                                          <p:spTgt spid="544785"/>
                                        </p:tgtEl>
                                      </p:cBhvr>
                                    </p:animEffect>
                                  </p:childTnLst>
                                </p:cTn>
                              </p:par>
                            </p:childTnLst>
                          </p:cTn>
                        </p:par>
                        <p:par>
                          <p:cTn id="25" fill="hold" nodeType="afterGroup">
                            <p:stCondLst>
                              <p:cond delay="1000"/>
                            </p:stCondLst>
                            <p:childTnLst>
                              <p:par>
                                <p:cTn id="26" presetID="22" presetClass="entr" presetSubtype="1" fill="hold" nodeType="afterEffect">
                                  <p:stCondLst>
                                    <p:cond delay="0"/>
                                  </p:stCondLst>
                                  <p:childTnLst>
                                    <p:set>
                                      <p:cBhvr>
                                        <p:cTn id="27" dur="1" fill="hold">
                                          <p:stCondLst>
                                            <p:cond delay="0"/>
                                          </p:stCondLst>
                                        </p:cTn>
                                        <p:tgtEl>
                                          <p:spTgt spid="544788"/>
                                        </p:tgtEl>
                                        <p:attrNameLst>
                                          <p:attrName>style.visibility</p:attrName>
                                        </p:attrNameLst>
                                      </p:cBhvr>
                                      <p:to>
                                        <p:strVal val="visible"/>
                                      </p:to>
                                    </p:set>
                                    <p:animEffect transition="in" filter="wipe(up)">
                                      <p:cBhvr>
                                        <p:cTn id="28" dur="500"/>
                                        <p:tgtEl>
                                          <p:spTgt spid="544788"/>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544791"/>
                                        </p:tgtEl>
                                        <p:attrNameLst>
                                          <p:attrName>style.visibility</p:attrName>
                                        </p:attrNameLst>
                                      </p:cBhvr>
                                      <p:to>
                                        <p:strVal val="visible"/>
                                      </p:to>
                                    </p:set>
                                    <p:animEffect transition="in" filter="slide(fromBottom)">
                                      <p:cBhvr>
                                        <p:cTn id="33" dur="500"/>
                                        <p:tgtEl>
                                          <p:spTgt spid="5447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4791"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ChangeArrowheads="1"/>
          </p:cNvSpPr>
          <p:nvPr/>
        </p:nvSpPr>
        <p:spPr bwMode="auto">
          <a:xfrm>
            <a:off x="352425" y="1200150"/>
            <a:ext cx="6467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zh-CN" altLang="en-US">
                <a:latin typeface="黑体" panose="02010609060101010101" pitchFamily="49" charset="-122"/>
                <a:ea typeface="黑体" panose="02010609060101010101" pitchFamily="49" charset="-122"/>
              </a:rPr>
              <a:t>解：</a:t>
            </a:r>
            <a:r>
              <a:rPr lang="en-US" altLang="zh-CN">
                <a:latin typeface="黑体" panose="02010609060101010101" pitchFamily="49" charset="-122"/>
                <a:ea typeface="黑体" panose="02010609060101010101" pitchFamily="49" charset="-122"/>
              </a:rPr>
              <a:t>1.</a:t>
            </a:r>
            <a:r>
              <a:rPr lang="zh-CN" altLang="en-US">
                <a:latin typeface="黑体" panose="02010609060101010101" pitchFamily="49" charset="-122"/>
                <a:ea typeface="黑体" panose="02010609060101010101" pitchFamily="49" charset="-122"/>
              </a:rPr>
              <a:t>画出原始状态转换图</a:t>
            </a:r>
            <a:r>
              <a:rPr lang="en-US" altLang="zh-CN">
                <a:latin typeface="黑体" panose="02010609060101010101" pitchFamily="49" charset="-122"/>
                <a:ea typeface="黑体" panose="02010609060101010101" pitchFamily="49" charset="-122"/>
              </a:rPr>
              <a:t>,</a:t>
            </a:r>
            <a:r>
              <a:rPr lang="zh-CN" altLang="en-US">
                <a:latin typeface="黑体" panose="02010609060101010101" pitchFamily="49" charset="-122"/>
                <a:ea typeface="黑体" panose="02010609060101010101" pitchFamily="49" charset="-122"/>
              </a:rPr>
              <a:t>定义电路的状态：</a:t>
            </a:r>
          </a:p>
        </p:txBody>
      </p:sp>
      <p:graphicFrame>
        <p:nvGraphicFramePr>
          <p:cNvPr id="545795" name="Object 3"/>
          <p:cNvGraphicFramePr>
            <a:graphicFrameLocks noChangeAspect="1"/>
          </p:cNvGraphicFramePr>
          <p:nvPr/>
        </p:nvGraphicFramePr>
        <p:xfrm>
          <a:off x="2849563" y="3887788"/>
          <a:ext cx="3176587" cy="2651125"/>
        </p:xfrm>
        <a:graphic>
          <a:graphicData uri="http://schemas.openxmlformats.org/presentationml/2006/ole">
            <mc:AlternateContent xmlns:mc="http://schemas.openxmlformats.org/markup-compatibility/2006">
              <mc:Choice xmlns:v="urn:schemas-microsoft-com:vml" Requires="v">
                <p:oleObj spid="_x0000_s545897" name="Picture2" r:id="rId3" imgW="1505712" imgH="1228344" progId="Word.Picture.8">
                  <p:embed/>
                </p:oleObj>
              </mc:Choice>
              <mc:Fallback>
                <p:oleObj name="Picture2" r:id="rId3" imgW="1505712" imgH="1228344" progId="Word.Picture.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9563" y="3887788"/>
                        <a:ext cx="3176587" cy="2651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45796" name="Rectangle 4"/>
          <p:cNvSpPr>
            <a:spLocks noChangeArrowheads="1"/>
          </p:cNvSpPr>
          <p:nvPr/>
        </p:nvSpPr>
        <p:spPr bwMode="auto">
          <a:xfrm>
            <a:off x="1208088" y="1597025"/>
            <a:ext cx="3286125" cy="58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eaLnBrk="0" hangingPunct="0">
              <a:lnSpc>
                <a:spcPct val="135000"/>
              </a:lnSpc>
            </a:pPr>
            <a:r>
              <a:rPr lang="zh-CN" altLang="en-US">
                <a:solidFill>
                  <a:srgbClr val="000099"/>
                </a:solidFill>
                <a:latin typeface="Times New Roman" panose="02020603050405020304" pitchFamily="18" charset="0"/>
                <a:ea typeface="黑体" panose="02010609060101010101" pitchFamily="49" charset="-122"/>
              </a:rPr>
              <a:t>电路的初始状态 </a:t>
            </a:r>
            <a:r>
              <a:rPr lang="en-US" altLang="zh-CN">
                <a:solidFill>
                  <a:srgbClr val="000099"/>
                </a:solidFill>
                <a:latin typeface="Times New Roman" panose="02020603050405020304" pitchFamily="18" charset="0"/>
                <a:ea typeface="黑体" panose="02010609060101010101" pitchFamily="49" charset="-122"/>
              </a:rPr>
              <a:t>——</a:t>
            </a:r>
            <a:r>
              <a:rPr lang="en-US" altLang="zh-CN">
                <a:solidFill>
                  <a:srgbClr val="0000FF"/>
                </a:solidFill>
                <a:latin typeface="Times New Roman" panose="02020603050405020304" pitchFamily="18" charset="0"/>
                <a:ea typeface="黑体" panose="02010609060101010101" pitchFamily="49" charset="-122"/>
              </a:rPr>
              <a:t>S</a:t>
            </a:r>
            <a:r>
              <a:rPr lang="en-US" altLang="zh-CN" baseline="-25000">
                <a:solidFill>
                  <a:srgbClr val="0000FF"/>
                </a:solidFill>
                <a:latin typeface="Times New Roman" panose="02020603050405020304" pitchFamily="18" charset="0"/>
                <a:ea typeface="黑体" panose="02010609060101010101" pitchFamily="49" charset="-122"/>
              </a:rPr>
              <a:t>0</a:t>
            </a:r>
          </a:p>
        </p:txBody>
      </p:sp>
      <p:sp>
        <p:nvSpPr>
          <p:cNvPr id="545797" name="Rectangle 5"/>
          <p:cNvSpPr>
            <a:spLocks noChangeArrowheads="1"/>
          </p:cNvSpPr>
          <p:nvPr/>
        </p:nvSpPr>
        <p:spPr bwMode="auto">
          <a:xfrm>
            <a:off x="1208088" y="2087563"/>
            <a:ext cx="3965575"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eaLnBrk="0" hangingPunct="0">
              <a:lnSpc>
                <a:spcPct val="135000"/>
              </a:lnSpc>
            </a:pPr>
            <a:r>
              <a:rPr lang="en-US" altLang="zh-CN">
                <a:solidFill>
                  <a:srgbClr val="000099"/>
                </a:solidFill>
                <a:latin typeface="Times New Roman" panose="02020603050405020304" pitchFamily="18" charset="0"/>
                <a:ea typeface="黑体" panose="02010609060101010101" pitchFamily="49" charset="-122"/>
              </a:rPr>
              <a:t>X</a:t>
            </a:r>
            <a:r>
              <a:rPr lang="zh-CN" altLang="en-US">
                <a:solidFill>
                  <a:srgbClr val="000099"/>
                </a:solidFill>
                <a:latin typeface="Times New Roman" panose="02020603050405020304" pitchFamily="18" charset="0"/>
                <a:ea typeface="黑体" panose="02010609060101010101" pitchFamily="49" charset="-122"/>
              </a:rPr>
              <a:t>输入</a:t>
            </a:r>
            <a:r>
              <a:rPr lang="en-US" altLang="zh-CN">
                <a:solidFill>
                  <a:srgbClr val="000099"/>
                </a:solidFill>
                <a:latin typeface="Times New Roman" panose="02020603050405020304" pitchFamily="18" charset="0"/>
                <a:ea typeface="黑体" panose="02010609060101010101" pitchFamily="49" charset="-122"/>
              </a:rPr>
              <a:t>1</a:t>
            </a:r>
            <a:r>
              <a:rPr lang="zh-CN" altLang="en-US">
                <a:solidFill>
                  <a:srgbClr val="000099"/>
                </a:solidFill>
                <a:latin typeface="Times New Roman" panose="02020603050405020304" pitchFamily="18" charset="0"/>
                <a:ea typeface="黑体" panose="02010609060101010101" pitchFamily="49" charset="-122"/>
              </a:rPr>
              <a:t>后</a:t>
            </a:r>
            <a:r>
              <a:rPr lang="en-US" altLang="zh-CN">
                <a:solidFill>
                  <a:srgbClr val="000099"/>
                </a:solidFill>
                <a:latin typeface="Times New Roman" panose="02020603050405020304" pitchFamily="18" charset="0"/>
                <a:ea typeface="黑体" panose="02010609060101010101" pitchFamily="49" charset="-122"/>
              </a:rPr>
              <a:t>,</a:t>
            </a:r>
            <a:r>
              <a:rPr lang="zh-CN" altLang="en-US">
                <a:solidFill>
                  <a:srgbClr val="000099"/>
                </a:solidFill>
                <a:latin typeface="Times New Roman" panose="02020603050405020304" pitchFamily="18" charset="0"/>
                <a:ea typeface="黑体" panose="02010609060101010101" pitchFamily="49" charset="-122"/>
              </a:rPr>
              <a:t>电路的状态</a:t>
            </a:r>
            <a:r>
              <a:rPr lang="en-US" altLang="zh-CN">
                <a:solidFill>
                  <a:srgbClr val="000099"/>
                </a:solidFill>
                <a:latin typeface="Times New Roman" panose="02020603050405020304" pitchFamily="18" charset="0"/>
                <a:ea typeface="黑体" panose="02010609060101010101" pitchFamily="49" charset="-122"/>
              </a:rPr>
              <a:t>——</a:t>
            </a:r>
            <a:r>
              <a:rPr lang="en-US" altLang="zh-CN">
                <a:solidFill>
                  <a:srgbClr val="0000FF"/>
                </a:solidFill>
                <a:latin typeface="Times New Roman" panose="02020603050405020304" pitchFamily="18" charset="0"/>
                <a:ea typeface="黑体" panose="02010609060101010101" pitchFamily="49" charset="-122"/>
              </a:rPr>
              <a:t>S</a:t>
            </a:r>
            <a:r>
              <a:rPr lang="en-US" altLang="zh-CN" baseline="-25000">
                <a:solidFill>
                  <a:srgbClr val="0000FF"/>
                </a:solidFill>
                <a:latin typeface="Times New Roman" panose="02020603050405020304" pitchFamily="18" charset="0"/>
                <a:ea typeface="黑体" panose="02010609060101010101" pitchFamily="49" charset="-122"/>
              </a:rPr>
              <a:t>1</a:t>
            </a:r>
          </a:p>
        </p:txBody>
      </p:sp>
      <p:sp>
        <p:nvSpPr>
          <p:cNvPr id="545798" name="Rectangle 6"/>
          <p:cNvSpPr>
            <a:spLocks noChangeArrowheads="1"/>
          </p:cNvSpPr>
          <p:nvPr/>
        </p:nvSpPr>
        <p:spPr bwMode="auto">
          <a:xfrm>
            <a:off x="1208088" y="2578100"/>
            <a:ext cx="6662737" cy="58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eaLnBrk="0" hangingPunct="0">
              <a:lnSpc>
                <a:spcPct val="135000"/>
              </a:lnSpc>
            </a:pPr>
            <a:r>
              <a:rPr lang="zh-CN" altLang="en-US">
                <a:solidFill>
                  <a:srgbClr val="000099"/>
                </a:solidFill>
                <a:latin typeface="Times New Roman" panose="02020603050405020304" pitchFamily="18" charset="0"/>
                <a:ea typeface="黑体" panose="02010609060101010101" pitchFamily="49" charset="-122"/>
              </a:rPr>
              <a:t>在</a:t>
            </a:r>
            <a:r>
              <a:rPr lang="en-US" altLang="zh-CN">
                <a:solidFill>
                  <a:srgbClr val="FF0000"/>
                </a:solidFill>
                <a:latin typeface="Times New Roman" panose="02020603050405020304" pitchFamily="18" charset="0"/>
                <a:ea typeface="黑体" panose="02010609060101010101" pitchFamily="49" charset="-122"/>
              </a:rPr>
              <a:t>S1</a:t>
            </a:r>
            <a:r>
              <a:rPr lang="zh-CN" altLang="en-US">
                <a:solidFill>
                  <a:srgbClr val="FF0000"/>
                </a:solidFill>
                <a:latin typeface="Times New Roman" panose="02020603050405020304" pitchFamily="18" charset="0"/>
                <a:ea typeface="黑体" panose="02010609060101010101" pitchFamily="49" charset="-122"/>
              </a:rPr>
              <a:t>态基础</a:t>
            </a:r>
            <a:r>
              <a:rPr lang="zh-CN" altLang="en-US">
                <a:solidFill>
                  <a:srgbClr val="000099"/>
                </a:solidFill>
                <a:latin typeface="Times New Roman" panose="02020603050405020304" pitchFamily="18" charset="0"/>
                <a:ea typeface="黑体" panose="02010609060101010101" pitchFamily="49" charset="-122"/>
              </a:rPr>
              <a:t>上，若</a:t>
            </a:r>
            <a:r>
              <a:rPr lang="en-US" altLang="zh-CN">
                <a:solidFill>
                  <a:srgbClr val="000099"/>
                </a:solidFill>
                <a:latin typeface="Times New Roman" panose="02020603050405020304" pitchFamily="18" charset="0"/>
                <a:ea typeface="黑体" panose="02010609060101010101" pitchFamily="49" charset="-122"/>
              </a:rPr>
              <a:t>X</a:t>
            </a:r>
            <a:r>
              <a:rPr lang="zh-CN" altLang="en-US">
                <a:solidFill>
                  <a:srgbClr val="FF0000"/>
                </a:solidFill>
                <a:latin typeface="Times New Roman" panose="02020603050405020304" pitchFamily="18" charset="0"/>
                <a:ea typeface="黑体" panose="02010609060101010101" pitchFamily="49" charset="-122"/>
              </a:rPr>
              <a:t>再</a:t>
            </a:r>
            <a:r>
              <a:rPr lang="zh-CN" altLang="en-US">
                <a:solidFill>
                  <a:srgbClr val="000099"/>
                </a:solidFill>
                <a:latin typeface="Times New Roman" panose="02020603050405020304" pitchFamily="18" charset="0"/>
                <a:ea typeface="黑体" panose="02010609060101010101" pitchFamily="49" charset="-122"/>
              </a:rPr>
              <a:t>输入</a:t>
            </a:r>
            <a:r>
              <a:rPr lang="en-US" altLang="zh-CN">
                <a:solidFill>
                  <a:srgbClr val="000099"/>
                </a:solidFill>
                <a:latin typeface="Times New Roman" panose="02020603050405020304" pitchFamily="18" charset="0"/>
                <a:ea typeface="黑体" panose="02010609060101010101" pitchFamily="49" charset="-122"/>
              </a:rPr>
              <a:t>0</a:t>
            </a:r>
            <a:r>
              <a:rPr lang="zh-CN" altLang="en-US">
                <a:solidFill>
                  <a:srgbClr val="000099"/>
                </a:solidFill>
                <a:latin typeface="Times New Roman" panose="02020603050405020304" pitchFamily="18" charset="0"/>
                <a:ea typeface="黑体" panose="02010609060101010101" pitchFamily="49" charset="-122"/>
              </a:rPr>
              <a:t>后</a:t>
            </a:r>
            <a:r>
              <a:rPr lang="zh-CN" altLang="en-US">
                <a:solidFill>
                  <a:srgbClr val="000099"/>
                </a:solidFill>
                <a:latin typeface="Arial" panose="020B0604020202020204" pitchFamily="34" charset="0"/>
              </a:rPr>
              <a:t>电路的状态</a:t>
            </a:r>
            <a:r>
              <a:rPr lang="en-US" altLang="zh-CN">
                <a:solidFill>
                  <a:srgbClr val="000099"/>
                </a:solidFill>
                <a:latin typeface="Times New Roman" panose="02020603050405020304" pitchFamily="18" charset="0"/>
                <a:ea typeface="黑体" panose="02010609060101010101" pitchFamily="49" charset="-122"/>
              </a:rPr>
              <a:t>——</a:t>
            </a:r>
            <a:r>
              <a:rPr lang="en-US" altLang="zh-CN">
                <a:solidFill>
                  <a:srgbClr val="0000FF"/>
                </a:solidFill>
                <a:latin typeface="Times New Roman" panose="02020603050405020304" pitchFamily="18" charset="0"/>
                <a:ea typeface="黑体" panose="02010609060101010101" pitchFamily="49" charset="-122"/>
              </a:rPr>
              <a:t>S</a:t>
            </a:r>
            <a:r>
              <a:rPr lang="en-US" altLang="zh-CN" baseline="-25000">
                <a:solidFill>
                  <a:srgbClr val="0000FF"/>
                </a:solidFill>
                <a:latin typeface="Times New Roman" panose="02020603050405020304" pitchFamily="18" charset="0"/>
                <a:ea typeface="黑体" panose="02010609060101010101" pitchFamily="49" charset="-122"/>
              </a:rPr>
              <a:t>2</a:t>
            </a:r>
            <a:endParaRPr lang="en-US" altLang="zh-CN" baseline="-25000">
              <a:solidFill>
                <a:srgbClr val="000099"/>
              </a:solidFill>
              <a:latin typeface="Times New Roman" panose="02020603050405020304" pitchFamily="18" charset="0"/>
              <a:ea typeface="黑体" panose="02010609060101010101" pitchFamily="49" charset="-122"/>
            </a:endParaRPr>
          </a:p>
        </p:txBody>
      </p:sp>
      <p:grpSp>
        <p:nvGrpSpPr>
          <p:cNvPr id="545799" name="Group 7"/>
          <p:cNvGrpSpPr>
            <a:grpSpLocks/>
          </p:cNvGrpSpPr>
          <p:nvPr/>
        </p:nvGrpSpPr>
        <p:grpSpPr bwMode="auto">
          <a:xfrm>
            <a:off x="3892550" y="4559300"/>
            <a:ext cx="1031875" cy="57150"/>
            <a:chOff x="4644" y="533"/>
            <a:chExt cx="650" cy="36"/>
          </a:xfrm>
        </p:grpSpPr>
        <p:sp>
          <p:nvSpPr>
            <p:cNvPr id="545800" name="Freeform 8"/>
            <p:cNvSpPr>
              <a:spLocks/>
            </p:cNvSpPr>
            <p:nvPr/>
          </p:nvSpPr>
          <p:spPr bwMode="auto">
            <a:xfrm>
              <a:off x="5153" y="533"/>
              <a:ext cx="141" cy="36"/>
            </a:xfrm>
            <a:custGeom>
              <a:avLst/>
              <a:gdLst>
                <a:gd name="T0" fmla="*/ 0 w 141"/>
                <a:gd name="T1" fmla="*/ 0 h 36"/>
                <a:gd name="T2" fmla="*/ 0 w 141"/>
                <a:gd name="T3" fmla="*/ 36 h 36"/>
                <a:gd name="T4" fmla="*/ 141 w 141"/>
                <a:gd name="T5" fmla="*/ 23 h 36"/>
                <a:gd name="T6" fmla="*/ 0 w 141"/>
                <a:gd name="T7" fmla="*/ 0 h 36"/>
              </a:gdLst>
              <a:ahLst/>
              <a:cxnLst>
                <a:cxn ang="0">
                  <a:pos x="T0" y="T1"/>
                </a:cxn>
                <a:cxn ang="0">
                  <a:pos x="T2" y="T3"/>
                </a:cxn>
                <a:cxn ang="0">
                  <a:pos x="T4" y="T5"/>
                </a:cxn>
                <a:cxn ang="0">
                  <a:pos x="T6" y="T7"/>
                </a:cxn>
              </a:cxnLst>
              <a:rect l="0" t="0" r="r" b="b"/>
              <a:pathLst>
                <a:path w="141" h="36">
                  <a:moveTo>
                    <a:pt x="0" y="0"/>
                  </a:moveTo>
                  <a:lnTo>
                    <a:pt x="0" y="36"/>
                  </a:lnTo>
                  <a:lnTo>
                    <a:pt x="141" y="23"/>
                  </a:lnTo>
                  <a:lnTo>
                    <a:pt x="0" y="0"/>
                  </a:lnTo>
                  <a:close/>
                </a:path>
              </a:pathLst>
            </a:custGeom>
            <a:solidFill>
              <a:srgbClr val="000000"/>
            </a:solidFill>
            <a:ln w="28575" cmpd="sng">
              <a:solidFill>
                <a:srgbClr val="000000"/>
              </a:solidFill>
              <a:prstDash val="solid"/>
              <a:round/>
              <a:headEnd/>
              <a:tailEnd/>
            </a:ln>
          </p:spPr>
          <p:txBody>
            <a:bodyPr/>
            <a:lstStyle/>
            <a:p>
              <a:endParaRPr lang="zh-CN" altLang="en-US"/>
            </a:p>
          </p:txBody>
        </p:sp>
        <p:sp>
          <p:nvSpPr>
            <p:cNvPr id="545801" name="Line 9"/>
            <p:cNvSpPr>
              <a:spLocks noChangeShapeType="1"/>
            </p:cNvSpPr>
            <p:nvPr/>
          </p:nvSpPr>
          <p:spPr bwMode="auto">
            <a:xfrm>
              <a:off x="4644" y="552"/>
              <a:ext cx="509"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5802" name="Rectangle 10"/>
          <p:cNvSpPr>
            <a:spLocks noChangeArrowheads="1"/>
          </p:cNvSpPr>
          <p:nvPr/>
        </p:nvSpPr>
        <p:spPr bwMode="auto">
          <a:xfrm>
            <a:off x="2730500" y="3836988"/>
            <a:ext cx="211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000" b="0">
                <a:solidFill>
                  <a:srgbClr val="000000"/>
                </a:solidFill>
                <a:latin typeface="Arial" panose="020B0604020202020204" pitchFamily="34" charset="0"/>
              </a:rPr>
              <a:t>0/</a:t>
            </a:r>
            <a:endParaRPr lang="en-US" altLang="zh-CN" sz="2000">
              <a:solidFill>
                <a:srgbClr val="FF0000"/>
              </a:solidFill>
              <a:latin typeface="Arial" panose="020B0604020202020204" pitchFamily="34" charset="0"/>
            </a:endParaRPr>
          </a:p>
        </p:txBody>
      </p:sp>
      <p:grpSp>
        <p:nvGrpSpPr>
          <p:cNvPr id="545803" name="Group 11"/>
          <p:cNvGrpSpPr>
            <a:grpSpLocks/>
          </p:cNvGrpSpPr>
          <p:nvPr/>
        </p:nvGrpSpPr>
        <p:grpSpPr bwMode="auto">
          <a:xfrm>
            <a:off x="3073400" y="4043363"/>
            <a:ext cx="447675" cy="414337"/>
            <a:chOff x="4148" y="252"/>
            <a:chExt cx="282" cy="261"/>
          </a:xfrm>
        </p:grpSpPr>
        <p:sp>
          <p:nvSpPr>
            <p:cNvPr id="545804" name="Freeform 12"/>
            <p:cNvSpPr>
              <a:spLocks/>
            </p:cNvSpPr>
            <p:nvPr/>
          </p:nvSpPr>
          <p:spPr bwMode="auto">
            <a:xfrm>
              <a:off x="4336" y="260"/>
              <a:ext cx="94" cy="101"/>
            </a:xfrm>
            <a:custGeom>
              <a:avLst/>
              <a:gdLst>
                <a:gd name="T0" fmla="*/ 0 w 94"/>
                <a:gd name="T1" fmla="*/ 27 h 101"/>
                <a:gd name="T2" fmla="*/ 25 w 94"/>
                <a:gd name="T3" fmla="*/ 0 h 101"/>
                <a:gd name="T4" fmla="*/ 94 w 94"/>
                <a:gd name="T5" fmla="*/ 101 h 101"/>
                <a:gd name="T6" fmla="*/ 0 w 94"/>
                <a:gd name="T7" fmla="*/ 27 h 101"/>
              </a:gdLst>
              <a:ahLst/>
              <a:cxnLst>
                <a:cxn ang="0">
                  <a:pos x="T0" y="T1"/>
                </a:cxn>
                <a:cxn ang="0">
                  <a:pos x="T2" y="T3"/>
                </a:cxn>
                <a:cxn ang="0">
                  <a:pos x="T4" y="T5"/>
                </a:cxn>
                <a:cxn ang="0">
                  <a:pos x="T6" y="T7"/>
                </a:cxn>
              </a:cxnLst>
              <a:rect l="0" t="0" r="r" b="b"/>
              <a:pathLst>
                <a:path w="94" h="101">
                  <a:moveTo>
                    <a:pt x="0" y="27"/>
                  </a:moveTo>
                  <a:lnTo>
                    <a:pt x="25" y="0"/>
                  </a:lnTo>
                  <a:lnTo>
                    <a:pt x="94" y="101"/>
                  </a:lnTo>
                  <a:lnTo>
                    <a:pt x="0" y="27"/>
                  </a:lnTo>
                  <a:close/>
                </a:path>
              </a:pathLst>
            </a:custGeom>
            <a:solidFill>
              <a:srgbClr val="000000"/>
            </a:solidFill>
            <a:ln w="28575" cmpd="sng">
              <a:solidFill>
                <a:srgbClr val="000000"/>
              </a:solidFill>
              <a:prstDash val="solid"/>
              <a:round/>
              <a:headEnd/>
              <a:tailEnd/>
            </a:ln>
          </p:spPr>
          <p:txBody>
            <a:bodyPr/>
            <a:lstStyle/>
            <a:p>
              <a:endParaRPr lang="zh-CN" altLang="en-US"/>
            </a:p>
          </p:txBody>
        </p:sp>
        <p:sp>
          <p:nvSpPr>
            <p:cNvPr id="545805" name="Freeform 13"/>
            <p:cNvSpPr>
              <a:spLocks/>
            </p:cNvSpPr>
            <p:nvPr/>
          </p:nvSpPr>
          <p:spPr bwMode="auto">
            <a:xfrm>
              <a:off x="4148" y="252"/>
              <a:ext cx="221" cy="261"/>
            </a:xfrm>
            <a:custGeom>
              <a:avLst/>
              <a:gdLst>
                <a:gd name="T0" fmla="*/ 221 w 221"/>
                <a:gd name="T1" fmla="*/ 41 h 261"/>
                <a:gd name="T2" fmla="*/ 197 w 221"/>
                <a:gd name="T3" fmla="*/ 20 h 261"/>
                <a:gd name="T4" fmla="*/ 166 w 221"/>
                <a:gd name="T5" fmla="*/ 6 h 261"/>
                <a:gd name="T6" fmla="*/ 134 w 221"/>
                <a:gd name="T7" fmla="*/ 0 h 261"/>
                <a:gd name="T8" fmla="*/ 118 w 221"/>
                <a:gd name="T9" fmla="*/ 0 h 261"/>
                <a:gd name="T10" fmla="*/ 101 w 221"/>
                <a:gd name="T11" fmla="*/ 2 h 261"/>
                <a:gd name="T12" fmla="*/ 77 w 221"/>
                <a:gd name="T13" fmla="*/ 10 h 261"/>
                <a:gd name="T14" fmla="*/ 55 w 221"/>
                <a:gd name="T15" fmla="*/ 22 h 261"/>
                <a:gd name="T16" fmla="*/ 37 w 221"/>
                <a:gd name="T17" fmla="*/ 39 h 261"/>
                <a:gd name="T18" fmla="*/ 20 w 221"/>
                <a:gd name="T19" fmla="*/ 58 h 261"/>
                <a:gd name="T20" fmla="*/ 8 w 221"/>
                <a:gd name="T21" fmla="*/ 80 h 261"/>
                <a:gd name="T22" fmla="*/ 2 w 221"/>
                <a:gd name="T23" fmla="*/ 103 h 261"/>
                <a:gd name="T24" fmla="*/ 0 w 221"/>
                <a:gd name="T25" fmla="*/ 128 h 261"/>
                <a:gd name="T26" fmla="*/ 2 w 221"/>
                <a:gd name="T27" fmla="*/ 155 h 261"/>
                <a:gd name="T28" fmla="*/ 8 w 221"/>
                <a:gd name="T29" fmla="*/ 178 h 261"/>
                <a:gd name="T30" fmla="*/ 18 w 221"/>
                <a:gd name="T31" fmla="*/ 199 h 261"/>
                <a:gd name="T32" fmla="*/ 33 w 221"/>
                <a:gd name="T33" fmla="*/ 217 h 261"/>
                <a:gd name="T34" fmla="*/ 49 w 221"/>
                <a:gd name="T35" fmla="*/ 234 h 261"/>
                <a:gd name="T36" fmla="*/ 67 w 221"/>
                <a:gd name="T37" fmla="*/ 246 h 261"/>
                <a:gd name="T38" fmla="*/ 89 w 221"/>
                <a:gd name="T39" fmla="*/ 255 h 261"/>
                <a:gd name="T40" fmla="*/ 112 w 221"/>
                <a:gd name="T41" fmla="*/ 261 h 261"/>
                <a:gd name="T42" fmla="*/ 134 w 221"/>
                <a:gd name="T43"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1" h="261">
                  <a:moveTo>
                    <a:pt x="221" y="41"/>
                  </a:moveTo>
                  <a:lnTo>
                    <a:pt x="197" y="20"/>
                  </a:lnTo>
                  <a:lnTo>
                    <a:pt x="166" y="6"/>
                  </a:lnTo>
                  <a:lnTo>
                    <a:pt x="134" y="0"/>
                  </a:lnTo>
                  <a:lnTo>
                    <a:pt x="118" y="0"/>
                  </a:lnTo>
                  <a:lnTo>
                    <a:pt x="101" y="2"/>
                  </a:lnTo>
                  <a:lnTo>
                    <a:pt x="77" y="10"/>
                  </a:lnTo>
                  <a:lnTo>
                    <a:pt x="55" y="22"/>
                  </a:lnTo>
                  <a:lnTo>
                    <a:pt x="37" y="39"/>
                  </a:lnTo>
                  <a:lnTo>
                    <a:pt x="20" y="58"/>
                  </a:lnTo>
                  <a:lnTo>
                    <a:pt x="8" y="80"/>
                  </a:lnTo>
                  <a:lnTo>
                    <a:pt x="2" y="103"/>
                  </a:lnTo>
                  <a:lnTo>
                    <a:pt x="0" y="128"/>
                  </a:lnTo>
                  <a:lnTo>
                    <a:pt x="2" y="155"/>
                  </a:lnTo>
                  <a:lnTo>
                    <a:pt x="8" y="178"/>
                  </a:lnTo>
                  <a:lnTo>
                    <a:pt x="18" y="199"/>
                  </a:lnTo>
                  <a:lnTo>
                    <a:pt x="33" y="217"/>
                  </a:lnTo>
                  <a:lnTo>
                    <a:pt x="49" y="234"/>
                  </a:lnTo>
                  <a:lnTo>
                    <a:pt x="67" y="246"/>
                  </a:lnTo>
                  <a:lnTo>
                    <a:pt x="89" y="255"/>
                  </a:lnTo>
                  <a:lnTo>
                    <a:pt x="112" y="261"/>
                  </a:lnTo>
                  <a:lnTo>
                    <a:pt x="134" y="261"/>
                  </a:lnTo>
                </a:path>
              </a:pathLst>
            </a:custGeom>
            <a:noFill/>
            <a:ln w="28575"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45806" name="Rectangle 14"/>
          <p:cNvSpPr>
            <a:spLocks noChangeArrowheads="1"/>
          </p:cNvSpPr>
          <p:nvPr/>
        </p:nvSpPr>
        <p:spPr bwMode="auto">
          <a:xfrm>
            <a:off x="4160838" y="4244975"/>
            <a:ext cx="2111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000" b="0">
                <a:solidFill>
                  <a:srgbClr val="000000"/>
                </a:solidFill>
                <a:latin typeface="Arial" panose="020B0604020202020204" pitchFamily="34" charset="0"/>
              </a:rPr>
              <a:t>1/</a:t>
            </a:r>
            <a:endParaRPr lang="en-US" altLang="zh-CN" sz="2000">
              <a:solidFill>
                <a:srgbClr val="FF0000"/>
              </a:solidFill>
              <a:latin typeface="Arial" panose="020B0604020202020204" pitchFamily="34" charset="0"/>
            </a:endParaRPr>
          </a:p>
        </p:txBody>
      </p:sp>
      <p:sp>
        <p:nvSpPr>
          <p:cNvPr id="545807" name="Rectangle 15"/>
          <p:cNvSpPr>
            <a:spLocks noChangeArrowheads="1"/>
          </p:cNvSpPr>
          <p:nvPr/>
        </p:nvSpPr>
        <p:spPr bwMode="auto">
          <a:xfrm>
            <a:off x="4306888" y="4205288"/>
            <a:ext cx="3952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000">
                <a:solidFill>
                  <a:srgbClr val="FF0000"/>
                </a:solidFill>
                <a:latin typeface="Arial" panose="020B0604020202020204" pitchFamily="34" charset="0"/>
              </a:rPr>
              <a:t>0</a:t>
            </a:r>
          </a:p>
        </p:txBody>
      </p:sp>
      <p:sp>
        <p:nvSpPr>
          <p:cNvPr id="545808" name="Rectangle 16"/>
          <p:cNvSpPr>
            <a:spLocks noChangeArrowheads="1"/>
          </p:cNvSpPr>
          <p:nvPr/>
        </p:nvSpPr>
        <p:spPr bwMode="auto">
          <a:xfrm>
            <a:off x="1208088" y="3067050"/>
            <a:ext cx="6662737" cy="58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eaLnBrk="0" hangingPunct="0">
              <a:lnSpc>
                <a:spcPct val="135000"/>
              </a:lnSpc>
            </a:pPr>
            <a:r>
              <a:rPr lang="zh-CN" altLang="en-US">
                <a:solidFill>
                  <a:srgbClr val="000099"/>
                </a:solidFill>
                <a:latin typeface="Times New Roman" panose="02020603050405020304" pitchFamily="18" charset="0"/>
                <a:ea typeface="黑体" panose="02010609060101010101" pitchFamily="49" charset="-122"/>
              </a:rPr>
              <a:t>在</a:t>
            </a:r>
            <a:r>
              <a:rPr lang="en-US" altLang="zh-CN">
                <a:solidFill>
                  <a:srgbClr val="FF0000"/>
                </a:solidFill>
                <a:latin typeface="Times New Roman" panose="02020603050405020304" pitchFamily="18" charset="0"/>
                <a:ea typeface="黑体" panose="02010609060101010101" pitchFamily="49" charset="-122"/>
              </a:rPr>
              <a:t>S2</a:t>
            </a:r>
            <a:r>
              <a:rPr lang="zh-CN" altLang="en-US">
                <a:solidFill>
                  <a:srgbClr val="FF0000"/>
                </a:solidFill>
                <a:latin typeface="Times New Roman" panose="02020603050405020304" pitchFamily="18" charset="0"/>
                <a:ea typeface="黑体" panose="02010609060101010101" pitchFamily="49" charset="-122"/>
              </a:rPr>
              <a:t>态基础</a:t>
            </a:r>
            <a:r>
              <a:rPr lang="zh-CN" altLang="en-US">
                <a:solidFill>
                  <a:srgbClr val="000099"/>
                </a:solidFill>
                <a:latin typeface="Times New Roman" panose="02020603050405020304" pitchFamily="18" charset="0"/>
                <a:ea typeface="黑体" panose="02010609060101010101" pitchFamily="49" charset="-122"/>
              </a:rPr>
              <a:t>上，若</a:t>
            </a:r>
            <a:r>
              <a:rPr lang="en-US" altLang="zh-CN">
                <a:solidFill>
                  <a:srgbClr val="000099"/>
                </a:solidFill>
                <a:latin typeface="Times New Roman" panose="02020603050405020304" pitchFamily="18" charset="0"/>
                <a:ea typeface="黑体" panose="02010609060101010101" pitchFamily="49" charset="-122"/>
              </a:rPr>
              <a:t>X</a:t>
            </a:r>
            <a:r>
              <a:rPr lang="zh-CN" altLang="en-US">
                <a:solidFill>
                  <a:srgbClr val="FF0000"/>
                </a:solidFill>
                <a:latin typeface="Times New Roman" panose="02020603050405020304" pitchFamily="18" charset="0"/>
                <a:ea typeface="黑体" panose="02010609060101010101" pitchFamily="49" charset="-122"/>
              </a:rPr>
              <a:t>再</a:t>
            </a:r>
            <a:r>
              <a:rPr lang="zh-CN" altLang="en-US">
                <a:solidFill>
                  <a:srgbClr val="000099"/>
                </a:solidFill>
                <a:latin typeface="Times New Roman" panose="02020603050405020304" pitchFamily="18" charset="0"/>
                <a:ea typeface="黑体" panose="02010609060101010101" pitchFamily="49" charset="-122"/>
              </a:rPr>
              <a:t>输入</a:t>
            </a:r>
            <a:r>
              <a:rPr lang="en-US" altLang="zh-CN">
                <a:solidFill>
                  <a:srgbClr val="000099"/>
                </a:solidFill>
                <a:latin typeface="Times New Roman" panose="02020603050405020304" pitchFamily="18" charset="0"/>
                <a:ea typeface="黑体" panose="02010609060101010101" pitchFamily="49" charset="-122"/>
              </a:rPr>
              <a:t>1</a:t>
            </a:r>
            <a:r>
              <a:rPr lang="zh-CN" altLang="en-US">
                <a:solidFill>
                  <a:srgbClr val="000099"/>
                </a:solidFill>
                <a:latin typeface="Times New Roman" panose="02020603050405020304" pitchFamily="18" charset="0"/>
                <a:ea typeface="黑体" panose="02010609060101010101" pitchFamily="49" charset="-122"/>
              </a:rPr>
              <a:t>后</a:t>
            </a:r>
            <a:r>
              <a:rPr lang="zh-CN" altLang="en-US">
                <a:solidFill>
                  <a:srgbClr val="000099"/>
                </a:solidFill>
                <a:latin typeface="Arial" panose="020B0604020202020204" pitchFamily="34" charset="0"/>
              </a:rPr>
              <a:t>电路的状态</a:t>
            </a:r>
            <a:r>
              <a:rPr lang="en-US" altLang="zh-CN">
                <a:solidFill>
                  <a:srgbClr val="000099"/>
                </a:solidFill>
                <a:latin typeface="Times New Roman" panose="02020603050405020304" pitchFamily="18" charset="0"/>
                <a:ea typeface="黑体" panose="02010609060101010101" pitchFamily="49" charset="-122"/>
              </a:rPr>
              <a:t>——</a:t>
            </a:r>
            <a:r>
              <a:rPr lang="en-US" altLang="zh-CN">
                <a:solidFill>
                  <a:srgbClr val="0000FF"/>
                </a:solidFill>
                <a:latin typeface="Times New Roman" panose="02020603050405020304" pitchFamily="18" charset="0"/>
                <a:ea typeface="黑体" panose="02010609060101010101" pitchFamily="49" charset="-122"/>
              </a:rPr>
              <a:t>S</a:t>
            </a:r>
            <a:r>
              <a:rPr lang="en-US" altLang="zh-CN" baseline="-25000">
                <a:solidFill>
                  <a:srgbClr val="0000FF"/>
                </a:solidFill>
                <a:latin typeface="Times New Roman" panose="02020603050405020304" pitchFamily="18" charset="0"/>
                <a:ea typeface="黑体" panose="02010609060101010101" pitchFamily="49" charset="-122"/>
              </a:rPr>
              <a:t>3</a:t>
            </a:r>
            <a:endParaRPr lang="en-US" altLang="zh-CN" baseline="-25000">
              <a:solidFill>
                <a:srgbClr val="000099"/>
              </a:solidFill>
              <a:latin typeface="Times New Roman" panose="02020603050405020304" pitchFamily="18" charset="0"/>
              <a:ea typeface="黑体" panose="02010609060101010101" pitchFamily="49" charset="-122"/>
            </a:endParaRPr>
          </a:p>
        </p:txBody>
      </p:sp>
      <p:grpSp>
        <p:nvGrpSpPr>
          <p:cNvPr id="545811" name="Group 19"/>
          <p:cNvGrpSpPr>
            <a:grpSpLocks/>
          </p:cNvGrpSpPr>
          <p:nvPr/>
        </p:nvGrpSpPr>
        <p:grpSpPr bwMode="auto">
          <a:xfrm>
            <a:off x="5178425" y="4848225"/>
            <a:ext cx="53975" cy="984250"/>
            <a:chOff x="5244" y="2863"/>
            <a:chExt cx="34" cy="666"/>
          </a:xfrm>
        </p:grpSpPr>
        <p:sp>
          <p:nvSpPr>
            <p:cNvPr id="545812" name="Freeform 20"/>
            <p:cNvSpPr>
              <a:spLocks/>
            </p:cNvSpPr>
            <p:nvPr/>
          </p:nvSpPr>
          <p:spPr bwMode="auto">
            <a:xfrm>
              <a:off x="5244" y="3386"/>
              <a:ext cx="34" cy="143"/>
            </a:xfrm>
            <a:custGeom>
              <a:avLst/>
              <a:gdLst>
                <a:gd name="T0" fmla="*/ 0 w 34"/>
                <a:gd name="T1" fmla="*/ 0 h 143"/>
                <a:gd name="T2" fmla="*/ 34 w 34"/>
                <a:gd name="T3" fmla="*/ 0 h 143"/>
                <a:gd name="T4" fmla="*/ 22 w 34"/>
                <a:gd name="T5" fmla="*/ 143 h 143"/>
                <a:gd name="T6" fmla="*/ 0 w 34"/>
                <a:gd name="T7" fmla="*/ 0 h 143"/>
              </a:gdLst>
              <a:ahLst/>
              <a:cxnLst>
                <a:cxn ang="0">
                  <a:pos x="T0" y="T1"/>
                </a:cxn>
                <a:cxn ang="0">
                  <a:pos x="T2" y="T3"/>
                </a:cxn>
                <a:cxn ang="0">
                  <a:pos x="T4" y="T5"/>
                </a:cxn>
                <a:cxn ang="0">
                  <a:pos x="T6" y="T7"/>
                </a:cxn>
              </a:cxnLst>
              <a:rect l="0" t="0" r="r" b="b"/>
              <a:pathLst>
                <a:path w="34" h="143">
                  <a:moveTo>
                    <a:pt x="0" y="0"/>
                  </a:moveTo>
                  <a:lnTo>
                    <a:pt x="34" y="0"/>
                  </a:lnTo>
                  <a:lnTo>
                    <a:pt x="22" y="143"/>
                  </a:lnTo>
                  <a:lnTo>
                    <a:pt x="0" y="0"/>
                  </a:lnTo>
                  <a:close/>
                </a:path>
              </a:pathLst>
            </a:custGeom>
            <a:solidFill>
              <a:srgbClr val="000000"/>
            </a:solidFill>
            <a:ln w="28575" cmpd="sng">
              <a:solidFill>
                <a:srgbClr val="000000"/>
              </a:solidFill>
              <a:prstDash val="solid"/>
              <a:round/>
              <a:headEnd/>
              <a:tailEnd/>
            </a:ln>
          </p:spPr>
          <p:txBody>
            <a:bodyPr/>
            <a:lstStyle/>
            <a:p>
              <a:endParaRPr lang="zh-CN" altLang="en-US"/>
            </a:p>
          </p:txBody>
        </p:sp>
        <p:sp>
          <p:nvSpPr>
            <p:cNvPr id="545813" name="Line 21"/>
            <p:cNvSpPr>
              <a:spLocks noChangeShapeType="1"/>
            </p:cNvSpPr>
            <p:nvPr/>
          </p:nvSpPr>
          <p:spPr bwMode="auto">
            <a:xfrm>
              <a:off x="5262" y="2863"/>
              <a:ext cx="1" cy="52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5814" name="Rectangle 22"/>
          <p:cNvSpPr>
            <a:spLocks noChangeArrowheads="1"/>
          </p:cNvSpPr>
          <p:nvPr/>
        </p:nvSpPr>
        <p:spPr bwMode="auto">
          <a:xfrm>
            <a:off x="5299075" y="5140325"/>
            <a:ext cx="211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000" b="0">
                <a:solidFill>
                  <a:srgbClr val="000000"/>
                </a:solidFill>
                <a:latin typeface="Arial" panose="020B0604020202020204" pitchFamily="34" charset="0"/>
              </a:rPr>
              <a:t>0/</a:t>
            </a:r>
            <a:endParaRPr lang="en-US" altLang="zh-CN" sz="2000">
              <a:latin typeface="Arial" panose="020B0604020202020204" pitchFamily="34" charset="0"/>
            </a:endParaRPr>
          </a:p>
        </p:txBody>
      </p:sp>
      <p:grpSp>
        <p:nvGrpSpPr>
          <p:cNvPr id="545815" name="Group 23"/>
          <p:cNvGrpSpPr>
            <a:grpSpLocks/>
          </p:cNvGrpSpPr>
          <p:nvPr/>
        </p:nvGrpSpPr>
        <p:grpSpPr bwMode="auto">
          <a:xfrm>
            <a:off x="5380038" y="4051300"/>
            <a:ext cx="404812" cy="463550"/>
            <a:chOff x="5335" y="2435"/>
            <a:chExt cx="255" cy="292"/>
          </a:xfrm>
        </p:grpSpPr>
        <p:sp>
          <p:nvSpPr>
            <p:cNvPr id="545816" name="Freeform 24"/>
            <p:cNvSpPr>
              <a:spLocks/>
            </p:cNvSpPr>
            <p:nvPr/>
          </p:nvSpPr>
          <p:spPr bwMode="auto">
            <a:xfrm>
              <a:off x="5456" y="2644"/>
              <a:ext cx="108" cy="83"/>
            </a:xfrm>
            <a:custGeom>
              <a:avLst/>
              <a:gdLst>
                <a:gd name="T0" fmla="*/ 87 w 108"/>
                <a:gd name="T1" fmla="*/ 0 h 83"/>
                <a:gd name="T2" fmla="*/ 108 w 108"/>
                <a:gd name="T3" fmla="*/ 31 h 83"/>
                <a:gd name="T4" fmla="*/ 0 w 108"/>
                <a:gd name="T5" fmla="*/ 83 h 83"/>
                <a:gd name="T6" fmla="*/ 87 w 108"/>
                <a:gd name="T7" fmla="*/ 0 h 83"/>
              </a:gdLst>
              <a:ahLst/>
              <a:cxnLst>
                <a:cxn ang="0">
                  <a:pos x="T0" y="T1"/>
                </a:cxn>
                <a:cxn ang="0">
                  <a:pos x="T2" y="T3"/>
                </a:cxn>
                <a:cxn ang="0">
                  <a:pos x="T4" y="T5"/>
                </a:cxn>
                <a:cxn ang="0">
                  <a:pos x="T6" y="T7"/>
                </a:cxn>
              </a:cxnLst>
              <a:rect l="0" t="0" r="r" b="b"/>
              <a:pathLst>
                <a:path w="108" h="83">
                  <a:moveTo>
                    <a:pt x="87" y="0"/>
                  </a:moveTo>
                  <a:lnTo>
                    <a:pt x="108" y="31"/>
                  </a:lnTo>
                  <a:lnTo>
                    <a:pt x="0" y="83"/>
                  </a:lnTo>
                  <a:lnTo>
                    <a:pt x="87" y="0"/>
                  </a:lnTo>
                  <a:close/>
                </a:path>
              </a:pathLst>
            </a:custGeom>
            <a:solidFill>
              <a:srgbClr val="000000"/>
            </a:solidFill>
            <a:ln w="3175">
              <a:solidFill>
                <a:srgbClr val="000000"/>
              </a:solidFill>
              <a:prstDash val="solid"/>
              <a:round/>
              <a:headEnd/>
              <a:tailEnd/>
            </a:ln>
          </p:spPr>
          <p:txBody>
            <a:bodyPr/>
            <a:lstStyle/>
            <a:p>
              <a:endParaRPr lang="zh-CN" altLang="en-US"/>
            </a:p>
          </p:txBody>
        </p:sp>
        <p:sp>
          <p:nvSpPr>
            <p:cNvPr id="545817" name="Freeform 25"/>
            <p:cNvSpPr>
              <a:spLocks/>
            </p:cNvSpPr>
            <p:nvPr/>
          </p:nvSpPr>
          <p:spPr bwMode="auto">
            <a:xfrm>
              <a:off x="5335" y="2435"/>
              <a:ext cx="255" cy="242"/>
            </a:xfrm>
            <a:custGeom>
              <a:avLst/>
              <a:gdLst>
                <a:gd name="T0" fmla="*/ 196 w 255"/>
                <a:gd name="T1" fmla="*/ 242 h 242"/>
                <a:gd name="T2" fmla="*/ 220 w 255"/>
                <a:gd name="T3" fmla="*/ 219 h 242"/>
                <a:gd name="T4" fmla="*/ 239 w 255"/>
                <a:gd name="T5" fmla="*/ 192 h 242"/>
                <a:gd name="T6" fmla="*/ 251 w 255"/>
                <a:gd name="T7" fmla="*/ 161 h 242"/>
                <a:gd name="T8" fmla="*/ 255 w 255"/>
                <a:gd name="T9" fmla="*/ 145 h 242"/>
                <a:gd name="T10" fmla="*/ 255 w 255"/>
                <a:gd name="T11" fmla="*/ 128 h 242"/>
                <a:gd name="T12" fmla="*/ 251 w 255"/>
                <a:gd name="T13" fmla="*/ 101 h 242"/>
                <a:gd name="T14" fmla="*/ 243 w 255"/>
                <a:gd name="T15" fmla="*/ 76 h 242"/>
                <a:gd name="T16" fmla="*/ 231 w 255"/>
                <a:gd name="T17" fmla="*/ 56 h 242"/>
                <a:gd name="T18" fmla="*/ 214 w 255"/>
                <a:gd name="T19" fmla="*/ 37 h 242"/>
                <a:gd name="T20" fmla="*/ 196 w 255"/>
                <a:gd name="T21" fmla="*/ 20 h 242"/>
                <a:gd name="T22" fmla="*/ 174 w 255"/>
                <a:gd name="T23" fmla="*/ 8 h 242"/>
                <a:gd name="T24" fmla="*/ 150 w 255"/>
                <a:gd name="T25" fmla="*/ 2 h 242"/>
                <a:gd name="T26" fmla="*/ 123 w 255"/>
                <a:gd name="T27" fmla="*/ 0 h 242"/>
                <a:gd name="T28" fmla="*/ 101 w 255"/>
                <a:gd name="T29" fmla="*/ 2 h 242"/>
                <a:gd name="T30" fmla="*/ 79 w 255"/>
                <a:gd name="T31" fmla="*/ 10 h 242"/>
                <a:gd name="T32" fmla="*/ 58 w 255"/>
                <a:gd name="T33" fmla="*/ 20 h 242"/>
                <a:gd name="T34" fmla="*/ 40 w 255"/>
                <a:gd name="T35" fmla="*/ 33 h 242"/>
                <a:gd name="T36" fmla="*/ 26 w 255"/>
                <a:gd name="T37" fmla="*/ 51 h 242"/>
                <a:gd name="T38" fmla="*/ 14 w 255"/>
                <a:gd name="T39" fmla="*/ 70 h 242"/>
                <a:gd name="T40" fmla="*/ 6 w 255"/>
                <a:gd name="T41" fmla="*/ 91 h 242"/>
                <a:gd name="T42" fmla="*/ 0 w 255"/>
                <a:gd name="T43" fmla="*/ 11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5" h="242">
                  <a:moveTo>
                    <a:pt x="196" y="242"/>
                  </a:moveTo>
                  <a:lnTo>
                    <a:pt x="220" y="219"/>
                  </a:lnTo>
                  <a:lnTo>
                    <a:pt x="239" y="192"/>
                  </a:lnTo>
                  <a:lnTo>
                    <a:pt x="251" y="161"/>
                  </a:lnTo>
                  <a:lnTo>
                    <a:pt x="255" y="145"/>
                  </a:lnTo>
                  <a:lnTo>
                    <a:pt x="255" y="128"/>
                  </a:lnTo>
                  <a:lnTo>
                    <a:pt x="251" y="101"/>
                  </a:lnTo>
                  <a:lnTo>
                    <a:pt x="243" y="76"/>
                  </a:lnTo>
                  <a:lnTo>
                    <a:pt x="231" y="56"/>
                  </a:lnTo>
                  <a:lnTo>
                    <a:pt x="214" y="37"/>
                  </a:lnTo>
                  <a:lnTo>
                    <a:pt x="196" y="20"/>
                  </a:lnTo>
                  <a:lnTo>
                    <a:pt x="174" y="8"/>
                  </a:lnTo>
                  <a:lnTo>
                    <a:pt x="150" y="2"/>
                  </a:lnTo>
                  <a:lnTo>
                    <a:pt x="123" y="0"/>
                  </a:lnTo>
                  <a:lnTo>
                    <a:pt x="101" y="2"/>
                  </a:lnTo>
                  <a:lnTo>
                    <a:pt x="79" y="10"/>
                  </a:lnTo>
                  <a:lnTo>
                    <a:pt x="58" y="20"/>
                  </a:lnTo>
                  <a:lnTo>
                    <a:pt x="40" y="33"/>
                  </a:lnTo>
                  <a:lnTo>
                    <a:pt x="26" y="51"/>
                  </a:lnTo>
                  <a:lnTo>
                    <a:pt x="14" y="70"/>
                  </a:lnTo>
                  <a:lnTo>
                    <a:pt x="6" y="91"/>
                  </a:lnTo>
                  <a:lnTo>
                    <a:pt x="0" y="116"/>
                  </a:lnTo>
                </a:path>
              </a:pathLst>
            </a:custGeom>
            <a:noFill/>
            <a:ln w="28575"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45818" name="Rectangle 26"/>
          <p:cNvSpPr>
            <a:spLocks noChangeArrowheads="1"/>
          </p:cNvSpPr>
          <p:nvPr/>
        </p:nvSpPr>
        <p:spPr bwMode="auto">
          <a:xfrm>
            <a:off x="5459413" y="5089525"/>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a:solidFill>
                  <a:srgbClr val="FF0000"/>
                </a:solidFill>
                <a:latin typeface="Arial" panose="020B0604020202020204" pitchFamily="34" charset="0"/>
              </a:rPr>
              <a:t>0</a:t>
            </a:r>
          </a:p>
        </p:txBody>
      </p:sp>
      <p:grpSp>
        <p:nvGrpSpPr>
          <p:cNvPr id="545819" name="Group 27"/>
          <p:cNvGrpSpPr>
            <a:grpSpLocks/>
          </p:cNvGrpSpPr>
          <p:nvPr/>
        </p:nvGrpSpPr>
        <p:grpSpPr bwMode="auto">
          <a:xfrm rot="10800000">
            <a:off x="3906838" y="6111875"/>
            <a:ext cx="1031875" cy="57150"/>
            <a:chOff x="4644" y="533"/>
            <a:chExt cx="650" cy="36"/>
          </a:xfrm>
        </p:grpSpPr>
        <p:sp>
          <p:nvSpPr>
            <p:cNvPr id="545820" name="Freeform 28"/>
            <p:cNvSpPr>
              <a:spLocks/>
            </p:cNvSpPr>
            <p:nvPr/>
          </p:nvSpPr>
          <p:spPr bwMode="auto">
            <a:xfrm>
              <a:off x="5153" y="533"/>
              <a:ext cx="141" cy="36"/>
            </a:xfrm>
            <a:custGeom>
              <a:avLst/>
              <a:gdLst>
                <a:gd name="T0" fmla="*/ 0 w 141"/>
                <a:gd name="T1" fmla="*/ 0 h 36"/>
                <a:gd name="T2" fmla="*/ 0 w 141"/>
                <a:gd name="T3" fmla="*/ 36 h 36"/>
                <a:gd name="T4" fmla="*/ 141 w 141"/>
                <a:gd name="T5" fmla="*/ 23 h 36"/>
                <a:gd name="T6" fmla="*/ 0 w 141"/>
                <a:gd name="T7" fmla="*/ 0 h 36"/>
              </a:gdLst>
              <a:ahLst/>
              <a:cxnLst>
                <a:cxn ang="0">
                  <a:pos x="T0" y="T1"/>
                </a:cxn>
                <a:cxn ang="0">
                  <a:pos x="T2" y="T3"/>
                </a:cxn>
                <a:cxn ang="0">
                  <a:pos x="T4" y="T5"/>
                </a:cxn>
                <a:cxn ang="0">
                  <a:pos x="T6" y="T7"/>
                </a:cxn>
              </a:cxnLst>
              <a:rect l="0" t="0" r="r" b="b"/>
              <a:pathLst>
                <a:path w="141" h="36">
                  <a:moveTo>
                    <a:pt x="0" y="0"/>
                  </a:moveTo>
                  <a:lnTo>
                    <a:pt x="0" y="36"/>
                  </a:lnTo>
                  <a:lnTo>
                    <a:pt x="141" y="23"/>
                  </a:lnTo>
                  <a:lnTo>
                    <a:pt x="0" y="0"/>
                  </a:lnTo>
                  <a:close/>
                </a:path>
              </a:pathLst>
            </a:custGeom>
            <a:solidFill>
              <a:srgbClr val="000000"/>
            </a:solidFill>
            <a:ln w="38100" cmpd="sng">
              <a:solidFill>
                <a:srgbClr val="000000"/>
              </a:solidFill>
              <a:prstDash val="solid"/>
              <a:round/>
              <a:headEnd/>
              <a:tailEnd/>
            </a:ln>
          </p:spPr>
          <p:txBody>
            <a:bodyPr/>
            <a:lstStyle/>
            <a:p>
              <a:endParaRPr lang="zh-CN" altLang="en-US"/>
            </a:p>
          </p:txBody>
        </p:sp>
        <p:sp>
          <p:nvSpPr>
            <p:cNvPr id="545821" name="Line 29"/>
            <p:cNvSpPr>
              <a:spLocks noChangeShapeType="1"/>
            </p:cNvSpPr>
            <p:nvPr/>
          </p:nvSpPr>
          <p:spPr bwMode="auto">
            <a:xfrm>
              <a:off x="4644" y="552"/>
              <a:ext cx="509" cy="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5822" name="Rectangle 30"/>
          <p:cNvSpPr>
            <a:spLocks noChangeArrowheads="1"/>
          </p:cNvSpPr>
          <p:nvPr/>
        </p:nvSpPr>
        <p:spPr bwMode="auto">
          <a:xfrm>
            <a:off x="4237038" y="6154738"/>
            <a:ext cx="2111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000" b="0">
                <a:solidFill>
                  <a:srgbClr val="000000"/>
                </a:solidFill>
                <a:latin typeface="Arial" panose="020B0604020202020204" pitchFamily="34" charset="0"/>
              </a:rPr>
              <a:t>1/</a:t>
            </a:r>
            <a:endParaRPr lang="en-US" altLang="zh-CN" sz="2000">
              <a:latin typeface="Arial" panose="020B0604020202020204" pitchFamily="34" charset="0"/>
            </a:endParaRPr>
          </a:p>
        </p:txBody>
      </p:sp>
      <p:sp>
        <p:nvSpPr>
          <p:cNvPr id="545823" name="Rectangle 31"/>
          <p:cNvSpPr>
            <a:spLocks noChangeArrowheads="1"/>
          </p:cNvSpPr>
          <p:nvPr/>
        </p:nvSpPr>
        <p:spPr bwMode="auto">
          <a:xfrm>
            <a:off x="4389438" y="6103938"/>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a:solidFill>
                  <a:srgbClr val="FF0000"/>
                </a:solidFill>
                <a:latin typeface="Arial" panose="020B0604020202020204" pitchFamily="34" charset="0"/>
              </a:rPr>
              <a:t>1</a:t>
            </a:r>
          </a:p>
        </p:txBody>
      </p:sp>
      <p:sp>
        <p:nvSpPr>
          <p:cNvPr id="545824" name="Rectangle 32"/>
          <p:cNvSpPr>
            <a:spLocks noChangeArrowheads="1"/>
          </p:cNvSpPr>
          <p:nvPr/>
        </p:nvSpPr>
        <p:spPr bwMode="auto">
          <a:xfrm>
            <a:off x="5422900" y="3773488"/>
            <a:ext cx="211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000" b="0">
                <a:solidFill>
                  <a:srgbClr val="000000"/>
                </a:solidFill>
                <a:latin typeface="Arial" panose="020B0604020202020204" pitchFamily="34" charset="0"/>
              </a:rPr>
              <a:t>1/</a:t>
            </a:r>
            <a:endParaRPr lang="en-US" altLang="zh-CN" sz="2000">
              <a:solidFill>
                <a:srgbClr val="FF0000"/>
              </a:solidFill>
              <a:latin typeface="Arial" panose="020B0604020202020204" pitchFamily="34" charset="0"/>
            </a:endParaRPr>
          </a:p>
        </p:txBody>
      </p:sp>
      <p:sp>
        <p:nvSpPr>
          <p:cNvPr id="545825" name="Rectangle 33"/>
          <p:cNvSpPr>
            <a:spLocks noChangeArrowheads="1"/>
          </p:cNvSpPr>
          <p:nvPr/>
        </p:nvSpPr>
        <p:spPr bwMode="auto">
          <a:xfrm>
            <a:off x="5568950" y="3722688"/>
            <a:ext cx="395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000">
                <a:solidFill>
                  <a:srgbClr val="FF0000"/>
                </a:solidFill>
                <a:latin typeface="Arial" panose="020B0604020202020204" pitchFamily="34" charset="0"/>
              </a:rPr>
              <a:t>0</a:t>
            </a:r>
          </a:p>
        </p:txBody>
      </p:sp>
      <p:sp>
        <p:nvSpPr>
          <p:cNvPr id="545826" name="Line 34"/>
          <p:cNvSpPr>
            <a:spLocks noChangeShapeType="1"/>
          </p:cNvSpPr>
          <p:nvPr/>
        </p:nvSpPr>
        <p:spPr bwMode="auto">
          <a:xfrm flipH="1" flipV="1">
            <a:off x="3821113" y="4830763"/>
            <a:ext cx="1131887" cy="1131887"/>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5827" name="Rectangle 35"/>
          <p:cNvSpPr>
            <a:spLocks noChangeArrowheads="1"/>
          </p:cNvSpPr>
          <p:nvPr/>
        </p:nvSpPr>
        <p:spPr bwMode="auto">
          <a:xfrm>
            <a:off x="4587875" y="5338763"/>
            <a:ext cx="211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000" b="0">
                <a:solidFill>
                  <a:srgbClr val="000000"/>
                </a:solidFill>
                <a:latin typeface="Arial" panose="020B0604020202020204" pitchFamily="34" charset="0"/>
              </a:rPr>
              <a:t>0/</a:t>
            </a:r>
            <a:endParaRPr lang="en-US" altLang="zh-CN" sz="2000">
              <a:latin typeface="Arial" panose="020B0604020202020204" pitchFamily="34" charset="0"/>
            </a:endParaRPr>
          </a:p>
        </p:txBody>
      </p:sp>
      <p:sp>
        <p:nvSpPr>
          <p:cNvPr id="545828" name="Rectangle 36"/>
          <p:cNvSpPr>
            <a:spLocks noChangeArrowheads="1"/>
          </p:cNvSpPr>
          <p:nvPr/>
        </p:nvSpPr>
        <p:spPr bwMode="auto">
          <a:xfrm>
            <a:off x="4740275" y="5302250"/>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a:solidFill>
                  <a:srgbClr val="FF0000"/>
                </a:solidFill>
                <a:latin typeface="Arial" panose="020B0604020202020204" pitchFamily="34" charset="0"/>
              </a:rPr>
              <a:t>0</a:t>
            </a:r>
          </a:p>
        </p:txBody>
      </p:sp>
      <p:sp>
        <p:nvSpPr>
          <p:cNvPr id="545829" name="Line 37"/>
          <p:cNvSpPr>
            <a:spLocks noChangeShapeType="1"/>
          </p:cNvSpPr>
          <p:nvPr/>
        </p:nvSpPr>
        <p:spPr bwMode="auto">
          <a:xfrm rot="5400000" flipH="1" flipV="1">
            <a:off x="3819525" y="4741863"/>
            <a:ext cx="1131887" cy="1131888"/>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5830" name="Rectangle 38"/>
          <p:cNvSpPr>
            <a:spLocks noChangeArrowheads="1"/>
          </p:cNvSpPr>
          <p:nvPr/>
        </p:nvSpPr>
        <p:spPr bwMode="auto">
          <a:xfrm>
            <a:off x="3703638" y="5397500"/>
            <a:ext cx="2111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000" b="0">
                <a:solidFill>
                  <a:srgbClr val="000000"/>
                </a:solidFill>
                <a:latin typeface="Arial" panose="020B0604020202020204" pitchFamily="34" charset="0"/>
              </a:rPr>
              <a:t>1/</a:t>
            </a:r>
            <a:endParaRPr lang="en-US" altLang="zh-CN" sz="2000">
              <a:latin typeface="Arial" panose="020B0604020202020204" pitchFamily="34" charset="0"/>
            </a:endParaRPr>
          </a:p>
        </p:txBody>
      </p:sp>
      <p:sp>
        <p:nvSpPr>
          <p:cNvPr id="545831" name="Rectangle 39"/>
          <p:cNvSpPr>
            <a:spLocks noChangeArrowheads="1"/>
          </p:cNvSpPr>
          <p:nvPr/>
        </p:nvSpPr>
        <p:spPr bwMode="auto">
          <a:xfrm>
            <a:off x="3841750" y="5346700"/>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a:solidFill>
                  <a:srgbClr val="FF0000"/>
                </a:solidFill>
                <a:latin typeface="Arial" panose="020B0604020202020204" pitchFamily="34" charset="0"/>
              </a:rPr>
              <a:t>0</a:t>
            </a:r>
          </a:p>
        </p:txBody>
      </p:sp>
      <p:sp>
        <p:nvSpPr>
          <p:cNvPr id="545832" name="Line 40"/>
          <p:cNvSpPr>
            <a:spLocks noChangeShapeType="1"/>
          </p:cNvSpPr>
          <p:nvPr/>
        </p:nvSpPr>
        <p:spPr bwMode="auto">
          <a:xfrm flipV="1">
            <a:off x="3587750" y="4875213"/>
            <a:ext cx="0" cy="928687"/>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5833" name="Rectangle 41"/>
          <p:cNvSpPr>
            <a:spLocks noChangeArrowheads="1"/>
          </p:cNvSpPr>
          <p:nvPr/>
        </p:nvSpPr>
        <p:spPr bwMode="auto">
          <a:xfrm>
            <a:off x="3090863" y="5226050"/>
            <a:ext cx="2111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000" b="0">
                <a:solidFill>
                  <a:srgbClr val="000000"/>
                </a:solidFill>
                <a:latin typeface="Arial" panose="020B0604020202020204" pitchFamily="34" charset="0"/>
              </a:rPr>
              <a:t>0/</a:t>
            </a:r>
            <a:endParaRPr lang="en-US" altLang="zh-CN" sz="2000">
              <a:latin typeface="Arial" panose="020B0604020202020204" pitchFamily="34" charset="0"/>
            </a:endParaRPr>
          </a:p>
        </p:txBody>
      </p:sp>
      <p:sp>
        <p:nvSpPr>
          <p:cNvPr id="545834" name="Rectangle 42"/>
          <p:cNvSpPr>
            <a:spLocks noChangeArrowheads="1"/>
          </p:cNvSpPr>
          <p:nvPr/>
        </p:nvSpPr>
        <p:spPr bwMode="auto">
          <a:xfrm>
            <a:off x="3257550" y="5175250"/>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a:solidFill>
                  <a:srgbClr val="FF0000"/>
                </a:solidFill>
                <a:latin typeface="Arial" panose="020B0604020202020204" pitchFamily="34" charset="0"/>
              </a:rPr>
              <a:t>0</a:t>
            </a:r>
          </a:p>
        </p:txBody>
      </p:sp>
      <p:sp>
        <p:nvSpPr>
          <p:cNvPr id="545835" name="Rectangle 43"/>
          <p:cNvSpPr>
            <a:spLocks noChangeArrowheads="1"/>
          </p:cNvSpPr>
          <p:nvPr/>
        </p:nvSpPr>
        <p:spPr bwMode="auto">
          <a:xfrm>
            <a:off x="2903538" y="3797300"/>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b="0">
                <a:solidFill>
                  <a:srgbClr val="FF0000"/>
                </a:solidFill>
                <a:latin typeface="Arial" panose="020B0604020202020204" pitchFamily="34" charset="0"/>
              </a:rPr>
              <a:t>0</a:t>
            </a:r>
          </a:p>
        </p:txBody>
      </p:sp>
      <p:grpSp>
        <p:nvGrpSpPr>
          <p:cNvPr id="545836" name="Group 44"/>
          <p:cNvGrpSpPr>
            <a:grpSpLocks/>
          </p:cNvGrpSpPr>
          <p:nvPr/>
        </p:nvGrpSpPr>
        <p:grpSpPr bwMode="auto">
          <a:xfrm>
            <a:off x="1296988" y="4521200"/>
            <a:ext cx="1598612" cy="614363"/>
            <a:chOff x="547" y="624"/>
            <a:chExt cx="1007" cy="387"/>
          </a:xfrm>
        </p:grpSpPr>
        <p:grpSp>
          <p:nvGrpSpPr>
            <p:cNvPr id="545837" name="Group 45"/>
            <p:cNvGrpSpPr>
              <a:grpSpLocks/>
            </p:cNvGrpSpPr>
            <p:nvPr/>
          </p:nvGrpSpPr>
          <p:grpSpPr bwMode="auto">
            <a:xfrm>
              <a:off x="904" y="822"/>
              <a:ext cx="650" cy="36"/>
              <a:chOff x="4644" y="533"/>
              <a:chExt cx="650" cy="36"/>
            </a:xfrm>
          </p:grpSpPr>
          <p:sp>
            <p:nvSpPr>
              <p:cNvPr id="545838" name="Freeform 46"/>
              <p:cNvSpPr>
                <a:spLocks/>
              </p:cNvSpPr>
              <p:nvPr/>
            </p:nvSpPr>
            <p:spPr bwMode="auto">
              <a:xfrm>
                <a:off x="5153" y="533"/>
                <a:ext cx="141" cy="36"/>
              </a:xfrm>
              <a:custGeom>
                <a:avLst/>
                <a:gdLst>
                  <a:gd name="T0" fmla="*/ 0 w 141"/>
                  <a:gd name="T1" fmla="*/ 0 h 36"/>
                  <a:gd name="T2" fmla="*/ 0 w 141"/>
                  <a:gd name="T3" fmla="*/ 36 h 36"/>
                  <a:gd name="T4" fmla="*/ 141 w 141"/>
                  <a:gd name="T5" fmla="*/ 23 h 36"/>
                  <a:gd name="T6" fmla="*/ 0 w 141"/>
                  <a:gd name="T7" fmla="*/ 0 h 36"/>
                </a:gdLst>
                <a:ahLst/>
                <a:cxnLst>
                  <a:cxn ang="0">
                    <a:pos x="T0" y="T1"/>
                  </a:cxn>
                  <a:cxn ang="0">
                    <a:pos x="T2" y="T3"/>
                  </a:cxn>
                  <a:cxn ang="0">
                    <a:pos x="T4" y="T5"/>
                  </a:cxn>
                  <a:cxn ang="0">
                    <a:pos x="T6" y="T7"/>
                  </a:cxn>
                </a:cxnLst>
                <a:rect l="0" t="0" r="r" b="b"/>
                <a:pathLst>
                  <a:path w="141" h="36">
                    <a:moveTo>
                      <a:pt x="0" y="0"/>
                    </a:moveTo>
                    <a:lnTo>
                      <a:pt x="0" y="36"/>
                    </a:lnTo>
                    <a:lnTo>
                      <a:pt x="141" y="23"/>
                    </a:lnTo>
                    <a:lnTo>
                      <a:pt x="0" y="0"/>
                    </a:lnTo>
                    <a:close/>
                  </a:path>
                </a:pathLst>
              </a:custGeom>
              <a:solidFill>
                <a:srgbClr val="000000"/>
              </a:solidFill>
              <a:ln w="28575" cmpd="sng">
                <a:solidFill>
                  <a:srgbClr val="000000"/>
                </a:solidFill>
                <a:prstDash val="solid"/>
                <a:round/>
                <a:headEnd/>
                <a:tailEnd/>
              </a:ln>
            </p:spPr>
            <p:txBody>
              <a:bodyPr/>
              <a:lstStyle/>
              <a:p>
                <a:endParaRPr lang="zh-CN" altLang="en-US"/>
              </a:p>
            </p:txBody>
          </p:sp>
          <p:sp>
            <p:nvSpPr>
              <p:cNvPr id="545839" name="Line 47"/>
              <p:cNvSpPr>
                <a:spLocks noChangeShapeType="1"/>
              </p:cNvSpPr>
              <p:nvPr/>
            </p:nvSpPr>
            <p:spPr bwMode="auto">
              <a:xfrm>
                <a:off x="4644" y="552"/>
                <a:ext cx="509"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5840" name="Rectangle 48"/>
            <p:cNvSpPr>
              <a:spLocks noChangeArrowheads="1"/>
            </p:cNvSpPr>
            <p:nvPr/>
          </p:nvSpPr>
          <p:spPr bwMode="auto">
            <a:xfrm>
              <a:off x="1073" y="624"/>
              <a:ext cx="24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000">
                  <a:solidFill>
                    <a:srgbClr val="009900"/>
                  </a:solidFill>
                  <a:latin typeface="Arial" panose="020B0604020202020204" pitchFamily="34" charset="0"/>
                </a:rPr>
                <a:t>X/</a:t>
              </a:r>
              <a:r>
                <a:rPr lang="en-US" altLang="zh-CN" sz="2000">
                  <a:solidFill>
                    <a:srgbClr val="FF0000"/>
                  </a:solidFill>
                  <a:latin typeface="Arial" panose="020B0604020202020204" pitchFamily="34" charset="0"/>
                </a:rPr>
                <a:t>Z</a:t>
              </a:r>
            </a:p>
          </p:txBody>
        </p:sp>
        <p:sp>
          <p:nvSpPr>
            <p:cNvPr id="545841" name="Freeform 49"/>
            <p:cNvSpPr>
              <a:spLocks/>
            </p:cNvSpPr>
            <p:nvPr/>
          </p:nvSpPr>
          <p:spPr bwMode="auto">
            <a:xfrm>
              <a:off x="547" y="645"/>
              <a:ext cx="358" cy="366"/>
            </a:xfrm>
            <a:custGeom>
              <a:avLst/>
              <a:gdLst>
                <a:gd name="T0" fmla="*/ 53 w 358"/>
                <a:gd name="T1" fmla="*/ 51 h 366"/>
                <a:gd name="T2" fmla="*/ 30 w 358"/>
                <a:gd name="T3" fmla="*/ 81 h 366"/>
                <a:gd name="T4" fmla="*/ 12 w 358"/>
                <a:gd name="T5" fmla="*/ 114 h 366"/>
                <a:gd name="T6" fmla="*/ 2 w 358"/>
                <a:gd name="T7" fmla="*/ 147 h 366"/>
                <a:gd name="T8" fmla="*/ 0 w 358"/>
                <a:gd name="T9" fmla="*/ 182 h 366"/>
                <a:gd name="T10" fmla="*/ 2 w 358"/>
                <a:gd name="T11" fmla="*/ 217 h 366"/>
                <a:gd name="T12" fmla="*/ 12 w 358"/>
                <a:gd name="T13" fmla="*/ 252 h 366"/>
                <a:gd name="T14" fmla="*/ 30 w 358"/>
                <a:gd name="T15" fmla="*/ 284 h 366"/>
                <a:gd name="T16" fmla="*/ 53 w 358"/>
                <a:gd name="T17" fmla="*/ 313 h 366"/>
                <a:gd name="T18" fmla="*/ 81 w 358"/>
                <a:gd name="T19" fmla="*/ 335 h 366"/>
                <a:gd name="T20" fmla="*/ 113 w 358"/>
                <a:gd name="T21" fmla="*/ 352 h 366"/>
                <a:gd name="T22" fmla="*/ 146 w 358"/>
                <a:gd name="T23" fmla="*/ 362 h 366"/>
                <a:gd name="T24" fmla="*/ 180 w 358"/>
                <a:gd name="T25" fmla="*/ 366 h 366"/>
                <a:gd name="T26" fmla="*/ 215 w 358"/>
                <a:gd name="T27" fmla="*/ 362 h 366"/>
                <a:gd name="T28" fmla="*/ 247 w 358"/>
                <a:gd name="T29" fmla="*/ 352 h 366"/>
                <a:gd name="T30" fmla="*/ 277 w 358"/>
                <a:gd name="T31" fmla="*/ 335 h 366"/>
                <a:gd name="T32" fmla="*/ 306 w 358"/>
                <a:gd name="T33" fmla="*/ 313 h 366"/>
                <a:gd name="T34" fmla="*/ 330 w 358"/>
                <a:gd name="T35" fmla="*/ 284 h 366"/>
                <a:gd name="T36" fmla="*/ 346 w 358"/>
                <a:gd name="T37" fmla="*/ 252 h 366"/>
                <a:gd name="T38" fmla="*/ 356 w 358"/>
                <a:gd name="T39" fmla="*/ 217 h 366"/>
                <a:gd name="T40" fmla="*/ 358 w 358"/>
                <a:gd name="T41" fmla="*/ 182 h 366"/>
                <a:gd name="T42" fmla="*/ 356 w 358"/>
                <a:gd name="T43" fmla="*/ 147 h 366"/>
                <a:gd name="T44" fmla="*/ 346 w 358"/>
                <a:gd name="T45" fmla="*/ 114 h 366"/>
                <a:gd name="T46" fmla="*/ 330 w 358"/>
                <a:gd name="T47" fmla="*/ 81 h 366"/>
                <a:gd name="T48" fmla="*/ 306 w 358"/>
                <a:gd name="T49" fmla="*/ 51 h 366"/>
                <a:gd name="T50" fmla="*/ 277 w 358"/>
                <a:gd name="T51" fmla="*/ 29 h 366"/>
                <a:gd name="T52" fmla="*/ 247 w 358"/>
                <a:gd name="T53" fmla="*/ 12 h 366"/>
                <a:gd name="T54" fmla="*/ 215 w 358"/>
                <a:gd name="T55" fmla="*/ 2 h 366"/>
                <a:gd name="T56" fmla="*/ 180 w 358"/>
                <a:gd name="T57" fmla="*/ 0 h 366"/>
                <a:gd name="T58" fmla="*/ 146 w 358"/>
                <a:gd name="T59" fmla="*/ 2 h 366"/>
                <a:gd name="T60" fmla="*/ 113 w 358"/>
                <a:gd name="T61" fmla="*/ 12 h 366"/>
                <a:gd name="T62" fmla="*/ 81 w 358"/>
                <a:gd name="T63" fmla="*/ 29 h 366"/>
                <a:gd name="T64" fmla="*/ 53 w 358"/>
                <a:gd name="T65" fmla="*/ 51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8" h="366">
                  <a:moveTo>
                    <a:pt x="53" y="51"/>
                  </a:moveTo>
                  <a:lnTo>
                    <a:pt x="30" y="81"/>
                  </a:lnTo>
                  <a:lnTo>
                    <a:pt x="12" y="114"/>
                  </a:lnTo>
                  <a:lnTo>
                    <a:pt x="2" y="147"/>
                  </a:lnTo>
                  <a:lnTo>
                    <a:pt x="0" y="182"/>
                  </a:lnTo>
                  <a:lnTo>
                    <a:pt x="2" y="217"/>
                  </a:lnTo>
                  <a:lnTo>
                    <a:pt x="12" y="252"/>
                  </a:lnTo>
                  <a:lnTo>
                    <a:pt x="30" y="284"/>
                  </a:lnTo>
                  <a:lnTo>
                    <a:pt x="53" y="313"/>
                  </a:lnTo>
                  <a:lnTo>
                    <a:pt x="81" y="335"/>
                  </a:lnTo>
                  <a:lnTo>
                    <a:pt x="113" y="352"/>
                  </a:lnTo>
                  <a:lnTo>
                    <a:pt x="146" y="362"/>
                  </a:lnTo>
                  <a:lnTo>
                    <a:pt x="180" y="366"/>
                  </a:lnTo>
                  <a:lnTo>
                    <a:pt x="215" y="362"/>
                  </a:lnTo>
                  <a:lnTo>
                    <a:pt x="247" y="352"/>
                  </a:lnTo>
                  <a:lnTo>
                    <a:pt x="277" y="335"/>
                  </a:lnTo>
                  <a:lnTo>
                    <a:pt x="306" y="313"/>
                  </a:lnTo>
                  <a:lnTo>
                    <a:pt x="330" y="284"/>
                  </a:lnTo>
                  <a:lnTo>
                    <a:pt x="346" y="252"/>
                  </a:lnTo>
                  <a:lnTo>
                    <a:pt x="356" y="217"/>
                  </a:lnTo>
                  <a:lnTo>
                    <a:pt x="358" y="182"/>
                  </a:lnTo>
                  <a:lnTo>
                    <a:pt x="356" y="147"/>
                  </a:lnTo>
                  <a:lnTo>
                    <a:pt x="346" y="114"/>
                  </a:lnTo>
                  <a:lnTo>
                    <a:pt x="330" y="81"/>
                  </a:lnTo>
                  <a:lnTo>
                    <a:pt x="306" y="51"/>
                  </a:lnTo>
                  <a:lnTo>
                    <a:pt x="277" y="29"/>
                  </a:lnTo>
                  <a:lnTo>
                    <a:pt x="247" y="12"/>
                  </a:lnTo>
                  <a:lnTo>
                    <a:pt x="215" y="2"/>
                  </a:lnTo>
                  <a:lnTo>
                    <a:pt x="180" y="0"/>
                  </a:lnTo>
                  <a:lnTo>
                    <a:pt x="146" y="2"/>
                  </a:lnTo>
                  <a:lnTo>
                    <a:pt x="113" y="12"/>
                  </a:lnTo>
                  <a:lnTo>
                    <a:pt x="81" y="29"/>
                  </a:lnTo>
                  <a:lnTo>
                    <a:pt x="53" y="51"/>
                  </a:lnTo>
                  <a:close/>
                </a:path>
              </a:pathLst>
            </a:custGeom>
            <a:solidFill>
              <a:srgbClr val="FFFFFF"/>
            </a:solidFill>
            <a:ln w="60325">
              <a:solidFill>
                <a:srgbClr val="0000FF"/>
              </a:solidFill>
              <a:prstDash val="solid"/>
              <a:round/>
              <a:headEnd/>
              <a:tailEnd/>
            </a:ln>
          </p:spPr>
          <p:txBody>
            <a:bodyPr/>
            <a:lstStyle/>
            <a:p>
              <a:endParaRPr lang="zh-CN" altLang="en-US"/>
            </a:p>
          </p:txBody>
        </p:sp>
        <p:sp>
          <p:nvSpPr>
            <p:cNvPr id="545842" name="Rectangle 50"/>
            <p:cNvSpPr>
              <a:spLocks noChangeArrowheads="1"/>
            </p:cNvSpPr>
            <p:nvPr/>
          </p:nvSpPr>
          <p:spPr bwMode="auto">
            <a:xfrm>
              <a:off x="640" y="672"/>
              <a:ext cx="20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45843" name="Rectangle 51"/>
            <p:cNvSpPr>
              <a:spLocks noChangeArrowheads="1"/>
            </p:cNvSpPr>
            <p:nvPr/>
          </p:nvSpPr>
          <p:spPr bwMode="auto">
            <a:xfrm>
              <a:off x="666" y="718"/>
              <a:ext cx="10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300">
                  <a:solidFill>
                    <a:srgbClr val="0000FF"/>
                  </a:solidFill>
                  <a:latin typeface="Times New Roman" panose="02020603050405020304" pitchFamily="18" charset="0"/>
                </a:rPr>
                <a:t>S</a:t>
              </a:r>
              <a:endParaRPr lang="en-US" altLang="zh-CN" sz="1800">
                <a:latin typeface="Arial" panose="020B0604020202020204" pitchFamily="34" charset="0"/>
              </a:endParaRPr>
            </a:p>
          </p:txBody>
        </p:sp>
      </p:grpSp>
      <p:sp>
        <p:nvSpPr>
          <p:cNvPr id="545846" name="Rectangle 54"/>
          <p:cNvSpPr>
            <a:spLocks noChangeArrowheads="1"/>
          </p:cNvSpPr>
          <p:nvPr/>
        </p:nvSpPr>
        <p:spPr bwMode="auto">
          <a:xfrm>
            <a:off x="539750" y="333375"/>
            <a:ext cx="7793038"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l">
              <a:defRPr sz="3800" b="1">
                <a:solidFill>
                  <a:schemeClr val="tx2"/>
                </a:solidFill>
                <a:latin typeface="Arial Narrow" panose="020B0606020202030204" pitchFamily="34" charset="0"/>
                <a:ea typeface="宋体" panose="02010600030101010101" pitchFamily="2" charset="-122"/>
              </a:defRPr>
            </a:lvl1pPr>
            <a:lvl2pPr algn="l">
              <a:defRPr sz="3800" b="1">
                <a:solidFill>
                  <a:schemeClr val="tx2"/>
                </a:solidFill>
                <a:latin typeface="Arial Narrow" panose="020B0606020202030204" pitchFamily="34" charset="0"/>
                <a:ea typeface="宋体" panose="02010600030101010101" pitchFamily="2" charset="-122"/>
              </a:defRPr>
            </a:lvl2pPr>
            <a:lvl3pPr algn="l">
              <a:defRPr sz="3800" b="1">
                <a:solidFill>
                  <a:schemeClr val="tx2"/>
                </a:solidFill>
                <a:latin typeface="Arial Narrow" panose="020B0606020202030204" pitchFamily="34" charset="0"/>
                <a:ea typeface="宋体" panose="02010600030101010101" pitchFamily="2" charset="-122"/>
              </a:defRPr>
            </a:lvl3pPr>
            <a:lvl4pPr algn="l">
              <a:defRPr sz="3800" b="1">
                <a:solidFill>
                  <a:schemeClr val="tx2"/>
                </a:solidFill>
                <a:latin typeface="Arial Narrow" panose="020B0606020202030204" pitchFamily="34" charset="0"/>
                <a:ea typeface="宋体" panose="02010600030101010101" pitchFamily="2" charset="-122"/>
              </a:defRPr>
            </a:lvl4pPr>
            <a:lvl5pPr algn="l">
              <a:defRPr sz="3800" b="1">
                <a:solidFill>
                  <a:schemeClr val="tx2"/>
                </a:solidFill>
                <a:latin typeface="Arial Narrow" panose="020B0606020202030204" pitchFamily="34" charset="0"/>
                <a:ea typeface="宋体" panose="02010600030101010101" pitchFamily="2" charset="-122"/>
              </a:defRPr>
            </a:lvl5pPr>
            <a:lvl6pPr marL="4572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6pPr>
            <a:lvl7pPr marL="9144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7pPr>
            <a:lvl8pPr marL="13716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8pPr>
            <a:lvl9pPr marL="18288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9pPr>
          </a:lstStyle>
          <a:p>
            <a:r>
              <a:rPr lang="en-US" altLang="zh-CN" sz="3200">
                <a:solidFill>
                  <a:schemeClr val="accent2"/>
                </a:solidFill>
                <a:effectLst>
                  <a:outerShdw blurRad="38100" dist="38100" dir="2700000" algn="tl">
                    <a:srgbClr val="C0C0C0"/>
                  </a:outerShdw>
                </a:effectLst>
                <a:latin typeface="Times New Roman" panose="02020603050405020304" pitchFamily="18" charset="0"/>
              </a:rPr>
              <a:t>6.3.2  </a:t>
            </a:r>
            <a:r>
              <a:rPr lang="zh-CN" altLang="en-US" sz="3200">
                <a:solidFill>
                  <a:schemeClr val="accent2"/>
                </a:solidFill>
                <a:effectLst>
                  <a:outerShdw blurRad="38100" dist="38100" dir="2700000" algn="tl">
                    <a:srgbClr val="C0C0C0"/>
                  </a:outerShdw>
                </a:effectLst>
                <a:latin typeface="Times New Roman" panose="02020603050405020304" pitchFamily="18" charset="0"/>
              </a:rPr>
              <a:t>同步时序逻辑电路设计举例</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45794"/>
                                        </p:tgtEl>
                                        <p:attrNameLst>
                                          <p:attrName>style.visibility</p:attrName>
                                        </p:attrNameLst>
                                      </p:cBhvr>
                                      <p:to>
                                        <p:strVal val="visible"/>
                                      </p:to>
                                    </p:set>
                                    <p:animEffect transition="in" filter="wipe(left)">
                                      <p:cBhvr>
                                        <p:cTn id="7" dur="500"/>
                                        <p:tgtEl>
                                          <p:spTgt spid="5457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45796"/>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45797"/>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45798"/>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45808"/>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545836"/>
                                        </p:tgtEl>
                                        <p:attrNameLst>
                                          <p:attrName>style.visibility</p:attrName>
                                        </p:attrNameLst>
                                      </p:cBhvr>
                                      <p:to>
                                        <p:strVal val="visible"/>
                                      </p:to>
                                    </p:set>
                                    <p:animEffect transition="in" filter="wipe(left)">
                                      <p:cBhvr>
                                        <p:cTn id="28" dur="500"/>
                                        <p:tgtEl>
                                          <p:spTgt spid="545836"/>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545795"/>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8" fill="hold" grpId="0" nodeType="clickEffect">
                                  <p:stCondLst>
                                    <p:cond delay="0"/>
                                  </p:stCondLst>
                                  <p:childTnLst>
                                    <p:set>
                                      <p:cBhvr>
                                        <p:cTn id="36" dur="1" fill="hold">
                                          <p:stCondLst>
                                            <p:cond delay="0"/>
                                          </p:stCondLst>
                                        </p:cTn>
                                        <p:tgtEl>
                                          <p:spTgt spid="545806"/>
                                        </p:tgtEl>
                                        <p:attrNameLst>
                                          <p:attrName>style.visibility</p:attrName>
                                        </p:attrNameLst>
                                      </p:cBhvr>
                                      <p:to>
                                        <p:strVal val="visible"/>
                                      </p:to>
                                    </p:set>
                                    <p:animEffect transition="in" filter="slide(fromLeft)">
                                      <p:cBhvr>
                                        <p:cTn id="37" dur="500"/>
                                        <p:tgtEl>
                                          <p:spTgt spid="54580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2" presetClass="entr" presetSubtype="2" fill="hold" grpId="0" nodeType="clickEffect">
                                  <p:stCondLst>
                                    <p:cond delay="0"/>
                                  </p:stCondLst>
                                  <p:childTnLst>
                                    <p:set>
                                      <p:cBhvr>
                                        <p:cTn id="41" dur="1" fill="hold">
                                          <p:stCondLst>
                                            <p:cond delay="0"/>
                                          </p:stCondLst>
                                        </p:cTn>
                                        <p:tgtEl>
                                          <p:spTgt spid="545807"/>
                                        </p:tgtEl>
                                        <p:attrNameLst>
                                          <p:attrName>style.visibility</p:attrName>
                                        </p:attrNameLst>
                                      </p:cBhvr>
                                      <p:to>
                                        <p:strVal val="visible"/>
                                      </p:to>
                                    </p:set>
                                    <p:animEffect transition="in" filter="slide(fromRight)">
                                      <p:cBhvr>
                                        <p:cTn id="42" dur="500"/>
                                        <p:tgtEl>
                                          <p:spTgt spid="54580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545799"/>
                                        </p:tgtEl>
                                        <p:attrNameLst>
                                          <p:attrName>style.visibility</p:attrName>
                                        </p:attrNameLst>
                                      </p:cBhvr>
                                      <p:to>
                                        <p:strVal val="visible"/>
                                      </p:to>
                                    </p:set>
                                    <p:animEffect transition="in" filter="wipe(left)">
                                      <p:cBhvr>
                                        <p:cTn id="47" dur="500"/>
                                        <p:tgtEl>
                                          <p:spTgt spid="54579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545802"/>
                                        </p:tgtEl>
                                        <p:attrNameLst>
                                          <p:attrName>style.visibility</p:attrName>
                                        </p:attrNameLst>
                                      </p:cBhvr>
                                      <p:to>
                                        <p:strVal val="visible"/>
                                      </p:to>
                                    </p:set>
                                  </p:childTnLst>
                                </p:cTn>
                              </p:par>
                            </p:childTnLst>
                          </p:cTn>
                        </p:par>
                      </p:childTnLst>
                    </p:cTn>
                  </p:par>
                  <p:par>
                    <p:cTn id="52" fill="hold" nodeType="clickPar">
                      <p:stCondLst>
                        <p:cond delay="indefinite"/>
                      </p:stCondLst>
                      <p:childTnLst>
                        <p:par>
                          <p:cTn id="53" fill="hold" nodeType="withGroup">
                            <p:stCondLst>
                              <p:cond delay="0"/>
                            </p:stCondLst>
                            <p:childTnLst>
                              <p:par>
                                <p:cTn id="54" presetID="12" presetClass="entr" presetSubtype="2" fill="hold" grpId="0" nodeType="clickEffect">
                                  <p:stCondLst>
                                    <p:cond delay="0"/>
                                  </p:stCondLst>
                                  <p:childTnLst>
                                    <p:set>
                                      <p:cBhvr>
                                        <p:cTn id="55" dur="1" fill="hold">
                                          <p:stCondLst>
                                            <p:cond delay="0"/>
                                          </p:stCondLst>
                                        </p:cTn>
                                        <p:tgtEl>
                                          <p:spTgt spid="545835"/>
                                        </p:tgtEl>
                                        <p:attrNameLst>
                                          <p:attrName>style.visibility</p:attrName>
                                        </p:attrNameLst>
                                      </p:cBhvr>
                                      <p:to>
                                        <p:strVal val="visible"/>
                                      </p:to>
                                    </p:set>
                                    <p:animEffect transition="in" filter="slide(fromRight)">
                                      <p:cBhvr>
                                        <p:cTn id="56" dur="500"/>
                                        <p:tgtEl>
                                          <p:spTgt spid="545835"/>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4" fill="hold" nodeType="clickEffect">
                                  <p:stCondLst>
                                    <p:cond delay="0"/>
                                  </p:stCondLst>
                                  <p:childTnLst>
                                    <p:set>
                                      <p:cBhvr>
                                        <p:cTn id="60" dur="1" fill="hold">
                                          <p:stCondLst>
                                            <p:cond delay="0"/>
                                          </p:stCondLst>
                                        </p:cTn>
                                        <p:tgtEl>
                                          <p:spTgt spid="545803"/>
                                        </p:tgtEl>
                                        <p:attrNameLst>
                                          <p:attrName>style.visibility</p:attrName>
                                        </p:attrNameLst>
                                      </p:cBhvr>
                                      <p:to>
                                        <p:strVal val="visible"/>
                                      </p:to>
                                    </p:set>
                                    <p:animEffect transition="in" filter="wipe(down)">
                                      <p:cBhvr>
                                        <p:cTn id="61" dur="500"/>
                                        <p:tgtEl>
                                          <p:spTgt spid="545803"/>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12" presetClass="entr" presetSubtype="8" fill="hold" grpId="0" nodeType="clickEffect">
                                  <p:stCondLst>
                                    <p:cond delay="0"/>
                                  </p:stCondLst>
                                  <p:childTnLst>
                                    <p:set>
                                      <p:cBhvr>
                                        <p:cTn id="65" dur="1" fill="hold">
                                          <p:stCondLst>
                                            <p:cond delay="0"/>
                                          </p:stCondLst>
                                        </p:cTn>
                                        <p:tgtEl>
                                          <p:spTgt spid="545814"/>
                                        </p:tgtEl>
                                        <p:attrNameLst>
                                          <p:attrName>style.visibility</p:attrName>
                                        </p:attrNameLst>
                                      </p:cBhvr>
                                      <p:to>
                                        <p:strVal val="visible"/>
                                      </p:to>
                                    </p:set>
                                    <p:animEffect transition="in" filter="slide(fromLeft)">
                                      <p:cBhvr>
                                        <p:cTn id="66" dur="500"/>
                                        <p:tgtEl>
                                          <p:spTgt spid="545814"/>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12" presetClass="entr" presetSubtype="2" fill="hold" grpId="0" nodeType="clickEffect">
                                  <p:stCondLst>
                                    <p:cond delay="0"/>
                                  </p:stCondLst>
                                  <p:childTnLst>
                                    <p:set>
                                      <p:cBhvr>
                                        <p:cTn id="70" dur="1" fill="hold">
                                          <p:stCondLst>
                                            <p:cond delay="0"/>
                                          </p:stCondLst>
                                        </p:cTn>
                                        <p:tgtEl>
                                          <p:spTgt spid="545818"/>
                                        </p:tgtEl>
                                        <p:attrNameLst>
                                          <p:attrName>style.visibility</p:attrName>
                                        </p:attrNameLst>
                                      </p:cBhvr>
                                      <p:to>
                                        <p:strVal val="visible"/>
                                      </p:to>
                                    </p:set>
                                    <p:animEffect transition="in" filter="slide(fromRight)">
                                      <p:cBhvr>
                                        <p:cTn id="71" dur="500"/>
                                        <p:tgtEl>
                                          <p:spTgt spid="545818"/>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1" fill="hold" nodeType="clickEffect">
                                  <p:stCondLst>
                                    <p:cond delay="0"/>
                                  </p:stCondLst>
                                  <p:childTnLst>
                                    <p:set>
                                      <p:cBhvr>
                                        <p:cTn id="75" dur="1" fill="hold">
                                          <p:stCondLst>
                                            <p:cond delay="0"/>
                                          </p:stCondLst>
                                        </p:cTn>
                                        <p:tgtEl>
                                          <p:spTgt spid="545811"/>
                                        </p:tgtEl>
                                        <p:attrNameLst>
                                          <p:attrName>style.visibility</p:attrName>
                                        </p:attrNameLst>
                                      </p:cBhvr>
                                      <p:to>
                                        <p:strVal val="visible"/>
                                      </p:to>
                                    </p:set>
                                    <p:animEffect transition="in" filter="wipe(up)">
                                      <p:cBhvr>
                                        <p:cTn id="76" dur="500"/>
                                        <p:tgtEl>
                                          <p:spTgt spid="545811"/>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12" presetClass="entr" presetSubtype="8" fill="hold" grpId="0" nodeType="clickEffect">
                                  <p:stCondLst>
                                    <p:cond delay="0"/>
                                  </p:stCondLst>
                                  <p:childTnLst>
                                    <p:set>
                                      <p:cBhvr>
                                        <p:cTn id="80" dur="1" fill="hold">
                                          <p:stCondLst>
                                            <p:cond delay="0"/>
                                          </p:stCondLst>
                                        </p:cTn>
                                        <p:tgtEl>
                                          <p:spTgt spid="545824"/>
                                        </p:tgtEl>
                                        <p:attrNameLst>
                                          <p:attrName>style.visibility</p:attrName>
                                        </p:attrNameLst>
                                      </p:cBhvr>
                                      <p:to>
                                        <p:strVal val="visible"/>
                                      </p:to>
                                    </p:set>
                                    <p:animEffect transition="in" filter="slide(fromLeft)">
                                      <p:cBhvr>
                                        <p:cTn id="81" dur="500"/>
                                        <p:tgtEl>
                                          <p:spTgt spid="545824"/>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2" presetClass="entr" presetSubtype="2" fill="hold" grpId="0" nodeType="clickEffect">
                                  <p:stCondLst>
                                    <p:cond delay="0"/>
                                  </p:stCondLst>
                                  <p:childTnLst>
                                    <p:set>
                                      <p:cBhvr>
                                        <p:cTn id="85" dur="1" fill="hold">
                                          <p:stCondLst>
                                            <p:cond delay="0"/>
                                          </p:stCondLst>
                                        </p:cTn>
                                        <p:tgtEl>
                                          <p:spTgt spid="545825"/>
                                        </p:tgtEl>
                                        <p:attrNameLst>
                                          <p:attrName>style.visibility</p:attrName>
                                        </p:attrNameLst>
                                      </p:cBhvr>
                                      <p:to>
                                        <p:strVal val="visible"/>
                                      </p:to>
                                    </p:set>
                                    <p:animEffect transition="in" filter="slide(fromRight)">
                                      <p:cBhvr>
                                        <p:cTn id="86" dur="500"/>
                                        <p:tgtEl>
                                          <p:spTgt spid="545825"/>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1" fill="hold" nodeType="clickEffect">
                                  <p:stCondLst>
                                    <p:cond delay="0"/>
                                  </p:stCondLst>
                                  <p:childTnLst>
                                    <p:set>
                                      <p:cBhvr>
                                        <p:cTn id="90" dur="1" fill="hold">
                                          <p:stCondLst>
                                            <p:cond delay="0"/>
                                          </p:stCondLst>
                                        </p:cTn>
                                        <p:tgtEl>
                                          <p:spTgt spid="545815"/>
                                        </p:tgtEl>
                                        <p:attrNameLst>
                                          <p:attrName>style.visibility</p:attrName>
                                        </p:attrNameLst>
                                      </p:cBhvr>
                                      <p:to>
                                        <p:strVal val="visible"/>
                                      </p:to>
                                    </p:set>
                                    <p:animEffect transition="in" filter="wipe(up)">
                                      <p:cBhvr>
                                        <p:cTn id="91" dur="500"/>
                                        <p:tgtEl>
                                          <p:spTgt spid="545815"/>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12" presetClass="entr" presetSubtype="8" fill="hold" grpId="0" nodeType="clickEffect">
                                  <p:stCondLst>
                                    <p:cond delay="0"/>
                                  </p:stCondLst>
                                  <p:childTnLst>
                                    <p:set>
                                      <p:cBhvr>
                                        <p:cTn id="95" dur="1" fill="hold">
                                          <p:stCondLst>
                                            <p:cond delay="0"/>
                                          </p:stCondLst>
                                        </p:cTn>
                                        <p:tgtEl>
                                          <p:spTgt spid="545822"/>
                                        </p:tgtEl>
                                        <p:attrNameLst>
                                          <p:attrName>style.visibility</p:attrName>
                                        </p:attrNameLst>
                                      </p:cBhvr>
                                      <p:to>
                                        <p:strVal val="visible"/>
                                      </p:to>
                                    </p:set>
                                    <p:animEffect transition="in" filter="slide(fromLeft)">
                                      <p:cBhvr>
                                        <p:cTn id="96" dur="500"/>
                                        <p:tgtEl>
                                          <p:spTgt spid="545822"/>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12" presetClass="entr" presetSubtype="2" fill="hold" grpId="0" nodeType="clickEffect">
                                  <p:stCondLst>
                                    <p:cond delay="0"/>
                                  </p:stCondLst>
                                  <p:childTnLst>
                                    <p:set>
                                      <p:cBhvr>
                                        <p:cTn id="100" dur="1" fill="hold">
                                          <p:stCondLst>
                                            <p:cond delay="0"/>
                                          </p:stCondLst>
                                        </p:cTn>
                                        <p:tgtEl>
                                          <p:spTgt spid="545823"/>
                                        </p:tgtEl>
                                        <p:attrNameLst>
                                          <p:attrName>style.visibility</p:attrName>
                                        </p:attrNameLst>
                                      </p:cBhvr>
                                      <p:to>
                                        <p:strVal val="visible"/>
                                      </p:to>
                                    </p:set>
                                    <p:animEffect transition="in" filter="slide(fromRight)">
                                      <p:cBhvr>
                                        <p:cTn id="101" dur="500"/>
                                        <p:tgtEl>
                                          <p:spTgt spid="545823"/>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2" fill="hold" nodeType="clickEffect">
                                  <p:stCondLst>
                                    <p:cond delay="0"/>
                                  </p:stCondLst>
                                  <p:childTnLst>
                                    <p:set>
                                      <p:cBhvr>
                                        <p:cTn id="105" dur="1" fill="hold">
                                          <p:stCondLst>
                                            <p:cond delay="0"/>
                                          </p:stCondLst>
                                        </p:cTn>
                                        <p:tgtEl>
                                          <p:spTgt spid="545819"/>
                                        </p:tgtEl>
                                        <p:attrNameLst>
                                          <p:attrName>style.visibility</p:attrName>
                                        </p:attrNameLst>
                                      </p:cBhvr>
                                      <p:to>
                                        <p:strVal val="visible"/>
                                      </p:to>
                                    </p:set>
                                    <p:animEffect transition="in" filter="wipe(right)">
                                      <p:cBhvr>
                                        <p:cTn id="106" dur="500"/>
                                        <p:tgtEl>
                                          <p:spTgt spid="545819"/>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2" presetClass="entr" presetSubtype="8" fill="hold" grpId="0" nodeType="clickEffect">
                                  <p:stCondLst>
                                    <p:cond delay="0"/>
                                  </p:stCondLst>
                                  <p:childTnLst>
                                    <p:set>
                                      <p:cBhvr>
                                        <p:cTn id="110" dur="1" fill="hold">
                                          <p:stCondLst>
                                            <p:cond delay="0"/>
                                          </p:stCondLst>
                                        </p:cTn>
                                        <p:tgtEl>
                                          <p:spTgt spid="545827"/>
                                        </p:tgtEl>
                                        <p:attrNameLst>
                                          <p:attrName>style.visibility</p:attrName>
                                        </p:attrNameLst>
                                      </p:cBhvr>
                                      <p:to>
                                        <p:strVal val="visible"/>
                                      </p:to>
                                    </p:set>
                                    <p:animEffect transition="in" filter="slide(fromLeft)">
                                      <p:cBhvr>
                                        <p:cTn id="111" dur="500"/>
                                        <p:tgtEl>
                                          <p:spTgt spid="545827"/>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12" presetClass="entr" presetSubtype="2" fill="hold" grpId="0" nodeType="clickEffect">
                                  <p:stCondLst>
                                    <p:cond delay="0"/>
                                  </p:stCondLst>
                                  <p:childTnLst>
                                    <p:set>
                                      <p:cBhvr>
                                        <p:cTn id="115" dur="1" fill="hold">
                                          <p:stCondLst>
                                            <p:cond delay="0"/>
                                          </p:stCondLst>
                                        </p:cTn>
                                        <p:tgtEl>
                                          <p:spTgt spid="545828"/>
                                        </p:tgtEl>
                                        <p:attrNameLst>
                                          <p:attrName>style.visibility</p:attrName>
                                        </p:attrNameLst>
                                      </p:cBhvr>
                                      <p:to>
                                        <p:strVal val="visible"/>
                                      </p:to>
                                    </p:set>
                                    <p:animEffect transition="in" filter="slide(fromRight)">
                                      <p:cBhvr>
                                        <p:cTn id="116" dur="500"/>
                                        <p:tgtEl>
                                          <p:spTgt spid="545828"/>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2" presetClass="entr" presetSubtype="4" fill="hold" grpId="0" nodeType="clickEffect">
                                  <p:stCondLst>
                                    <p:cond delay="0"/>
                                  </p:stCondLst>
                                  <p:childTnLst>
                                    <p:set>
                                      <p:cBhvr>
                                        <p:cTn id="120" dur="1" fill="hold">
                                          <p:stCondLst>
                                            <p:cond delay="0"/>
                                          </p:stCondLst>
                                        </p:cTn>
                                        <p:tgtEl>
                                          <p:spTgt spid="545826"/>
                                        </p:tgtEl>
                                        <p:attrNameLst>
                                          <p:attrName>style.visibility</p:attrName>
                                        </p:attrNameLst>
                                      </p:cBhvr>
                                      <p:to>
                                        <p:strVal val="visible"/>
                                      </p:to>
                                    </p:set>
                                    <p:animEffect transition="in" filter="wipe(down)">
                                      <p:cBhvr>
                                        <p:cTn id="121" dur="500"/>
                                        <p:tgtEl>
                                          <p:spTgt spid="545826"/>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12" presetClass="entr" presetSubtype="8" fill="hold" grpId="0" nodeType="clickEffect">
                                  <p:stCondLst>
                                    <p:cond delay="0"/>
                                  </p:stCondLst>
                                  <p:childTnLst>
                                    <p:set>
                                      <p:cBhvr>
                                        <p:cTn id="125" dur="1" fill="hold">
                                          <p:stCondLst>
                                            <p:cond delay="0"/>
                                          </p:stCondLst>
                                        </p:cTn>
                                        <p:tgtEl>
                                          <p:spTgt spid="545830"/>
                                        </p:tgtEl>
                                        <p:attrNameLst>
                                          <p:attrName>style.visibility</p:attrName>
                                        </p:attrNameLst>
                                      </p:cBhvr>
                                      <p:to>
                                        <p:strVal val="visible"/>
                                      </p:to>
                                    </p:set>
                                    <p:animEffect transition="in" filter="slide(fromLeft)">
                                      <p:cBhvr>
                                        <p:cTn id="126" dur="500"/>
                                        <p:tgtEl>
                                          <p:spTgt spid="545830"/>
                                        </p:tgtEl>
                                      </p:cBhvr>
                                    </p:animEffec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12" presetClass="entr" presetSubtype="2" fill="hold" grpId="0" nodeType="clickEffect">
                                  <p:stCondLst>
                                    <p:cond delay="0"/>
                                  </p:stCondLst>
                                  <p:childTnLst>
                                    <p:set>
                                      <p:cBhvr>
                                        <p:cTn id="130" dur="1" fill="hold">
                                          <p:stCondLst>
                                            <p:cond delay="0"/>
                                          </p:stCondLst>
                                        </p:cTn>
                                        <p:tgtEl>
                                          <p:spTgt spid="545831"/>
                                        </p:tgtEl>
                                        <p:attrNameLst>
                                          <p:attrName>style.visibility</p:attrName>
                                        </p:attrNameLst>
                                      </p:cBhvr>
                                      <p:to>
                                        <p:strVal val="visible"/>
                                      </p:to>
                                    </p:set>
                                    <p:animEffect transition="in" filter="slide(fromRight)">
                                      <p:cBhvr>
                                        <p:cTn id="131" dur="500"/>
                                        <p:tgtEl>
                                          <p:spTgt spid="545831"/>
                                        </p:tgtEl>
                                      </p:cBhvr>
                                    </p:animEffect>
                                  </p:childTnLst>
                                </p:cTn>
                              </p:par>
                            </p:childTnLst>
                          </p:cTn>
                        </p:par>
                      </p:childTnLst>
                    </p:cTn>
                  </p:par>
                  <p:par>
                    <p:cTn id="132" fill="hold" nodeType="clickPar">
                      <p:stCondLst>
                        <p:cond delay="indefinite"/>
                      </p:stCondLst>
                      <p:childTnLst>
                        <p:par>
                          <p:cTn id="133" fill="hold" nodeType="withGroup">
                            <p:stCondLst>
                              <p:cond delay="0"/>
                            </p:stCondLst>
                            <p:childTnLst>
                              <p:par>
                                <p:cTn id="134" presetID="22" presetClass="entr" presetSubtype="4" fill="hold" grpId="0" nodeType="clickEffect">
                                  <p:stCondLst>
                                    <p:cond delay="0"/>
                                  </p:stCondLst>
                                  <p:childTnLst>
                                    <p:set>
                                      <p:cBhvr>
                                        <p:cTn id="135" dur="1" fill="hold">
                                          <p:stCondLst>
                                            <p:cond delay="0"/>
                                          </p:stCondLst>
                                        </p:cTn>
                                        <p:tgtEl>
                                          <p:spTgt spid="545829"/>
                                        </p:tgtEl>
                                        <p:attrNameLst>
                                          <p:attrName>style.visibility</p:attrName>
                                        </p:attrNameLst>
                                      </p:cBhvr>
                                      <p:to>
                                        <p:strVal val="visible"/>
                                      </p:to>
                                    </p:set>
                                    <p:animEffect transition="in" filter="wipe(down)">
                                      <p:cBhvr>
                                        <p:cTn id="136" dur="500"/>
                                        <p:tgtEl>
                                          <p:spTgt spid="545829"/>
                                        </p:tgtEl>
                                      </p:cBhvr>
                                    </p:animEffect>
                                  </p:childTnLst>
                                </p:cTn>
                              </p:par>
                            </p:childTnLst>
                          </p:cTn>
                        </p:par>
                      </p:childTnLst>
                    </p:cTn>
                  </p:par>
                  <p:par>
                    <p:cTn id="137" fill="hold" nodeType="clickPar">
                      <p:stCondLst>
                        <p:cond delay="indefinite"/>
                      </p:stCondLst>
                      <p:childTnLst>
                        <p:par>
                          <p:cTn id="138" fill="hold" nodeType="withGroup">
                            <p:stCondLst>
                              <p:cond delay="0"/>
                            </p:stCondLst>
                            <p:childTnLst>
                              <p:par>
                                <p:cTn id="139" presetID="12" presetClass="entr" presetSubtype="8" fill="hold" grpId="0" nodeType="clickEffect">
                                  <p:stCondLst>
                                    <p:cond delay="0"/>
                                  </p:stCondLst>
                                  <p:childTnLst>
                                    <p:set>
                                      <p:cBhvr>
                                        <p:cTn id="140" dur="1" fill="hold">
                                          <p:stCondLst>
                                            <p:cond delay="0"/>
                                          </p:stCondLst>
                                        </p:cTn>
                                        <p:tgtEl>
                                          <p:spTgt spid="545833"/>
                                        </p:tgtEl>
                                        <p:attrNameLst>
                                          <p:attrName>style.visibility</p:attrName>
                                        </p:attrNameLst>
                                      </p:cBhvr>
                                      <p:to>
                                        <p:strVal val="visible"/>
                                      </p:to>
                                    </p:set>
                                    <p:animEffect transition="in" filter="slide(fromLeft)">
                                      <p:cBhvr>
                                        <p:cTn id="141" dur="500"/>
                                        <p:tgtEl>
                                          <p:spTgt spid="545833"/>
                                        </p:tgtEl>
                                      </p:cBhvr>
                                    </p:animEffect>
                                  </p:childTnLst>
                                </p:cTn>
                              </p:par>
                            </p:childTnLst>
                          </p:cTn>
                        </p:par>
                      </p:childTnLst>
                    </p:cTn>
                  </p:par>
                  <p:par>
                    <p:cTn id="142" fill="hold" nodeType="clickPar">
                      <p:stCondLst>
                        <p:cond delay="indefinite"/>
                      </p:stCondLst>
                      <p:childTnLst>
                        <p:par>
                          <p:cTn id="143" fill="hold" nodeType="withGroup">
                            <p:stCondLst>
                              <p:cond delay="0"/>
                            </p:stCondLst>
                            <p:childTnLst>
                              <p:par>
                                <p:cTn id="144" presetID="12" presetClass="entr" presetSubtype="2" fill="hold" grpId="0" nodeType="clickEffect">
                                  <p:stCondLst>
                                    <p:cond delay="0"/>
                                  </p:stCondLst>
                                  <p:childTnLst>
                                    <p:set>
                                      <p:cBhvr>
                                        <p:cTn id="145" dur="1" fill="hold">
                                          <p:stCondLst>
                                            <p:cond delay="0"/>
                                          </p:stCondLst>
                                        </p:cTn>
                                        <p:tgtEl>
                                          <p:spTgt spid="545834"/>
                                        </p:tgtEl>
                                        <p:attrNameLst>
                                          <p:attrName>style.visibility</p:attrName>
                                        </p:attrNameLst>
                                      </p:cBhvr>
                                      <p:to>
                                        <p:strVal val="visible"/>
                                      </p:to>
                                    </p:set>
                                    <p:animEffect transition="in" filter="slide(fromRight)">
                                      <p:cBhvr>
                                        <p:cTn id="146" dur="500"/>
                                        <p:tgtEl>
                                          <p:spTgt spid="545834"/>
                                        </p:tgtEl>
                                      </p:cBhvr>
                                    </p:animEffec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22" presetClass="entr" presetSubtype="4" fill="hold" grpId="0" nodeType="clickEffect">
                                  <p:stCondLst>
                                    <p:cond delay="0"/>
                                  </p:stCondLst>
                                  <p:childTnLst>
                                    <p:set>
                                      <p:cBhvr>
                                        <p:cTn id="150" dur="1" fill="hold">
                                          <p:stCondLst>
                                            <p:cond delay="0"/>
                                          </p:stCondLst>
                                        </p:cTn>
                                        <p:tgtEl>
                                          <p:spTgt spid="545832"/>
                                        </p:tgtEl>
                                        <p:attrNameLst>
                                          <p:attrName>style.visibility</p:attrName>
                                        </p:attrNameLst>
                                      </p:cBhvr>
                                      <p:to>
                                        <p:strVal val="visible"/>
                                      </p:to>
                                    </p:set>
                                    <p:animEffect transition="in" filter="wipe(down)">
                                      <p:cBhvr>
                                        <p:cTn id="151" dur="500"/>
                                        <p:tgtEl>
                                          <p:spTgt spid="5458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5794" grpId="0"/>
      <p:bldP spid="545796" grpId="0"/>
      <p:bldP spid="545797" grpId="0"/>
      <p:bldP spid="545798" grpId="0"/>
      <p:bldP spid="545802" grpId="0"/>
      <p:bldP spid="545806" grpId="0"/>
      <p:bldP spid="545807" grpId="0"/>
      <p:bldP spid="545808" grpId="0"/>
      <p:bldP spid="545814" grpId="0"/>
      <p:bldP spid="545818" grpId="0"/>
      <p:bldP spid="545822" grpId="0"/>
      <p:bldP spid="545823" grpId="0"/>
      <p:bldP spid="545824" grpId="0"/>
      <p:bldP spid="545825" grpId="0"/>
      <p:bldP spid="545826" grpId="0" animBg="1"/>
      <p:bldP spid="545827" grpId="0"/>
      <p:bldP spid="545828" grpId="0"/>
      <p:bldP spid="545829" grpId="0" animBg="1"/>
      <p:bldP spid="545830" grpId="0"/>
      <p:bldP spid="545831" grpId="0"/>
      <p:bldP spid="545832" grpId="0" animBg="1"/>
      <p:bldP spid="545833" grpId="0"/>
      <p:bldP spid="545834" grpId="0"/>
      <p:bldP spid="54583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670" name="Rectangle 78"/>
          <p:cNvSpPr>
            <a:spLocks noChangeArrowheads="1"/>
          </p:cNvSpPr>
          <p:nvPr/>
        </p:nvSpPr>
        <p:spPr bwMode="auto">
          <a:xfrm>
            <a:off x="539750" y="333375"/>
            <a:ext cx="6300788" cy="817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165048" bIns="165048" anchor="ctr">
            <a:spAutoFit/>
          </a:bodyPr>
          <a:lstStyle/>
          <a:p>
            <a:pPr algn="l"/>
            <a:r>
              <a:rPr lang="en-US" altLang="zh-CN" sz="3200">
                <a:solidFill>
                  <a:schemeClr val="accent2"/>
                </a:solidFill>
                <a:latin typeface="Times New Roman" panose="02020603050405020304" pitchFamily="18" charset="0"/>
                <a:ea typeface="楷体_GB2312" pitchFamily="49" charset="-122"/>
              </a:rPr>
              <a:t>6.1  </a:t>
            </a:r>
            <a:r>
              <a:rPr lang="zh-CN" altLang="en-US" sz="3200">
                <a:solidFill>
                  <a:schemeClr val="accent2"/>
                </a:solidFill>
                <a:latin typeface="Times New Roman" panose="02020603050405020304" pitchFamily="18" charset="0"/>
                <a:ea typeface="楷体_GB2312" pitchFamily="49" charset="-122"/>
              </a:rPr>
              <a:t>时序逻辑电路的基本概念</a:t>
            </a:r>
          </a:p>
        </p:txBody>
      </p:sp>
      <p:sp>
        <p:nvSpPr>
          <p:cNvPr id="366671" name="Rectangle 79"/>
          <p:cNvSpPr>
            <a:spLocks noChangeArrowheads="1"/>
          </p:cNvSpPr>
          <p:nvPr/>
        </p:nvSpPr>
        <p:spPr bwMode="auto">
          <a:xfrm>
            <a:off x="596900" y="1195388"/>
            <a:ext cx="58388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76176" bIns="76176" anchor="ctr">
            <a:spAutoFit/>
          </a:bodyPr>
          <a:lstStyle>
            <a:lvl1pPr indent="276225" algn="l">
              <a:defRPr kumimoji="1" sz="24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2800">
                <a:solidFill>
                  <a:schemeClr val="accent2"/>
                </a:solidFill>
                <a:ea typeface="楷体_GB2312" pitchFamily="49" charset="-122"/>
              </a:rPr>
              <a:t>6.1.1 </a:t>
            </a:r>
            <a:r>
              <a:rPr kumimoji="0" lang="zh-CN" altLang="en-US" sz="2800">
                <a:solidFill>
                  <a:schemeClr val="accent2"/>
                </a:solidFill>
                <a:ea typeface="楷体_GB2312" pitchFamily="49" charset="-122"/>
              </a:rPr>
              <a:t>时序逻辑电路的模型与分类</a:t>
            </a:r>
          </a:p>
        </p:txBody>
      </p:sp>
      <p:sp>
        <p:nvSpPr>
          <p:cNvPr id="366672" name="Rectangle 80"/>
          <p:cNvSpPr>
            <a:spLocks noChangeArrowheads="1"/>
          </p:cNvSpPr>
          <p:nvPr/>
        </p:nvSpPr>
        <p:spPr bwMode="auto">
          <a:xfrm>
            <a:off x="466725" y="1730375"/>
            <a:ext cx="4824413"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76176" bIns="76176" anchor="ctr">
            <a:spAutoFit/>
          </a:bodyPr>
          <a:lstStyle>
            <a:lvl1pPr indent="276225" algn="l">
              <a:defRPr kumimoji="1" sz="24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a:solidFill>
                  <a:srgbClr val="000066"/>
                </a:solidFill>
                <a:ea typeface="楷体_GB2312" pitchFamily="49" charset="-122"/>
              </a:rPr>
              <a:t>1</a:t>
            </a:r>
            <a:r>
              <a:rPr kumimoji="0" lang="en-US" altLang="zh-CN">
                <a:solidFill>
                  <a:srgbClr val="000066"/>
                </a:solidFill>
                <a:latin typeface="楷体_GB2312" pitchFamily="49" charset="-122"/>
                <a:ea typeface="楷体_GB2312" pitchFamily="49" charset="-122"/>
              </a:rPr>
              <a:t>. </a:t>
            </a:r>
            <a:r>
              <a:rPr kumimoji="0" lang="zh-CN" altLang="en-US">
                <a:solidFill>
                  <a:srgbClr val="000066"/>
                </a:solidFill>
                <a:latin typeface="楷体_GB2312" pitchFamily="49" charset="-122"/>
                <a:ea typeface="楷体_GB2312" pitchFamily="49" charset="-122"/>
              </a:rPr>
              <a:t>时序电路的一般化模型</a:t>
            </a:r>
          </a:p>
        </p:txBody>
      </p:sp>
      <p:graphicFrame>
        <p:nvGraphicFramePr>
          <p:cNvPr id="366674" name="Object 82"/>
          <p:cNvGraphicFramePr>
            <a:graphicFrameLocks noChangeAspect="1"/>
          </p:cNvGraphicFramePr>
          <p:nvPr/>
        </p:nvGraphicFramePr>
        <p:xfrm>
          <a:off x="274638" y="2349500"/>
          <a:ext cx="5616575" cy="2214563"/>
        </p:xfrm>
        <a:graphic>
          <a:graphicData uri="http://schemas.openxmlformats.org/presentationml/2006/ole">
            <mc:AlternateContent xmlns:mc="http://schemas.openxmlformats.org/markup-compatibility/2006">
              <mc:Choice xmlns:v="urn:schemas-microsoft-com:vml" Requires="v">
                <p:oleObj spid="_x0000_s366940" name="图片" r:id="rId3" imgW="2428920" imgH="990720" progId="Word.Picture.8">
                  <p:embed/>
                </p:oleObj>
              </mc:Choice>
              <mc:Fallback>
                <p:oleObj name="图片" r:id="rId3" imgW="2428920" imgH="990720" progId="Word.Picture.8">
                  <p:embed/>
                  <p:pic>
                    <p:nvPicPr>
                      <p:cNvPr id="0" name="Object 8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638" y="2349500"/>
                        <a:ext cx="5616575" cy="2214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6675" name="Rectangle 83"/>
          <p:cNvSpPr>
            <a:spLocks noChangeArrowheads="1"/>
          </p:cNvSpPr>
          <p:nvPr/>
        </p:nvSpPr>
        <p:spPr bwMode="auto">
          <a:xfrm>
            <a:off x="1568450" y="4878388"/>
            <a:ext cx="5087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en-US" altLang="zh-CN">
                <a:latin typeface="楷体_GB2312" pitchFamily="49" charset="-122"/>
                <a:ea typeface="楷体_GB2312" pitchFamily="49" charset="-122"/>
              </a:rPr>
              <a:t>*</a:t>
            </a:r>
            <a:r>
              <a:rPr lang="zh-CN" altLang="en-US">
                <a:latin typeface="楷体_GB2312" pitchFamily="49" charset="-122"/>
                <a:ea typeface="楷体_GB2312" pitchFamily="49" charset="-122"/>
              </a:rPr>
              <a:t>电路由组合电路和存储电路组成。 </a:t>
            </a:r>
          </a:p>
        </p:txBody>
      </p:sp>
      <p:sp>
        <p:nvSpPr>
          <p:cNvPr id="366676" name="Rectangle 84"/>
          <p:cNvSpPr>
            <a:spLocks noChangeArrowheads="1"/>
          </p:cNvSpPr>
          <p:nvPr/>
        </p:nvSpPr>
        <p:spPr bwMode="auto">
          <a:xfrm>
            <a:off x="6405563" y="4860925"/>
            <a:ext cx="26368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en-US" altLang="zh-CN">
                <a:latin typeface="楷体_GB2312" pitchFamily="49" charset="-122"/>
                <a:ea typeface="楷体_GB2312" pitchFamily="49" charset="-122"/>
              </a:rPr>
              <a:t>*</a:t>
            </a:r>
            <a:r>
              <a:rPr lang="zh-CN" altLang="en-US">
                <a:latin typeface="楷体_GB2312" pitchFamily="49" charset="-122"/>
                <a:ea typeface="楷体_GB2312" pitchFamily="49" charset="-122"/>
              </a:rPr>
              <a:t>电路存在反馈。 </a:t>
            </a:r>
          </a:p>
        </p:txBody>
      </p:sp>
      <p:sp>
        <p:nvSpPr>
          <p:cNvPr id="366677" name="Rectangle 85"/>
          <p:cNvSpPr>
            <a:spLocks noChangeArrowheads="1"/>
          </p:cNvSpPr>
          <p:nvPr/>
        </p:nvSpPr>
        <p:spPr bwMode="auto">
          <a:xfrm>
            <a:off x="165100" y="4859338"/>
            <a:ext cx="1717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zh-CN" altLang="en-US">
                <a:latin typeface="楷体_GB2312" pitchFamily="49" charset="-122"/>
                <a:ea typeface="楷体_GB2312" pitchFamily="49" charset="-122"/>
              </a:rPr>
              <a:t>结构特征</a:t>
            </a:r>
            <a:r>
              <a:rPr lang="en-US" altLang="zh-CN">
                <a:latin typeface="楷体_GB2312" pitchFamily="49" charset="-122"/>
                <a:ea typeface="楷体_GB2312" pitchFamily="49" charset="-122"/>
              </a:rPr>
              <a:t>: </a:t>
            </a:r>
          </a:p>
        </p:txBody>
      </p:sp>
      <p:graphicFrame>
        <p:nvGraphicFramePr>
          <p:cNvPr id="366678" name="Object 86"/>
          <p:cNvGraphicFramePr>
            <a:graphicFrameLocks noChangeAspect="1"/>
          </p:cNvGraphicFramePr>
          <p:nvPr/>
        </p:nvGraphicFramePr>
        <p:xfrm>
          <a:off x="6042025" y="2112963"/>
          <a:ext cx="2505075" cy="523875"/>
        </p:xfrm>
        <a:graphic>
          <a:graphicData uri="http://schemas.openxmlformats.org/presentationml/2006/ole">
            <mc:AlternateContent xmlns:mc="http://schemas.openxmlformats.org/markup-compatibility/2006">
              <mc:Choice xmlns:v="urn:schemas-microsoft-com:vml" Requires="v">
                <p:oleObj spid="_x0000_s366941" name="Equation" r:id="rId5" imgW="1104840" imgH="228600" progId="Equation.DSMT4">
                  <p:embed/>
                </p:oleObj>
              </mc:Choice>
              <mc:Fallback>
                <p:oleObj name="Equation" r:id="rId5" imgW="1104840" imgH="228600" progId="Equation.DSMT4">
                  <p:embed/>
                  <p:pic>
                    <p:nvPicPr>
                      <p:cNvPr id="0" name="Object 8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2025" y="2112963"/>
                        <a:ext cx="2505075" cy="523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6679" name="Object 87"/>
          <p:cNvGraphicFramePr>
            <a:graphicFrameLocks noChangeAspect="1"/>
          </p:cNvGraphicFramePr>
          <p:nvPr/>
        </p:nvGraphicFramePr>
        <p:xfrm>
          <a:off x="6056313" y="2806700"/>
          <a:ext cx="2763837" cy="554038"/>
        </p:xfrm>
        <a:graphic>
          <a:graphicData uri="http://schemas.openxmlformats.org/presentationml/2006/ole">
            <mc:AlternateContent xmlns:mc="http://schemas.openxmlformats.org/markup-compatibility/2006">
              <mc:Choice xmlns:v="urn:schemas-microsoft-com:vml" Requires="v">
                <p:oleObj spid="_x0000_s366942" name="Equation" r:id="rId7" imgW="1218960" imgH="241200" progId="Equation.DSMT4">
                  <p:embed/>
                </p:oleObj>
              </mc:Choice>
              <mc:Fallback>
                <p:oleObj name="Equation" r:id="rId7" imgW="1218960" imgH="241200" progId="Equation.DSMT4">
                  <p:embed/>
                  <p:pic>
                    <p:nvPicPr>
                      <p:cNvPr id="0" name="Object 8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56313" y="2806700"/>
                        <a:ext cx="2763837" cy="554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6680" name="Object 88"/>
          <p:cNvGraphicFramePr>
            <a:graphicFrameLocks noChangeAspect="1"/>
          </p:cNvGraphicFramePr>
          <p:nvPr/>
        </p:nvGraphicFramePr>
        <p:xfrm>
          <a:off x="6056313" y="3530600"/>
          <a:ext cx="2881312" cy="525463"/>
        </p:xfrm>
        <a:graphic>
          <a:graphicData uri="http://schemas.openxmlformats.org/presentationml/2006/ole">
            <mc:AlternateContent xmlns:mc="http://schemas.openxmlformats.org/markup-compatibility/2006">
              <mc:Choice xmlns:v="urn:schemas-microsoft-com:vml" Requires="v">
                <p:oleObj spid="_x0000_s366943" name="Equation" r:id="rId9" imgW="1269720" imgH="228600" progId="Equation.DSMT4">
                  <p:embed/>
                </p:oleObj>
              </mc:Choice>
              <mc:Fallback>
                <p:oleObj name="Equation" r:id="rId9" imgW="1269720" imgH="228600" progId="Equation.DSMT4">
                  <p:embed/>
                  <p:pic>
                    <p:nvPicPr>
                      <p:cNvPr id="0" name="Object 8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56313" y="3530600"/>
                        <a:ext cx="2881312" cy="525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6681" name="Object 89"/>
          <p:cNvGraphicFramePr>
            <a:graphicFrameLocks noChangeAspect="1"/>
          </p:cNvGraphicFramePr>
          <p:nvPr/>
        </p:nvGraphicFramePr>
        <p:xfrm>
          <a:off x="6070600" y="4227513"/>
          <a:ext cx="2735263" cy="525462"/>
        </p:xfrm>
        <a:graphic>
          <a:graphicData uri="http://schemas.openxmlformats.org/presentationml/2006/ole">
            <mc:AlternateContent xmlns:mc="http://schemas.openxmlformats.org/markup-compatibility/2006">
              <mc:Choice xmlns:v="urn:schemas-microsoft-com:vml" Requires="v">
                <p:oleObj spid="_x0000_s366944" name="Equation" r:id="rId11" imgW="1206360" imgH="228600" progId="Equation.DSMT4">
                  <p:embed/>
                </p:oleObj>
              </mc:Choice>
              <mc:Fallback>
                <p:oleObj name="Equation" r:id="rId11" imgW="1206360" imgH="228600" progId="Equation.DSMT4">
                  <p:embed/>
                  <p:pic>
                    <p:nvPicPr>
                      <p:cNvPr id="0" name="Object 8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70600" y="4227513"/>
                        <a:ext cx="2735263" cy="525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6682" name="Rectangle 90"/>
          <p:cNvSpPr>
            <a:spLocks noChangeArrowheads="1"/>
          </p:cNvSpPr>
          <p:nvPr/>
        </p:nvSpPr>
        <p:spPr bwMode="auto">
          <a:xfrm>
            <a:off x="171450" y="5557838"/>
            <a:ext cx="31924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zh-CN" altLang="en-US">
                <a:solidFill>
                  <a:srgbClr val="006600"/>
                </a:solidFill>
                <a:latin typeface="Times New Roman" panose="02020603050405020304" pitchFamily="18" charset="0"/>
                <a:ea typeface="楷体_GB2312" pitchFamily="49" charset="-122"/>
              </a:rPr>
              <a:t>输出方程</a:t>
            </a:r>
            <a:r>
              <a:rPr lang="en-US" altLang="zh-CN">
                <a:solidFill>
                  <a:srgbClr val="006600"/>
                </a:solidFill>
                <a:latin typeface="Times New Roman" panose="02020603050405020304" pitchFamily="18" charset="0"/>
                <a:ea typeface="楷体_GB2312" pitchFamily="49" charset="-122"/>
              </a:rPr>
              <a:t>: </a:t>
            </a:r>
            <a:r>
              <a:rPr lang="en-US" altLang="zh-CN" i="1">
                <a:latin typeface="Times New Roman" panose="02020603050405020304" pitchFamily="18" charset="0"/>
                <a:ea typeface="楷体_GB2312" pitchFamily="49" charset="-122"/>
              </a:rPr>
              <a:t>O</a:t>
            </a:r>
            <a:r>
              <a:rPr lang="zh-CN" altLang="en-US" i="1">
                <a:latin typeface="Times New Roman" panose="02020603050405020304" pitchFamily="18" charset="0"/>
                <a:ea typeface="楷体_GB2312" pitchFamily="49" charset="-122"/>
              </a:rPr>
              <a:t>＝</a:t>
            </a:r>
            <a:r>
              <a:rPr lang="en-US" altLang="zh-CN" i="1">
                <a:latin typeface="Times New Roman" panose="02020603050405020304" pitchFamily="18" charset="0"/>
                <a:ea typeface="楷体_GB2312" pitchFamily="49" charset="-122"/>
              </a:rPr>
              <a:t>f</a:t>
            </a:r>
            <a:r>
              <a:rPr lang="en-US" altLang="zh-CN" baseline="-25000">
                <a:latin typeface="Times New Roman" panose="02020603050405020304" pitchFamily="18" charset="0"/>
                <a:ea typeface="楷体_GB2312" pitchFamily="49" charset="-122"/>
              </a:rPr>
              <a:t>1</a:t>
            </a:r>
            <a:r>
              <a:rPr lang="en-US" altLang="zh-CN">
                <a:latin typeface="Times New Roman" panose="02020603050405020304" pitchFamily="18" charset="0"/>
                <a:ea typeface="楷体_GB2312" pitchFamily="49" charset="-122"/>
              </a:rPr>
              <a:t>(</a:t>
            </a:r>
            <a:r>
              <a:rPr lang="en-US" altLang="zh-CN" i="1">
                <a:latin typeface="Times New Roman" panose="02020603050405020304" pitchFamily="18" charset="0"/>
                <a:ea typeface="楷体_GB2312" pitchFamily="49" charset="-122"/>
              </a:rPr>
              <a:t>I</a:t>
            </a:r>
            <a:r>
              <a:rPr lang="zh-CN" altLang="en-US" i="1">
                <a:latin typeface="Times New Roman" panose="02020603050405020304" pitchFamily="18" charset="0"/>
                <a:ea typeface="楷体_GB2312" pitchFamily="49" charset="-122"/>
              </a:rPr>
              <a:t>，</a:t>
            </a:r>
            <a:r>
              <a:rPr lang="en-US" altLang="zh-CN" i="1">
                <a:latin typeface="Times New Roman" panose="02020603050405020304" pitchFamily="18" charset="0"/>
                <a:ea typeface="楷体_GB2312" pitchFamily="49" charset="-122"/>
              </a:rPr>
              <a:t>S</a:t>
            </a:r>
            <a:r>
              <a:rPr lang="en-US" altLang="zh-CN">
                <a:latin typeface="Times New Roman" panose="02020603050405020304" pitchFamily="18" charset="0"/>
                <a:ea typeface="楷体_GB2312" pitchFamily="49" charset="-122"/>
              </a:rPr>
              <a:t>)</a:t>
            </a:r>
            <a:r>
              <a:rPr lang="en-US" altLang="zh-CN">
                <a:solidFill>
                  <a:schemeClr val="folHlink"/>
                </a:solidFill>
                <a:latin typeface="Times New Roman" panose="02020603050405020304" pitchFamily="18" charset="0"/>
                <a:ea typeface="楷体_GB2312" pitchFamily="49" charset="-122"/>
              </a:rPr>
              <a:t> </a:t>
            </a:r>
          </a:p>
        </p:txBody>
      </p:sp>
      <p:sp>
        <p:nvSpPr>
          <p:cNvPr id="366683" name="Rectangle 91"/>
          <p:cNvSpPr>
            <a:spLocks noChangeArrowheads="1"/>
          </p:cNvSpPr>
          <p:nvPr/>
        </p:nvSpPr>
        <p:spPr bwMode="auto">
          <a:xfrm>
            <a:off x="3994150" y="5580063"/>
            <a:ext cx="3344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r>
              <a:rPr lang="zh-CN" altLang="en-US">
                <a:solidFill>
                  <a:srgbClr val="006600"/>
                </a:solidFill>
                <a:latin typeface="Times New Roman" panose="02020603050405020304" pitchFamily="18" charset="0"/>
                <a:ea typeface="楷体_GB2312" pitchFamily="49" charset="-122"/>
              </a:rPr>
              <a:t>激励方程</a:t>
            </a:r>
            <a:r>
              <a:rPr lang="en-US" altLang="zh-CN">
                <a:solidFill>
                  <a:srgbClr val="006600"/>
                </a:solidFill>
                <a:latin typeface="Times New Roman" panose="02020603050405020304" pitchFamily="18" charset="0"/>
                <a:ea typeface="楷体_GB2312" pitchFamily="49" charset="-122"/>
              </a:rPr>
              <a:t>: </a:t>
            </a:r>
            <a:r>
              <a:rPr lang="en-US" altLang="zh-CN" i="1">
                <a:latin typeface="Times New Roman" panose="02020603050405020304" pitchFamily="18" charset="0"/>
                <a:ea typeface="楷体_GB2312" pitchFamily="49" charset="-122"/>
              </a:rPr>
              <a:t>E</a:t>
            </a:r>
            <a:r>
              <a:rPr lang="zh-CN" altLang="en-US" i="1">
                <a:latin typeface="Times New Roman" panose="02020603050405020304" pitchFamily="18" charset="0"/>
                <a:ea typeface="楷体_GB2312" pitchFamily="49" charset="-122"/>
              </a:rPr>
              <a:t>＝</a:t>
            </a:r>
            <a:r>
              <a:rPr lang="en-US" altLang="zh-CN" i="1">
                <a:latin typeface="Times New Roman" panose="02020603050405020304" pitchFamily="18" charset="0"/>
                <a:ea typeface="楷体_GB2312" pitchFamily="49" charset="-122"/>
              </a:rPr>
              <a:t>f</a:t>
            </a:r>
            <a:r>
              <a:rPr lang="en-US" altLang="zh-CN" baseline="-25000">
                <a:latin typeface="Times New Roman" panose="02020603050405020304" pitchFamily="18" charset="0"/>
                <a:ea typeface="楷体_GB2312" pitchFamily="49" charset="-122"/>
              </a:rPr>
              <a:t>2</a:t>
            </a:r>
            <a:r>
              <a:rPr lang="en-US" altLang="zh-CN">
                <a:latin typeface="Times New Roman" panose="02020603050405020304" pitchFamily="18" charset="0"/>
                <a:ea typeface="楷体_GB2312" pitchFamily="49" charset="-122"/>
              </a:rPr>
              <a:t>(</a:t>
            </a:r>
            <a:r>
              <a:rPr lang="en-US" altLang="zh-CN" i="1">
                <a:latin typeface="Times New Roman" panose="02020603050405020304" pitchFamily="18" charset="0"/>
                <a:ea typeface="楷体_GB2312" pitchFamily="49" charset="-122"/>
              </a:rPr>
              <a:t>I</a:t>
            </a:r>
            <a:r>
              <a:rPr lang="zh-CN" altLang="en-US" i="1">
                <a:latin typeface="Times New Roman" panose="02020603050405020304" pitchFamily="18" charset="0"/>
                <a:ea typeface="楷体_GB2312" pitchFamily="49" charset="-122"/>
              </a:rPr>
              <a:t>，</a:t>
            </a:r>
            <a:r>
              <a:rPr lang="en-US" altLang="zh-CN" i="1">
                <a:latin typeface="Times New Roman" panose="02020603050405020304" pitchFamily="18" charset="0"/>
                <a:ea typeface="楷体_GB2312" pitchFamily="49" charset="-122"/>
              </a:rPr>
              <a:t>S</a:t>
            </a:r>
            <a:r>
              <a:rPr lang="en-US" altLang="zh-CN">
                <a:latin typeface="Times New Roman" panose="02020603050405020304" pitchFamily="18" charset="0"/>
                <a:ea typeface="楷体_GB2312" pitchFamily="49" charset="-122"/>
              </a:rPr>
              <a:t>)</a:t>
            </a:r>
            <a:r>
              <a:rPr lang="en-US" altLang="zh-CN">
                <a:solidFill>
                  <a:srgbClr val="006600"/>
                </a:solidFill>
                <a:latin typeface="Times New Roman" panose="02020603050405020304" pitchFamily="18" charset="0"/>
                <a:ea typeface="楷体_GB2312" pitchFamily="49" charset="-122"/>
              </a:rPr>
              <a:t> </a:t>
            </a:r>
          </a:p>
        </p:txBody>
      </p:sp>
      <p:sp>
        <p:nvSpPr>
          <p:cNvPr id="366684" name="Rectangle 92"/>
          <p:cNvSpPr>
            <a:spLocks noChangeArrowheads="1"/>
          </p:cNvSpPr>
          <p:nvPr/>
        </p:nvSpPr>
        <p:spPr bwMode="auto">
          <a:xfrm>
            <a:off x="200025" y="6091238"/>
            <a:ext cx="47831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r>
              <a:rPr lang="zh-CN" altLang="en-US">
                <a:solidFill>
                  <a:srgbClr val="339933"/>
                </a:solidFill>
                <a:latin typeface="Times New Roman" panose="02020603050405020304" pitchFamily="18" charset="0"/>
                <a:ea typeface="楷体_GB2312" pitchFamily="49" charset="-122"/>
              </a:rPr>
              <a:t>状态方程 </a:t>
            </a:r>
            <a:r>
              <a:rPr lang="en-US" altLang="zh-CN">
                <a:solidFill>
                  <a:srgbClr val="339933"/>
                </a:solidFill>
                <a:latin typeface="Times New Roman" panose="02020603050405020304" pitchFamily="18" charset="0"/>
                <a:ea typeface="楷体_GB2312" pitchFamily="49" charset="-122"/>
              </a:rPr>
              <a:t>:</a:t>
            </a:r>
            <a:r>
              <a:rPr lang="en-US" altLang="zh-CN">
                <a:solidFill>
                  <a:schemeClr val="folHlink"/>
                </a:solidFill>
                <a:latin typeface="Times New Roman" panose="02020603050405020304" pitchFamily="18" charset="0"/>
                <a:ea typeface="楷体_GB2312" pitchFamily="49" charset="-122"/>
              </a:rPr>
              <a:t>   </a:t>
            </a:r>
            <a:r>
              <a:rPr lang="en-US" altLang="zh-CN" i="1">
                <a:latin typeface="Times New Roman" panose="02020603050405020304" pitchFamily="18" charset="0"/>
                <a:ea typeface="楷体_GB2312" pitchFamily="49" charset="-122"/>
              </a:rPr>
              <a:t>S</a:t>
            </a:r>
            <a:r>
              <a:rPr lang="en-US" altLang="zh-CN" i="1" baseline="30000">
                <a:latin typeface="Times New Roman" panose="02020603050405020304" pitchFamily="18" charset="0"/>
                <a:ea typeface="楷体_GB2312" pitchFamily="49" charset="-122"/>
              </a:rPr>
              <a:t>n+1</a:t>
            </a:r>
            <a:r>
              <a:rPr lang="zh-CN" altLang="en-US" i="1">
                <a:latin typeface="Times New Roman" panose="02020603050405020304" pitchFamily="18" charset="0"/>
                <a:ea typeface="楷体_GB2312" pitchFamily="49" charset="-122"/>
              </a:rPr>
              <a:t>＝</a:t>
            </a:r>
            <a:r>
              <a:rPr lang="en-US" altLang="zh-CN" i="1">
                <a:latin typeface="Times New Roman" panose="02020603050405020304" pitchFamily="18" charset="0"/>
                <a:ea typeface="楷体_GB2312" pitchFamily="49" charset="-122"/>
              </a:rPr>
              <a:t>f</a:t>
            </a:r>
            <a:r>
              <a:rPr lang="en-US" altLang="zh-CN" baseline="-25000">
                <a:latin typeface="Times New Roman" panose="02020603050405020304" pitchFamily="18" charset="0"/>
                <a:ea typeface="楷体_GB2312" pitchFamily="49" charset="-122"/>
              </a:rPr>
              <a:t>3</a:t>
            </a:r>
            <a:r>
              <a:rPr lang="en-US" altLang="zh-CN">
                <a:latin typeface="Times New Roman" panose="02020603050405020304" pitchFamily="18" charset="0"/>
                <a:ea typeface="楷体_GB2312" pitchFamily="49" charset="-122"/>
              </a:rPr>
              <a:t>(</a:t>
            </a:r>
            <a:r>
              <a:rPr lang="en-US" altLang="zh-CN" i="1">
                <a:latin typeface="Times New Roman" panose="02020603050405020304" pitchFamily="18" charset="0"/>
                <a:ea typeface="楷体_GB2312" pitchFamily="49" charset="-122"/>
              </a:rPr>
              <a:t>E</a:t>
            </a:r>
            <a:r>
              <a:rPr lang="zh-CN" altLang="en-US" i="1">
                <a:latin typeface="Times New Roman" panose="02020603050405020304" pitchFamily="18" charset="0"/>
                <a:ea typeface="楷体_GB2312" pitchFamily="49" charset="-122"/>
              </a:rPr>
              <a:t>，</a:t>
            </a:r>
            <a:r>
              <a:rPr lang="en-US" altLang="zh-CN" i="1">
                <a:latin typeface="Times New Roman" panose="02020603050405020304" pitchFamily="18" charset="0"/>
                <a:ea typeface="楷体_GB2312" pitchFamily="49" charset="-122"/>
              </a:rPr>
              <a:t>S</a:t>
            </a:r>
            <a:r>
              <a:rPr lang="en-US" altLang="zh-CN" i="1" baseline="30000">
                <a:latin typeface="Times New Roman" panose="02020603050405020304" pitchFamily="18" charset="0"/>
                <a:ea typeface="楷体_GB2312" pitchFamily="49" charset="-122"/>
              </a:rPr>
              <a:t>n </a:t>
            </a:r>
            <a:r>
              <a:rPr lang="en-US" altLang="zh-CN">
                <a:latin typeface="Times New Roman" panose="02020603050405020304" pitchFamily="18" charset="0"/>
                <a:ea typeface="楷体_GB2312" pitchFamily="49" charset="-122"/>
              </a:rPr>
              <a:t>)</a:t>
            </a:r>
            <a:r>
              <a:rPr lang="en-US" altLang="zh-CN">
                <a:solidFill>
                  <a:srgbClr val="339933"/>
                </a:solidFill>
                <a:latin typeface="Times New Roman" panose="02020603050405020304" pitchFamily="18" charset="0"/>
                <a:ea typeface="楷体_GB2312" pitchFamily="49" charset="-122"/>
              </a:rPr>
              <a:t> </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iterate type="wd">
                                    <p:tmPct val="100000"/>
                                  </p:iterate>
                                  <p:childTnLst>
                                    <p:set>
                                      <p:cBhvr>
                                        <p:cTn id="6" dur="1" fill="hold">
                                          <p:stCondLst>
                                            <p:cond delay="0"/>
                                          </p:stCondLst>
                                        </p:cTn>
                                        <p:tgtEl>
                                          <p:spTgt spid="366682"/>
                                        </p:tgtEl>
                                        <p:attrNameLst>
                                          <p:attrName>style.visibility</p:attrName>
                                        </p:attrNameLst>
                                      </p:cBhvr>
                                      <p:to>
                                        <p:strVal val="visible"/>
                                      </p:to>
                                    </p:set>
                                    <p:animEffect transition="in" filter="strips(downRight)">
                                      <p:cBhvr>
                                        <p:cTn id="7" dur="300"/>
                                        <p:tgtEl>
                                          <p:spTgt spid="366682"/>
                                        </p:tgtEl>
                                      </p:cBhvr>
                                    </p:animEffect>
                                  </p:childTnLst>
                                </p:cTn>
                              </p:par>
                            </p:childTnLst>
                          </p:cTn>
                        </p:par>
                        <p:par>
                          <p:cTn id="8" fill="hold" nodeType="afterGroup">
                            <p:stCondLst>
                              <p:cond delay="2400"/>
                            </p:stCondLst>
                            <p:childTnLst>
                              <p:par>
                                <p:cTn id="9" presetID="18" presetClass="entr" presetSubtype="6" fill="hold" grpId="0" nodeType="afterEffect">
                                  <p:stCondLst>
                                    <p:cond delay="0"/>
                                  </p:stCondLst>
                                  <p:childTnLst>
                                    <p:set>
                                      <p:cBhvr>
                                        <p:cTn id="10" dur="1" fill="hold">
                                          <p:stCondLst>
                                            <p:cond delay="0"/>
                                          </p:stCondLst>
                                        </p:cTn>
                                        <p:tgtEl>
                                          <p:spTgt spid="366683"/>
                                        </p:tgtEl>
                                        <p:attrNameLst>
                                          <p:attrName>style.visibility</p:attrName>
                                        </p:attrNameLst>
                                      </p:cBhvr>
                                      <p:to>
                                        <p:strVal val="visible"/>
                                      </p:to>
                                    </p:set>
                                    <p:animEffect transition="in" filter="strips(downRight)">
                                      <p:cBhvr>
                                        <p:cTn id="11" dur="500"/>
                                        <p:tgtEl>
                                          <p:spTgt spid="366683"/>
                                        </p:tgtEl>
                                      </p:cBhvr>
                                    </p:animEffect>
                                  </p:childTnLst>
                                </p:cTn>
                              </p:par>
                            </p:childTnLst>
                          </p:cTn>
                        </p:par>
                        <p:par>
                          <p:cTn id="12" fill="hold" nodeType="afterGroup">
                            <p:stCondLst>
                              <p:cond delay="2900"/>
                            </p:stCondLst>
                            <p:childTnLst>
                              <p:par>
                                <p:cTn id="13" presetID="18" presetClass="entr" presetSubtype="6" fill="hold" grpId="0" nodeType="afterEffect">
                                  <p:stCondLst>
                                    <p:cond delay="0"/>
                                  </p:stCondLst>
                                  <p:childTnLst>
                                    <p:set>
                                      <p:cBhvr>
                                        <p:cTn id="14" dur="1" fill="hold">
                                          <p:stCondLst>
                                            <p:cond delay="0"/>
                                          </p:stCondLst>
                                        </p:cTn>
                                        <p:tgtEl>
                                          <p:spTgt spid="366684"/>
                                        </p:tgtEl>
                                        <p:attrNameLst>
                                          <p:attrName>style.visibility</p:attrName>
                                        </p:attrNameLst>
                                      </p:cBhvr>
                                      <p:to>
                                        <p:strVal val="visible"/>
                                      </p:to>
                                    </p:set>
                                    <p:animEffect transition="in" filter="strips(downRight)">
                                      <p:cBhvr>
                                        <p:cTn id="15" dur="500"/>
                                        <p:tgtEl>
                                          <p:spTgt spid="3666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6682" grpId="0" autoUpdateAnimBg="0"/>
      <p:bldP spid="366683" grpId="0"/>
      <p:bldP spid="366684" grpId="0"/>
    </p:bld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6818" name="Rectangle 2"/>
          <p:cNvSpPr>
            <a:spLocks noChangeArrowheads="1"/>
          </p:cNvSpPr>
          <p:nvPr/>
        </p:nvSpPr>
        <p:spPr bwMode="auto">
          <a:xfrm>
            <a:off x="3451225" y="3101975"/>
            <a:ext cx="2741613" cy="706438"/>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46819" name="Rectangle 3"/>
          <p:cNvSpPr>
            <a:spLocks noChangeArrowheads="1"/>
          </p:cNvSpPr>
          <p:nvPr/>
        </p:nvSpPr>
        <p:spPr bwMode="auto">
          <a:xfrm>
            <a:off x="3451225" y="5187950"/>
            <a:ext cx="2741613" cy="635000"/>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aphicFrame>
        <p:nvGraphicFramePr>
          <p:cNvPr id="546917" name="Group 101"/>
          <p:cNvGraphicFramePr>
            <a:graphicFrameLocks noGrp="1"/>
          </p:cNvGraphicFramePr>
          <p:nvPr/>
        </p:nvGraphicFramePr>
        <p:xfrm>
          <a:off x="3470275" y="1706563"/>
          <a:ext cx="2735263" cy="4114800"/>
        </p:xfrm>
        <a:graphic>
          <a:graphicData uri="http://schemas.openxmlformats.org/drawingml/2006/table">
            <a:tbl>
              <a:tblPr/>
              <a:tblGrid>
                <a:gridCol w="704850"/>
                <a:gridCol w="1052513"/>
                <a:gridCol w="977900"/>
              </a:tblGrid>
              <a:tr h="322263">
                <a:tc rowSpan="2">
                  <a:txBody>
                    <a:bodyPr/>
                    <a:lstStyle>
                      <a:lvl1pPr marL="342900" indent="-342900" algn="l">
                        <a:spcBef>
                          <a:spcPct val="20000"/>
                        </a:spcBef>
                        <a:buClr>
                          <a:schemeClr val="accent2"/>
                        </a:buClr>
                        <a:buFont typeface="Wingdings" panose="05000000000000000000" pitchFamily="2" charset="2"/>
                        <a:tabLst>
                          <a:tab pos="266700" algn="l"/>
                        </a:tabLst>
                        <a:defRPr sz="2600" b="1">
                          <a:solidFill>
                            <a:schemeClr val="tx1"/>
                          </a:solidFill>
                          <a:latin typeface="Arial Narrow" panose="020B0606020202030204" pitchFamily="34" charset="0"/>
                          <a:ea typeface="宋体" panose="02010600030101010101" pitchFamily="2" charset="-122"/>
                        </a:defRPr>
                      </a:lvl1pPr>
                      <a:lvl2pPr marL="742950" indent="-285750" algn="l">
                        <a:spcBef>
                          <a:spcPct val="20000"/>
                        </a:spcBef>
                        <a:buClr>
                          <a:schemeClr val="accent2"/>
                        </a:buClr>
                        <a:buFont typeface="Wingdings" panose="05000000000000000000" pitchFamily="2" charset="2"/>
                        <a:tabLst>
                          <a:tab pos="266700" algn="l"/>
                        </a:tabLst>
                        <a:defRPr sz="2600" b="1">
                          <a:solidFill>
                            <a:schemeClr val="tx1"/>
                          </a:solidFill>
                          <a:latin typeface="Arial Narrow" panose="020B0606020202030204" pitchFamily="34" charset="0"/>
                          <a:ea typeface="宋体" panose="02010600030101010101" pitchFamily="2" charset="-122"/>
                        </a:defRPr>
                      </a:lvl2pPr>
                      <a:lvl3pPr marL="1143000" indent="-228600" algn="l">
                        <a:spcBef>
                          <a:spcPct val="20000"/>
                        </a:spcBef>
                        <a:buClr>
                          <a:schemeClr val="accent2"/>
                        </a:buClr>
                        <a:buFont typeface="Wingdings" panose="05000000000000000000" pitchFamily="2" charset="2"/>
                        <a:tabLst>
                          <a:tab pos="266700" algn="l"/>
                        </a:tabLst>
                        <a:defRPr sz="2400" b="1">
                          <a:solidFill>
                            <a:schemeClr val="tx1"/>
                          </a:solidFill>
                          <a:latin typeface="Arial Narrow" panose="020B0606020202030204" pitchFamily="34" charset="0"/>
                          <a:ea typeface="宋体" panose="02010600030101010101" pitchFamily="2" charset="-122"/>
                        </a:defRPr>
                      </a:lvl3pPr>
                      <a:lvl4pPr marL="1600200" indent="-228600" algn="l">
                        <a:spcBef>
                          <a:spcPct val="20000"/>
                        </a:spcBef>
                        <a:buClr>
                          <a:schemeClr val="accent2"/>
                        </a:buClr>
                        <a:buFont typeface="Wingdings" panose="05000000000000000000" pitchFamily="2" charset="2"/>
                        <a:tabLst>
                          <a:tab pos="266700" algn="l"/>
                        </a:tabLst>
                        <a:defRPr sz="2000" b="1">
                          <a:solidFill>
                            <a:schemeClr val="tx1"/>
                          </a:solidFill>
                          <a:latin typeface="Arial Narrow" panose="020B0606020202030204" pitchFamily="34" charset="0"/>
                          <a:ea typeface="宋体" panose="02010600030101010101" pitchFamily="2" charset="-122"/>
                        </a:defRPr>
                      </a:lvl4pPr>
                      <a:lvl5pPr marL="2057400" indent="-228600" algn="l">
                        <a:spcBef>
                          <a:spcPct val="25000"/>
                        </a:spcBef>
                        <a:buClr>
                          <a:schemeClr val="accent2"/>
                        </a:buClr>
                        <a:buFont typeface="Wingdings" panose="05000000000000000000" pitchFamily="2" charset="2"/>
                        <a:tabLst>
                          <a:tab pos="266700" algn="l"/>
                        </a:tabLst>
                        <a:defRPr sz="2000" b="1">
                          <a:solidFill>
                            <a:schemeClr val="tx1"/>
                          </a:solidFill>
                          <a:latin typeface="Arial Narrow" panose="020B0606020202030204" pitchFamily="34" charset="0"/>
                          <a:ea typeface="宋体" panose="02010600030101010101" pitchFamily="2" charset="-122"/>
                        </a:defRPr>
                      </a:lvl5pPr>
                      <a:lvl6pPr marL="2514600" indent="-228600" fontAlgn="base">
                        <a:spcBef>
                          <a:spcPct val="25000"/>
                        </a:spcBef>
                        <a:spcAft>
                          <a:spcPct val="0"/>
                        </a:spcAft>
                        <a:buClr>
                          <a:schemeClr val="accent2"/>
                        </a:buClr>
                        <a:buFont typeface="Wingdings" panose="05000000000000000000" pitchFamily="2" charset="2"/>
                        <a:tabLst>
                          <a:tab pos="266700" algn="l"/>
                        </a:tabLst>
                        <a:defRPr sz="2000" b="1">
                          <a:solidFill>
                            <a:schemeClr val="tx1"/>
                          </a:solidFill>
                          <a:latin typeface="Arial Narrow" panose="020B0606020202030204" pitchFamily="34" charset="0"/>
                          <a:ea typeface="宋体" panose="02010600030101010101" pitchFamily="2" charset="-122"/>
                        </a:defRPr>
                      </a:lvl6pPr>
                      <a:lvl7pPr marL="2971800" indent="-228600" fontAlgn="base">
                        <a:spcBef>
                          <a:spcPct val="25000"/>
                        </a:spcBef>
                        <a:spcAft>
                          <a:spcPct val="0"/>
                        </a:spcAft>
                        <a:buClr>
                          <a:schemeClr val="accent2"/>
                        </a:buClr>
                        <a:buFont typeface="Wingdings" panose="05000000000000000000" pitchFamily="2" charset="2"/>
                        <a:tabLst>
                          <a:tab pos="266700" algn="l"/>
                        </a:tabLst>
                        <a:defRPr sz="2000" b="1">
                          <a:solidFill>
                            <a:schemeClr val="tx1"/>
                          </a:solidFill>
                          <a:latin typeface="Arial Narrow" panose="020B0606020202030204" pitchFamily="34" charset="0"/>
                          <a:ea typeface="宋体" panose="02010600030101010101" pitchFamily="2" charset="-122"/>
                        </a:defRPr>
                      </a:lvl7pPr>
                      <a:lvl8pPr marL="3429000" indent="-228600" fontAlgn="base">
                        <a:spcBef>
                          <a:spcPct val="25000"/>
                        </a:spcBef>
                        <a:spcAft>
                          <a:spcPct val="0"/>
                        </a:spcAft>
                        <a:buClr>
                          <a:schemeClr val="accent2"/>
                        </a:buClr>
                        <a:buFont typeface="Wingdings" panose="05000000000000000000" pitchFamily="2" charset="2"/>
                        <a:tabLst>
                          <a:tab pos="266700" algn="l"/>
                        </a:tabLst>
                        <a:defRPr sz="2000" b="1">
                          <a:solidFill>
                            <a:schemeClr val="tx1"/>
                          </a:solidFill>
                          <a:latin typeface="Arial Narrow" panose="020B0606020202030204" pitchFamily="34" charset="0"/>
                          <a:ea typeface="宋体" panose="02010600030101010101" pitchFamily="2" charset="-122"/>
                        </a:defRPr>
                      </a:lvl8pPr>
                      <a:lvl9pPr marL="3886200" indent="-228600" fontAlgn="base">
                        <a:spcBef>
                          <a:spcPct val="25000"/>
                        </a:spcBef>
                        <a:spcAft>
                          <a:spcPct val="0"/>
                        </a:spcAft>
                        <a:buClr>
                          <a:schemeClr val="accent2"/>
                        </a:buClr>
                        <a:buFont typeface="Wingdings" panose="05000000000000000000" pitchFamily="2" charset="2"/>
                        <a:tabLst>
                          <a:tab pos="266700" algn="l"/>
                        </a:tabLst>
                        <a:defRPr sz="2000" b="1">
                          <a:solidFill>
                            <a:schemeClr val="tx1"/>
                          </a:solidFill>
                          <a:latin typeface="Arial Narrow" panose="020B0606020202030204" pitchFamily="34" charset="0"/>
                          <a:ea typeface="宋体" panose="02010600030101010101" pitchFamily="2" charset="-122"/>
                        </a:defRPr>
                      </a:lvl9pPr>
                    </a:lstStyle>
                    <a:p>
                      <a:pPr marL="342900" marR="0" lvl="0" indent="-342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tab pos="266700" algn="l"/>
                        </a:tabLst>
                      </a:pPr>
                      <a:r>
                        <a:rPr kumimoji="0" lang="zh-CN" altLang="en-US" sz="20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现态</a:t>
                      </a:r>
                      <a:r>
                        <a:rPr kumimoji="0" lang="zh-CN" altLang="en-US" sz="39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 </a:t>
                      </a:r>
                      <a:endParaRPr kumimoji="0" lang="zh-CN" altLang="en-US" sz="2600" b="1" i="0" u="none" strike="noStrike" cap="none" normalizeH="0" baseline="0" smtClean="0">
                        <a:ln>
                          <a:noFill/>
                        </a:ln>
                        <a:solidFill>
                          <a:schemeClr val="tx1"/>
                        </a:solidFill>
                        <a:effectLst/>
                        <a:latin typeface="Arial Narrow" panose="020B0606020202030204" pitchFamily="34" charset="0"/>
                        <a:ea typeface="黑体" panose="020106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zh-CN" altLang="en-US" sz="20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次态</a:t>
                      </a:r>
                      <a:r>
                        <a:rPr kumimoji="0" lang="en-US" altLang="zh-CN" sz="20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a:t>
                      </a:r>
                      <a:r>
                        <a:rPr kumimoji="0" lang="zh-CN" altLang="en-US" sz="20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输出</a:t>
                      </a:r>
                      <a:r>
                        <a:rPr kumimoji="0" lang="zh-CN" altLang="en-US" sz="39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 </a:t>
                      </a:r>
                      <a:endParaRPr kumimoji="0" lang="zh-CN" altLang="en-US" sz="26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r>
              <a:tr h="322263">
                <a:tc vMerge="1">
                  <a:txBody>
                    <a:bodyPr/>
                    <a:lstStyle/>
                    <a:p>
                      <a:endParaRPr lang="zh-CN" altLang="en-US"/>
                    </a:p>
                  </a:txBody>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X=0</a:t>
                      </a:r>
                      <a:r>
                        <a:rPr kumimoji="0" lang="en-US" altLang="zh-CN" sz="39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 </a:t>
                      </a:r>
                      <a:endParaRPr kumimoji="0" lang="en-US" altLang="zh-CN" sz="26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smtClean="0">
                          <a:ln>
                            <a:noFill/>
                          </a:ln>
                          <a:solidFill>
                            <a:srgbClr val="009900"/>
                          </a:solidFill>
                          <a:effectLst/>
                          <a:latin typeface="Times New Roman" panose="02020603050405020304" pitchFamily="18" charset="0"/>
                          <a:ea typeface="黑体" panose="02010609060101010101" pitchFamily="49" charset="-122"/>
                        </a:rPr>
                        <a:t>X=1</a:t>
                      </a:r>
                      <a:r>
                        <a:rPr kumimoji="0" lang="en-US" altLang="zh-CN" sz="39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 </a:t>
                      </a:r>
                      <a:endParaRPr kumimoji="0" lang="en-US" altLang="zh-CN" sz="26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22263">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S</a:t>
                      </a:r>
                      <a:r>
                        <a:rPr kumimoji="0" lang="en-US" altLang="zh-CN" sz="2000" b="0" i="0" u="none" strike="noStrike" cap="none" normalizeH="0" baseline="-30000" smtClean="0">
                          <a:ln>
                            <a:noFill/>
                          </a:ln>
                          <a:solidFill>
                            <a:schemeClr val="tx1"/>
                          </a:solidFill>
                          <a:effectLst/>
                          <a:latin typeface="Times New Roman" panose="02020603050405020304" pitchFamily="18" charset="0"/>
                          <a:ea typeface="黑体" panose="02010609060101010101" pitchFamily="49" charset="-122"/>
                        </a:rPr>
                        <a:t>0</a:t>
                      </a:r>
                      <a:r>
                        <a:rPr kumimoji="0" lang="en-US" altLang="zh-CN" sz="39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 </a:t>
                      </a:r>
                      <a:endParaRPr kumimoji="0" lang="en-US" altLang="zh-CN" sz="26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S</a:t>
                      </a:r>
                      <a:r>
                        <a:rPr kumimoji="0" lang="en-US" altLang="zh-CN" sz="2000" b="0" i="0" u="none" strike="noStrike" cap="none" normalizeH="0" baseline="-30000" smtClean="0">
                          <a:ln>
                            <a:noFill/>
                          </a:ln>
                          <a:solidFill>
                            <a:schemeClr val="tx1"/>
                          </a:solidFill>
                          <a:effectLst/>
                          <a:latin typeface="Times New Roman" panose="02020603050405020304" pitchFamily="18" charset="0"/>
                          <a:ea typeface="黑体" panose="02010609060101010101" pitchFamily="49" charset="-122"/>
                        </a:rPr>
                        <a:t>0 </a:t>
                      </a:r>
                      <a:r>
                        <a:rPr kumimoji="0" lang="en-US" altLang="zh-CN" sz="20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 </a:t>
                      </a:r>
                      <a:r>
                        <a:rPr kumimoji="0" lang="en-US" altLang="zh-CN" sz="2000" b="0" i="0" u="none" strike="noStrike" cap="none" normalizeH="0" baseline="0" smtClean="0">
                          <a:ln>
                            <a:noFill/>
                          </a:ln>
                          <a:solidFill>
                            <a:srgbClr val="FF0000"/>
                          </a:solidFill>
                          <a:effectLst/>
                          <a:latin typeface="Times New Roman" panose="02020603050405020304" pitchFamily="18" charset="0"/>
                          <a:ea typeface="黑体" panose="02010609060101010101" pitchFamily="49" charset="-122"/>
                        </a:rPr>
                        <a:t>0</a:t>
                      </a:r>
                      <a:r>
                        <a:rPr kumimoji="0" lang="en-US" altLang="zh-CN" sz="39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 </a:t>
                      </a:r>
                      <a:endParaRPr kumimoji="0" lang="en-US" altLang="zh-CN" sz="26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S</a:t>
                      </a:r>
                      <a:r>
                        <a:rPr kumimoji="0" lang="en-US" altLang="zh-CN" sz="2000" b="0" i="0" u="none" strike="noStrike" cap="none" normalizeH="0" baseline="-30000" smtClean="0">
                          <a:ln>
                            <a:noFill/>
                          </a:ln>
                          <a:solidFill>
                            <a:schemeClr val="tx1"/>
                          </a:solidFill>
                          <a:effectLst/>
                          <a:latin typeface="Times New Roman" panose="02020603050405020304" pitchFamily="18" charset="0"/>
                          <a:ea typeface="黑体" panose="02010609060101010101" pitchFamily="49" charset="-122"/>
                        </a:rPr>
                        <a:t>1 </a:t>
                      </a:r>
                      <a:r>
                        <a:rPr kumimoji="0" lang="en-US" altLang="zh-CN" sz="20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 </a:t>
                      </a:r>
                      <a:r>
                        <a:rPr kumimoji="0" lang="en-US" altLang="zh-CN" sz="2000" b="0" i="0" u="none" strike="noStrike" cap="none" normalizeH="0" baseline="0" smtClean="0">
                          <a:ln>
                            <a:noFill/>
                          </a:ln>
                          <a:solidFill>
                            <a:srgbClr val="FF0000"/>
                          </a:solidFill>
                          <a:effectLst/>
                          <a:latin typeface="Times New Roman" panose="02020603050405020304" pitchFamily="18" charset="0"/>
                          <a:ea typeface="黑体" panose="02010609060101010101" pitchFamily="49" charset="-122"/>
                        </a:rPr>
                        <a:t>0</a:t>
                      </a:r>
                      <a:r>
                        <a:rPr kumimoji="0" lang="en-US" altLang="zh-CN" sz="39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 </a:t>
                      </a:r>
                      <a:endParaRPr kumimoji="0" lang="en-US" altLang="zh-CN" sz="26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r>
              <a:tr h="322263">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S</a:t>
                      </a:r>
                      <a:r>
                        <a:rPr kumimoji="0" lang="en-US" altLang="zh-CN" sz="2000" b="0" i="0" u="none" strike="noStrike" cap="none" normalizeH="0" baseline="-30000" smtClean="0">
                          <a:ln>
                            <a:noFill/>
                          </a:ln>
                          <a:solidFill>
                            <a:schemeClr val="tx1"/>
                          </a:solidFill>
                          <a:effectLst/>
                          <a:latin typeface="Times New Roman" panose="02020603050405020304" pitchFamily="18" charset="0"/>
                          <a:ea typeface="黑体" panose="02010609060101010101" pitchFamily="49" charset="-122"/>
                        </a:rPr>
                        <a:t>1</a:t>
                      </a:r>
                      <a:r>
                        <a:rPr kumimoji="0" lang="en-US" altLang="zh-CN" sz="39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 </a:t>
                      </a:r>
                      <a:endParaRPr kumimoji="0" lang="en-US" altLang="zh-CN" sz="26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S</a:t>
                      </a:r>
                      <a:r>
                        <a:rPr kumimoji="0" lang="en-US" altLang="zh-CN" sz="2000" b="0" i="0" u="none" strike="noStrike" cap="none" normalizeH="0" baseline="-30000" smtClean="0">
                          <a:ln>
                            <a:noFill/>
                          </a:ln>
                          <a:solidFill>
                            <a:schemeClr val="tx1"/>
                          </a:solidFill>
                          <a:effectLst/>
                          <a:latin typeface="Times New Roman" panose="02020603050405020304" pitchFamily="18" charset="0"/>
                          <a:ea typeface="黑体" panose="02010609060101010101" pitchFamily="49" charset="-122"/>
                        </a:rPr>
                        <a:t>2 </a:t>
                      </a:r>
                      <a:r>
                        <a:rPr kumimoji="0" lang="en-US" altLang="zh-CN" sz="20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 </a:t>
                      </a:r>
                      <a:r>
                        <a:rPr kumimoji="0" lang="en-US" altLang="zh-CN" sz="2000" b="0" i="0" u="none" strike="noStrike" cap="none" normalizeH="0" baseline="0" smtClean="0">
                          <a:ln>
                            <a:noFill/>
                          </a:ln>
                          <a:solidFill>
                            <a:srgbClr val="FF0000"/>
                          </a:solidFill>
                          <a:effectLst/>
                          <a:latin typeface="Times New Roman" panose="02020603050405020304" pitchFamily="18" charset="0"/>
                          <a:ea typeface="黑体" panose="02010609060101010101" pitchFamily="49" charset="-122"/>
                        </a:rPr>
                        <a:t>0</a:t>
                      </a:r>
                      <a:r>
                        <a:rPr kumimoji="0" lang="en-US" altLang="zh-CN" sz="39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 </a:t>
                      </a:r>
                      <a:endParaRPr kumimoji="0" lang="en-US" altLang="zh-CN" sz="26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S</a:t>
                      </a:r>
                      <a:r>
                        <a:rPr kumimoji="0" lang="en-US" altLang="zh-CN" sz="2000" b="0" i="0" u="none" strike="noStrike" cap="none" normalizeH="0" baseline="-30000" smtClean="0">
                          <a:ln>
                            <a:noFill/>
                          </a:ln>
                          <a:solidFill>
                            <a:schemeClr val="tx1"/>
                          </a:solidFill>
                          <a:effectLst/>
                          <a:latin typeface="Times New Roman" panose="02020603050405020304" pitchFamily="18" charset="0"/>
                          <a:ea typeface="黑体" panose="02010609060101010101" pitchFamily="49" charset="-122"/>
                        </a:rPr>
                        <a:t>1 </a:t>
                      </a:r>
                      <a:r>
                        <a:rPr kumimoji="0" lang="en-US" altLang="zh-CN" sz="20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 </a:t>
                      </a:r>
                      <a:r>
                        <a:rPr kumimoji="0" lang="en-US" altLang="zh-CN" sz="2000" b="0" i="0" u="none" strike="noStrike" cap="none" normalizeH="0" baseline="0" smtClean="0">
                          <a:ln>
                            <a:noFill/>
                          </a:ln>
                          <a:solidFill>
                            <a:srgbClr val="FF0000"/>
                          </a:solidFill>
                          <a:effectLst/>
                          <a:latin typeface="Times New Roman" panose="02020603050405020304" pitchFamily="18" charset="0"/>
                          <a:ea typeface="黑体" panose="02010609060101010101" pitchFamily="49" charset="-122"/>
                        </a:rPr>
                        <a:t>0</a:t>
                      </a:r>
                      <a:r>
                        <a:rPr kumimoji="0" lang="en-US" altLang="zh-CN" sz="39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 </a:t>
                      </a:r>
                      <a:endParaRPr kumimoji="0" lang="en-US" altLang="zh-CN" sz="26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r>
              <a:tr h="322263">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S</a:t>
                      </a:r>
                      <a:r>
                        <a:rPr kumimoji="0" lang="en-US" altLang="zh-CN" sz="2000" b="0" i="0" u="none" strike="noStrike" cap="none" normalizeH="0" baseline="-30000" smtClean="0">
                          <a:ln>
                            <a:noFill/>
                          </a:ln>
                          <a:solidFill>
                            <a:schemeClr val="tx1"/>
                          </a:solidFill>
                          <a:effectLst/>
                          <a:latin typeface="Times New Roman" panose="02020603050405020304" pitchFamily="18" charset="0"/>
                          <a:ea typeface="黑体" panose="02010609060101010101" pitchFamily="49" charset="-122"/>
                        </a:rPr>
                        <a:t>2</a:t>
                      </a:r>
                      <a:r>
                        <a:rPr kumimoji="0" lang="en-US" altLang="zh-CN" sz="39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 </a:t>
                      </a:r>
                      <a:endParaRPr kumimoji="0" lang="en-US" altLang="zh-CN" sz="26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S</a:t>
                      </a:r>
                      <a:r>
                        <a:rPr kumimoji="0" lang="en-US" altLang="zh-CN" sz="2000" b="0" i="0" u="none" strike="noStrike" cap="none" normalizeH="0" baseline="-30000" smtClean="0">
                          <a:ln>
                            <a:noFill/>
                          </a:ln>
                          <a:solidFill>
                            <a:schemeClr val="tx1"/>
                          </a:solidFill>
                          <a:effectLst/>
                          <a:latin typeface="Times New Roman" panose="02020603050405020304" pitchFamily="18" charset="0"/>
                          <a:ea typeface="黑体" panose="02010609060101010101" pitchFamily="49" charset="-122"/>
                        </a:rPr>
                        <a:t>0 </a:t>
                      </a:r>
                      <a:r>
                        <a:rPr kumimoji="0" lang="en-US" altLang="zh-CN" sz="20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 </a:t>
                      </a:r>
                      <a:r>
                        <a:rPr kumimoji="0" lang="en-US" altLang="zh-CN" sz="2000" b="0" i="0" u="none" strike="noStrike" cap="none" normalizeH="0" baseline="0" smtClean="0">
                          <a:ln>
                            <a:noFill/>
                          </a:ln>
                          <a:solidFill>
                            <a:srgbClr val="FF0000"/>
                          </a:solidFill>
                          <a:effectLst/>
                          <a:latin typeface="Times New Roman" panose="02020603050405020304" pitchFamily="18" charset="0"/>
                          <a:ea typeface="黑体" panose="02010609060101010101" pitchFamily="49" charset="-122"/>
                        </a:rPr>
                        <a:t>0</a:t>
                      </a:r>
                      <a:r>
                        <a:rPr kumimoji="0" lang="en-US" altLang="zh-CN" sz="39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 </a:t>
                      </a:r>
                      <a:endParaRPr kumimoji="0" lang="en-US" altLang="zh-CN" sz="26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S</a:t>
                      </a:r>
                      <a:r>
                        <a:rPr kumimoji="0" lang="en-US" altLang="zh-CN" sz="2000" b="0" i="0" u="none" strike="noStrike" cap="none" normalizeH="0" baseline="-30000" smtClean="0">
                          <a:ln>
                            <a:noFill/>
                          </a:ln>
                          <a:solidFill>
                            <a:schemeClr val="tx1"/>
                          </a:solidFill>
                          <a:effectLst/>
                          <a:latin typeface="Times New Roman" panose="02020603050405020304" pitchFamily="18" charset="0"/>
                          <a:ea typeface="黑体" panose="02010609060101010101" pitchFamily="49" charset="-122"/>
                        </a:rPr>
                        <a:t>3 </a:t>
                      </a:r>
                      <a:r>
                        <a:rPr kumimoji="0" lang="en-US" altLang="zh-CN" sz="20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 </a:t>
                      </a:r>
                      <a:r>
                        <a:rPr kumimoji="0" lang="en-US" altLang="zh-CN" sz="2000" b="0" i="0" u="none" strike="noStrike" cap="none" normalizeH="0" baseline="0" smtClean="0">
                          <a:ln>
                            <a:noFill/>
                          </a:ln>
                          <a:solidFill>
                            <a:srgbClr val="FF0000"/>
                          </a:solidFill>
                          <a:effectLst/>
                          <a:latin typeface="Times New Roman" panose="02020603050405020304" pitchFamily="18" charset="0"/>
                          <a:ea typeface="黑体" panose="02010609060101010101" pitchFamily="49" charset="-122"/>
                        </a:rPr>
                        <a:t>1</a:t>
                      </a:r>
                      <a:r>
                        <a:rPr kumimoji="0" lang="en-US" altLang="zh-CN" sz="39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 </a:t>
                      </a:r>
                      <a:endParaRPr kumimoji="0" lang="en-US" altLang="zh-CN" sz="26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r>
              <a:tr h="404813">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S</a:t>
                      </a:r>
                      <a:r>
                        <a:rPr kumimoji="0" lang="en-US" altLang="zh-CN" sz="2000" b="0" i="0" u="none" strike="noStrike" cap="none" normalizeH="0" baseline="-30000" smtClean="0">
                          <a:ln>
                            <a:noFill/>
                          </a:ln>
                          <a:solidFill>
                            <a:schemeClr val="tx1"/>
                          </a:solidFill>
                          <a:effectLst/>
                          <a:latin typeface="Times New Roman" panose="02020603050405020304" pitchFamily="18" charset="0"/>
                          <a:ea typeface="黑体" panose="02010609060101010101" pitchFamily="49" charset="-122"/>
                        </a:rPr>
                        <a:t>3</a:t>
                      </a:r>
                      <a:r>
                        <a:rPr kumimoji="0" lang="en-US" altLang="zh-CN" sz="39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 </a:t>
                      </a:r>
                      <a:endParaRPr kumimoji="0" lang="en-US" altLang="zh-CN" sz="26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S</a:t>
                      </a:r>
                      <a:r>
                        <a:rPr kumimoji="0" lang="en-US" altLang="zh-CN" sz="2000" b="0" i="0" u="none" strike="noStrike" cap="none" normalizeH="0" baseline="-30000" smtClean="0">
                          <a:ln>
                            <a:noFill/>
                          </a:ln>
                          <a:solidFill>
                            <a:schemeClr val="tx1"/>
                          </a:solidFill>
                          <a:effectLst/>
                          <a:latin typeface="Times New Roman" panose="02020603050405020304" pitchFamily="18" charset="0"/>
                          <a:ea typeface="黑体" panose="02010609060101010101" pitchFamily="49" charset="-122"/>
                        </a:rPr>
                        <a:t>0 </a:t>
                      </a:r>
                      <a:r>
                        <a:rPr kumimoji="0" lang="en-US" altLang="zh-CN" sz="20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 </a:t>
                      </a:r>
                      <a:r>
                        <a:rPr kumimoji="0" lang="en-US" altLang="zh-CN" sz="2000" b="0" i="0" u="none" strike="noStrike" cap="none" normalizeH="0" baseline="0" smtClean="0">
                          <a:ln>
                            <a:noFill/>
                          </a:ln>
                          <a:solidFill>
                            <a:srgbClr val="FF0000"/>
                          </a:solidFill>
                          <a:effectLst/>
                          <a:latin typeface="Times New Roman" panose="02020603050405020304" pitchFamily="18" charset="0"/>
                          <a:ea typeface="黑体" panose="02010609060101010101" pitchFamily="49" charset="-122"/>
                        </a:rPr>
                        <a:t>0</a:t>
                      </a:r>
                      <a:r>
                        <a:rPr kumimoji="0" lang="en-US" altLang="zh-CN" sz="39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 </a:t>
                      </a:r>
                      <a:endParaRPr kumimoji="0" lang="en-US" altLang="zh-CN" sz="26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469900" indent="-469900"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marL="908050" indent="-436563"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marL="1304925" indent="-39528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marL="1693863" indent="-387350"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marL="2093913" indent="-398463"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marL="25511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marL="30083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marL="34655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marL="3922713" indent="-398463"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469900" marR="0" lvl="0" indent="-46990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S</a:t>
                      </a:r>
                      <a:r>
                        <a:rPr kumimoji="0" lang="en-US" altLang="zh-CN" sz="2000" b="0" i="0" u="none" strike="noStrike" cap="none" normalizeH="0" baseline="-30000" smtClean="0">
                          <a:ln>
                            <a:noFill/>
                          </a:ln>
                          <a:solidFill>
                            <a:schemeClr val="tx1"/>
                          </a:solidFill>
                          <a:effectLst/>
                          <a:latin typeface="Times New Roman" panose="02020603050405020304" pitchFamily="18" charset="0"/>
                          <a:ea typeface="黑体" panose="02010609060101010101" pitchFamily="49" charset="-122"/>
                        </a:rPr>
                        <a:t>1 </a:t>
                      </a:r>
                      <a:r>
                        <a:rPr kumimoji="0" lang="en-US" altLang="zh-CN" sz="20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 </a:t>
                      </a:r>
                      <a:r>
                        <a:rPr kumimoji="0" lang="en-US" altLang="zh-CN" sz="2000" b="0" i="0" u="none" strike="noStrike" cap="none" normalizeH="0" baseline="0" smtClean="0">
                          <a:ln>
                            <a:noFill/>
                          </a:ln>
                          <a:solidFill>
                            <a:srgbClr val="FF0000"/>
                          </a:solidFill>
                          <a:effectLst/>
                          <a:latin typeface="Times New Roman" panose="02020603050405020304" pitchFamily="18" charset="0"/>
                          <a:ea typeface="黑体" panose="02010609060101010101" pitchFamily="49" charset="-122"/>
                        </a:rPr>
                        <a:t>0</a:t>
                      </a:r>
                      <a:r>
                        <a:rPr kumimoji="0" lang="en-US" altLang="zh-CN" sz="39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 </a:t>
                      </a:r>
                      <a:endParaRPr kumimoji="0" lang="en-US" altLang="zh-CN" sz="26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546845" name="Rectangle 29"/>
          <p:cNvSpPr>
            <a:spLocks noChangeArrowheads="1"/>
          </p:cNvSpPr>
          <p:nvPr/>
        </p:nvSpPr>
        <p:spPr bwMode="auto">
          <a:xfrm>
            <a:off x="6480175" y="5429250"/>
            <a:ext cx="23193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r>
              <a:rPr lang="en-US" altLang="zh-CN">
                <a:latin typeface="黑体" panose="02010609060101010101" pitchFamily="49" charset="-122"/>
                <a:ea typeface="黑体" panose="02010609060101010101" pitchFamily="49" charset="-122"/>
              </a:rPr>
              <a:t>   </a:t>
            </a:r>
            <a:r>
              <a:rPr lang="zh-CN" altLang="en-US">
                <a:latin typeface="黑体" panose="02010609060101010101" pitchFamily="49" charset="-122"/>
                <a:ea typeface="黑体" panose="02010609060101010101" pitchFamily="49" charset="-122"/>
              </a:rPr>
              <a:t>状态化简</a:t>
            </a:r>
            <a:endParaRPr lang="zh-CN" altLang="en-US" b="0">
              <a:latin typeface="Arial" panose="020B0604020202020204" pitchFamily="34" charset="0"/>
            </a:endParaRPr>
          </a:p>
        </p:txBody>
      </p:sp>
      <p:graphicFrame>
        <p:nvGraphicFramePr>
          <p:cNvPr id="546916" name="Group 100"/>
          <p:cNvGraphicFramePr>
            <a:graphicFrameLocks noGrp="1"/>
          </p:cNvGraphicFramePr>
          <p:nvPr>
            <p:ph type="tbl" idx="1"/>
          </p:nvPr>
        </p:nvGraphicFramePr>
        <p:xfrm>
          <a:off x="6280150" y="1717675"/>
          <a:ext cx="2713038" cy="3429000"/>
        </p:xfrm>
        <a:graphic>
          <a:graphicData uri="http://schemas.openxmlformats.org/drawingml/2006/table">
            <a:tbl>
              <a:tblPr/>
              <a:tblGrid>
                <a:gridCol w="692150"/>
                <a:gridCol w="984250"/>
                <a:gridCol w="1036638"/>
              </a:tblGrid>
              <a:tr h="431800">
                <a:tc rowSpan="2">
                  <a:txBody>
                    <a:bodyPr/>
                    <a:lstStyle>
                      <a:lvl1pPr algn="l">
                        <a:spcBef>
                          <a:spcPct val="20000"/>
                        </a:spcBef>
                        <a:buClr>
                          <a:schemeClr val="accent2"/>
                        </a:buClr>
                        <a:buFont typeface="Wingdings" panose="05000000000000000000" pitchFamily="2" charset="2"/>
                        <a:tabLst>
                          <a:tab pos="266700" algn="l"/>
                        </a:tabLst>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tabLst>
                          <a:tab pos="266700" algn="l"/>
                        </a:tabLst>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tabLst>
                          <a:tab pos="266700" algn="l"/>
                        </a:tabLst>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tabLst>
                          <a:tab pos="266700" algn="l"/>
                        </a:tabLst>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tabLst>
                          <a:tab pos="266700" algn="l"/>
                        </a:tabLst>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tabLst>
                          <a:tab pos="266700" algn="l"/>
                        </a:tabLst>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tabLst>
                          <a:tab pos="266700" algn="l"/>
                        </a:tabLst>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tabLst>
                          <a:tab pos="266700" algn="l"/>
                        </a:tabLst>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tabLst>
                          <a:tab pos="266700" algn="l"/>
                        </a:tabLst>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tab pos="266700" algn="l"/>
                        </a:tabLst>
                      </a:pPr>
                      <a:r>
                        <a:rPr kumimoji="0" lang="zh-CN" altLang="en-US" sz="20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现态</a:t>
                      </a:r>
                      <a:r>
                        <a:rPr kumimoji="0" lang="zh-CN" altLang="en-US" sz="39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rPr>
                        <a:t> </a:t>
                      </a:r>
                      <a:endParaRPr kumimoji="0" lang="zh-CN" altLang="en-US" sz="2600" b="1" i="0" u="none" strike="noStrike" cap="none" normalizeH="0" baseline="0" smtClean="0">
                        <a:ln>
                          <a:noFill/>
                        </a:ln>
                        <a:solidFill>
                          <a:schemeClr val="tx1"/>
                        </a:solidFill>
                        <a:effectLst/>
                        <a:latin typeface="Arial Narrow" panose="020B0606020202030204" pitchFamily="34" charset="0"/>
                        <a:ea typeface="黑体" panose="02010609060101010101" pitchFamily="49" charset="-122"/>
                        <a:cs typeface="Times New Roman" panose="02020603050405020304" pitchFamily="18"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zh-CN" altLang="en-US" sz="20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次态／输出</a:t>
                      </a:r>
                      <a:r>
                        <a:rPr kumimoji="0" lang="zh-CN" altLang="en-US" sz="39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rPr>
                        <a:t> </a:t>
                      </a:r>
                      <a:endParaRPr kumimoji="0" lang="zh-CN" altLang="en-US" sz="26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r>
              <a:tr h="431800">
                <a:tc vMerge="1">
                  <a:txBody>
                    <a:bodyPr/>
                    <a:lstStyle/>
                    <a:p>
                      <a:endParaRPr lang="zh-CN" altLang="en-US"/>
                    </a:p>
                  </a:txBody>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smtClean="0">
                          <a:ln>
                            <a:noFill/>
                          </a:ln>
                          <a:solidFill>
                            <a:srgbClr val="33CC33"/>
                          </a:solidFill>
                          <a:effectLst/>
                          <a:latin typeface="Times New Roman" panose="02020603050405020304" pitchFamily="18" charset="0"/>
                          <a:ea typeface="黑体" panose="02010609060101010101" pitchFamily="49" charset="-122"/>
                        </a:rPr>
                        <a:t>X=0</a:t>
                      </a:r>
                      <a:r>
                        <a:rPr kumimoji="0" lang="en-US" altLang="zh-CN" sz="3900" b="0" i="0" u="none" strike="noStrike" cap="none" normalizeH="0" baseline="0" smtClean="0">
                          <a:ln>
                            <a:noFill/>
                          </a:ln>
                          <a:solidFill>
                            <a:srgbClr val="33CC33"/>
                          </a:solidFill>
                          <a:effectLst/>
                          <a:latin typeface="Times New Roman" panose="02020603050405020304" pitchFamily="18" charset="0"/>
                          <a:ea typeface="黑体" panose="02010609060101010101" pitchFamily="49" charset="-122"/>
                        </a:rPr>
                        <a:t> </a:t>
                      </a:r>
                      <a:endParaRPr kumimoji="0" lang="en-US" altLang="zh-CN" sz="2600" b="1" i="0" u="none" strike="noStrike" cap="none" normalizeH="0" baseline="0" smtClean="0">
                        <a:ln>
                          <a:noFill/>
                        </a:ln>
                        <a:solidFill>
                          <a:srgbClr val="33CC33"/>
                        </a:solidFill>
                        <a:effectLst/>
                        <a:latin typeface="Arial Narrow" panose="020B060602020203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smtClean="0">
                          <a:ln>
                            <a:noFill/>
                          </a:ln>
                          <a:solidFill>
                            <a:srgbClr val="33CC33"/>
                          </a:solidFill>
                          <a:effectLst/>
                          <a:latin typeface="Times New Roman" panose="02020603050405020304" pitchFamily="18" charset="0"/>
                          <a:ea typeface="黑体" panose="02010609060101010101" pitchFamily="49" charset="-122"/>
                        </a:rPr>
                        <a:t>X=1</a:t>
                      </a:r>
                      <a:r>
                        <a:rPr kumimoji="0" lang="en-US" altLang="zh-CN" sz="3900" b="0" i="0" u="none" strike="noStrike" cap="none" normalizeH="0" baseline="0" smtClean="0">
                          <a:ln>
                            <a:noFill/>
                          </a:ln>
                          <a:solidFill>
                            <a:srgbClr val="33CC33"/>
                          </a:solidFill>
                          <a:effectLst/>
                          <a:latin typeface="Times New Roman" panose="02020603050405020304" pitchFamily="18" charset="0"/>
                          <a:ea typeface="黑体" panose="02010609060101010101" pitchFamily="49" charset="-122"/>
                        </a:rPr>
                        <a:t> </a:t>
                      </a:r>
                      <a:endParaRPr kumimoji="0" lang="en-US" altLang="zh-CN" sz="2600" b="1" i="0" u="none" strike="noStrike" cap="none" normalizeH="0" baseline="0" smtClean="0">
                        <a:ln>
                          <a:noFill/>
                        </a:ln>
                        <a:solidFill>
                          <a:srgbClr val="33CC33"/>
                        </a:solidFill>
                        <a:effectLst/>
                        <a:latin typeface="Arial Narrow" panose="020B060602020203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0213">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S</a:t>
                      </a:r>
                      <a:r>
                        <a:rPr kumimoji="0" lang="en-US" altLang="zh-CN" sz="2000" b="0" i="0" u="none" strike="noStrike" cap="none" normalizeH="0" baseline="-30000" smtClean="0">
                          <a:ln>
                            <a:noFill/>
                          </a:ln>
                          <a:solidFill>
                            <a:schemeClr val="tx1"/>
                          </a:solidFill>
                          <a:effectLst/>
                          <a:latin typeface="Times New Roman" panose="02020603050405020304" pitchFamily="18" charset="0"/>
                          <a:ea typeface="黑体" panose="02010609060101010101" pitchFamily="49" charset="-122"/>
                        </a:rPr>
                        <a:t>0</a:t>
                      </a:r>
                      <a:r>
                        <a:rPr kumimoji="0" lang="en-US" altLang="zh-CN" sz="39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 </a:t>
                      </a:r>
                      <a:endParaRPr kumimoji="0" lang="en-US" altLang="zh-CN" sz="26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S</a:t>
                      </a:r>
                      <a:r>
                        <a:rPr kumimoji="0" lang="en-US" altLang="zh-CN" sz="2000" b="0" i="0" u="none" strike="noStrike" cap="none" normalizeH="0" baseline="-30000" smtClean="0">
                          <a:ln>
                            <a:noFill/>
                          </a:ln>
                          <a:solidFill>
                            <a:schemeClr val="tx1"/>
                          </a:solidFill>
                          <a:effectLst/>
                          <a:latin typeface="Times New Roman" panose="02020603050405020304" pitchFamily="18" charset="0"/>
                          <a:ea typeface="黑体" panose="02010609060101010101" pitchFamily="49" charset="-122"/>
                        </a:rPr>
                        <a:t>0 </a:t>
                      </a:r>
                      <a:r>
                        <a:rPr kumimoji="0" lang="en-US" altLang="zh-CN" sz="20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 </a:t>
                      </a:r>
                      <a:r>
                        <a:rPr kumimoji="0" lang="en-US" altLang="zh-CN" sz="2000" b="0" i="0" u="none" strike="noStrike" cap="none" normalizeH="0" baseline="0" smtClean="0">
                          <a:ln>
                            <a:noFill/>
                          </a:ln>
                          <a:solidFill>
                            <a:srgbClr val="FF0000"/>
                          </a:solidFill>
                          <a:effectLst/>
                          <a:latin typeface="Times New Roman" panose="02020603050405020304" pitchFamily="18" charset="0"/>
                          <a:ea typeface="黑体" panose="02010609060101010101" pitchFamily="49" charset="-122"/>
                        </a:rPr>
                        <a:t>0</a:t>
                      </a:r>
                      <a:r>
                        <a:rPr kumimoji="0" lang="en-US" altLang="zh-CN" sz="39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 </a:t>
                      </a:r>
                      <a:endParaRPr kumimoji="0" lang="en-US" altLang="zh-CN" sz="26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S</a:t>
                      </a:r>
                      <a:r>
                        <a:rPr kumimoji="0" lang="en-US" altLang="zh-CN" sz="2000" b="0" i="0" u="none" strike="noStrike" cap="none" normalizeH="0" baseline="-30000" smtClean="0">
                          <a:ln>
                            <a:noFill/>
                          </a:ln>
                          <a:solidFill>
                            <a:schemeClr val="tx1"/>
                          </a:solidFill>
                          <a:effectLst/>
                          <a:latin typeface="Times New Roman" panose="02020603050405020304" pitchFamily="18" charset="0"/>
                          <a:ea typeface="黑体" panose="02010609060101010101" pitchFamily="49" charset="-122"/>
                        </a:rPr>
                        <a:t>1 </a:t>
                      </a:r>
                      <a:r>
                        <a:rPr kumimoji="0" lang="en-US" altLang="zh-CN" sz="20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a:t>
                      </a:r>
                      <a:r>
                        <a:rPr kumimoji="0" lang="en-US" altLang="zh-CN" sz="2000" b="0" i="0" u="none" strike="noStrike" cap="none" normalizeH="0" baseline="0" smtClean="0">
                          <a:ln>
                            <a:noFill/>
                          </a:ln>
                          <a:solidFill>
                            <a:srgbClr val="FF0000"/>
                          </a:solidFill>
                          <a:effectLst/>
                          <a:latin typeface="Times New Roman" panose="02020603050405020304" pitchFamily="18" charset="0"/>
                          <a:ea typeface="黑体" panose="02010609060101010101" pitchFamily="49" charset="-122"/>
                        </a:rPr>
                        <a:t>0</a:t>
                      </a:r>
                      <a:r>
                        <a:rPr kumimoji="0" lang="en-US" altLang="zh-CN" sz="39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 </a:t>
                      </a:r>
                      <a:endParaRPr kumimoji="0" lang="en-US" altLang="zh-CN" sz="26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r>
              <a:tr h="431800">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S</a:t>
                      </a:r>
                      <a:r>
                        <a:rPr kumimoji="0" lang="en-US" altLang="zh-CN" sz="2000" b="0" i="0" u="none" strike="noStrike" cap="none" normalizeH="0" baseline="-30000" smtClean="0">
                          <a:ln>
                            <a:noFill/>
                          </a:ln>
                          <a:solidFill>
                            <a:schemeClr val="tx1"/>
                          </a:solidFill>
                          <a:effectLst/>
                          <a:latin typeface="Times New Roman" panose="02020603050405020304" pitchFamily="18" charset="0"/>
                          <a:ea typeface="黑体" panose="02010609060101010101" pitchFamily="49" charset="-122"/>
                        </a:rPr>
                        <a:t>1</a:t>
                      </a:r>
                      <a:r>
                        <a:rPr kumimoji="0" lang="en-US" altLang="zh-CN" sz="39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 </a:t>
                      </a:r>
                      <a:endParaRPr kumimoji="0" lang="en-US" altLang="zh-CN" sz="26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S</a:t>
                      </a:r>
                      <a:r>
                        <a:rPr kumimoji="0" lang="en-US" altLang="zh-CN" sz="2000" b="0" i="0" u="none" strike="noStrike" cap="none" normalizeH="0" baseline="-30000" smtClean="0">
                          <a:ln>
                            <a:noFill/>
                          </a:ln>
                          <a:solidFill>
                            <a:schemeClr val="tx1"/>
                          </a:solidFill>
                          <a:effectLst/>
                          <a:latin typeface="Times New Roman" panose="02020603050405020304" pitchFamily="18" charset="0"/>
                          <a:ea typeface="黑体" panose="02010609060101010101" pitchFamily="49" charset="-122"/>
                        </a:rPr>
                        <a:t>2 </a:t>
                      </a:r>
                      <a:r>
                        <a:rPr kumimoji="0" lang="en-US" altLang="zh-CN" sz="20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 </a:t>
                      </a:r>
                      <a:r>
                        <a:rPr kumimoji="0" lang="en-US" altLang="zh-CN" sz="2000" b="0" i="0" u="none" strike="noStrike" cap="none" normalizeH="0" baseline="0" smtClean="0">
                          <a:ln>
                            <a:noFill/>
                          </a:ln>
                          <a:solidFill>
                            <a:srgbClr val="FF0000"/>
                          </a:solidFill>
                          <a:effectLst/>
                          <a:latin typeface="Times New Roman" panose="02020603050405020304" pitchFamily="18" charset="0"/>
                          <a:ea typeface="黑体" panose="02010609060101010101" pitchFamily="49" charset="-122"/>
                        </a:rPr>
                        <a:t>0</a:t>
                      </a:r>
                      <a:r>
                        <a:rPr kumimoji="0" lang="en-US" altLang="zh-CN" sz="39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 </a:t>
                      </a:r>
                      <a:endParaRPr kumimoji="0" lang="en-US" altLang="zh-CN" sz="26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S</a:t>
                      </a:r>
                      <a:r>
                        <a:rPr kumimoji="0" lang="en-US" altLang="zh-CN" sz="2000" b="0" i="0" u="none" strike="noStrike" cap="none" normalizeH="0" baseline="-30000" smtClean="0">
                          <a:ln>
                            <a:noFill/>
                          </a:ln>
                          <a:solidFill>
                            <a:schemeClr val="tx1"/>
                          </a:solidFill>
                          <a:effectLst/>
                          <a:latin typeface="Times New Roman" panose="02020603050405020304" pitchFamily="18" charset="0"/>
                          <a:ea typeface="黑体" panose="02010609060101010101" pitchFamily="49" charset="-122"/>
                        </a:rPr>
                        <a:t>1 </a:t>
                      </a:r>
                      <a:r>
                        <a:rPr kumimoji="0" lang="en-US" altLang="zh-CN" sz="20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a:t>
                      </a:r>
                      <a:r>
                        <a:rPr kumimoji="0" lang="en-US" altLang="zh-CN" sz="2000" b="0" i="0" u="none" strike="noStrike" cap="none" normalizeH="0" baseline="0" smtClean="0">
                          <a:ln>
                            <a:noFill/>
                          </a:ln>
                          <a:solidFill>
                            <a:srgbClr val="FF0000"/>
                          </a:solidFill>
                          <a:effectLst/>
                          <a:latin typeface="Times New Roman" panose="02020603050405020304" pitchFamily="18" charset="0"/>
                          <a:ea typeface="黑体" panose="02010609060101010101" pitchFamily="49" charset="-122"/>
                        </a:rPr>
                        <a:t>0</a:t>
                      </a:r>
                      <a:r>
                        <a:rPr kumimoji="0" lang="en-US" altLang="zh-CN" sz="39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 </a:t>
                      </a:r>
                      <a:endParaRPr kumimoji="0" lang="en-US" altLang="zh-CN" sz="26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r>
              <a:tr h="449263">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S</a:t>
                      </a:r>
                      <a:r>
                        <a:rPr kumimoji="0" lang="en-US" altLang="zh-CN" sz="2000" b="0" i="0" u="none" strike="noStrike" cap="none" normalizeH="0" baseline="-30000" smtClean="0">
                          <a:ln>
                            <a:noFill/>
                          </a:ln>
                          <a:solidFill>
                            <a:schemeClr val="tx1"/>
                          </a:solidFill>
                          <a:effectLst/>
                          <a:latin typeface="Times New Roman" panose="02020603050405020304" pitchFamily="18" charset="0"/>
                          <a:ea typeface="黑体" panose="02010609060101010101" pitchFamily="49" charset="-122"/>
                        </a:rPr>
                        <a:t>2</a:t>
                      </a:r>
                      <a:r>
                        <a:rPr kumimoji="0" lang="en-US" altLang="zh-CN" sz="39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 </a:t>
                      </a:r>
                      <a:endParaRPr kumimoji="0" lang="en-US" altLang="zh-CN" sz="26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S</a:t>
                      </a:r>
                      <a:r>
                        <a:rPr kumimoji="0" lang="en-US" altLang="zh-CN" sz="2000" b="0" i="0" u="none" strike="noStrike" cap="none" normalizeH="0" baseline="-30000" smtClean="0">
                          <a:ln>
                            <a:noFill/>
                          </a:ln>
                          <a:solidFill>
                            <a:schemeClr val="tx1"/>
                          </a:solidFill>
                          <a:effectLst/>
                          <a:latin typeface="Times New Roman" panose="02020603050405020304" pitchFamily="18" charset="0"/>
                          <a:ea typeface="黑体" panose="02010609060101010101" pitchFamily="49" charset="-122"/>
                        </a:rPr>
                        <a:t>0 </a:t>
                      </a:r>
                      <a:r>
                        <a:rPr kumimoji="0" lang="en-US" altLang="zh-CN" sz="20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a:t>
                      </a:r>
                      <a:r>
                        <a:rPr kumimoji="0" lang="en-US" altLang="zh-CN" sz="2000" b="0" i="0" u="none" strike="noStrike" cap="none" normalizeH="0" baseline="0" smtClean="0">
                          <a:ln>
                            <a:noFill/>
                          </a:ln>
                          <a:solidFill>
                            <a:srgbClr val="FF0000"/>
                          </a:solidFill>
                          <a:effectLst/>
                          <a:latin typeface="Times New Roman" panose="02020603050405020304" pitchFamily="18" charset="0"/>
                          <a:ea typeface="黑体" panose="02010609060101010101" pitchFamily="49" charset="-122"/>
                        </a:rPr>
                        <a:t>0</a:t>
                      </a:r>
                      <a:r>
                        <a:rPr kumimoji="0" lang="en-US" altLang="zh-CN" sz="39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 </a:t>
                      </a:r>
                      <a:endParaRPr kumimoji="0" lang="en-US" altLang="zh-CN" sz="26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0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S</a:t>
                      </a:r>
                      <a:r>
                        <a:rPr kumimoji="0" lang="en-US" altLang="zh-CN" sz="2000" b="0" i="0" u="none" strike="noStrike" cap="none" normalizeH="0" baseline="-30000" smtClean="0">
                          <a:ln>
                            <a:noFill/>
                          </a:ln>
                          <a:solidFill>
                            <a:schemeClr val="tx1"/>
                          </a:solidFill>
                          <a:effectLst/>
                          <a:latin typeface="Times New Roman" panose="02020603050405020304" pitchFamily="18" charset="0"/>
                          <a:ea typeface="黑体" panose="02010609060101010101" pitchFamily="49" charset="-122"/>
                        </a:rPr>
                        <a:t>0 </a:t>
                      </a:r>
                      <a:r>
                        <a:rPr kumimoji="0" lang="en-US" altLang="zh-CN" sz="20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a:t>
                      </a:r>
                      <a:r>
                        <a:rPr kumimoji="0" lang="en-US" altLang="zh-CN" sz="2000" b="0" i="0" u="none" strike="noStrike" cap="none" normalizeH="0" baseline="0" smtClean="0">
                          <a:ln>
                            <a:noFill/>
                          </a:ln>
                          <a:solidFill>
                            <a:srgbClr val="FF0000"/>
                          </a:solidFill>
                          <a:effectLst/>
                          <a:latin typeface="Times New Roman" panose="02020603050405020304" pitchFamily="18" charset="0"/>
                          <a:ea typeface="黑体" panose="02010609060101010101" pitchFamily="49" charset="-122"/>
                        </a:rPr>
                        <a:t>1</a:t>
                      </a:r>
                      <a:r>
                        <a:rPr kumimoji="0" lang="en-US" altLang="zh-CN" sz="3900" b="0"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 </a:t>
                      </a:r>
                      <a:endParaRPr kumimoji="0" lang="en-US" altLang="zh-CN" sz="26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546870" name="Rectangle 54"/>
          <p:cNvSpPr>
            <a:spLocks noChangeArrowheads="1"/>
          </p:cNvSpPr>
          <p:nvPr/>
        </p:nvSpPr>
        <p:spPr bwMode="auto">
          <a:xfrm>
            <a:off x="352425" y="1200150"/>
            <a:ext cx="4171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en-US" altLang="zh-CN">
                <a:latin typeface="黑体" panose="02010609060101010101" pitchFamily="49" charset="-122"/>
                <a:ea typeface="黑体" panose="02010609060101010101" pitchFamily="49" charset="-122"/>
              </a:rPr>
              <a:t>    2.</a:t>
            </a:r>
            <a:r>
              <a:rPr lang="zh-CN" altLang="en-US">
                <a:latin typeface="Arial" panose="020B0604020202020204" pitchFamily="34" charset="0"/>
                <a:ea typeface="黑体" panose="02010609060101010101" pitchFamily="49" charset="-122"/>
              </a:rPr>
              <a:t>列出原始状态转换表；</a:t>
            </a:r>
            <a:endParaRPr lang="zh-CN" altLang="en-US">
              <a:latin typeface="黑体" panose="02010609060101010101" pitchFamily="49" charset="-122"/>
              <a:ea typeface="黑体" panose="02010609060101010101" pitchFamily="49" charset="-122"/>
            </a:endParaRPr>
          </a:p>
        </p:txBody>
      </p:sp>
      <p:grpSp>
        <p:nvGrpSpPr>
          <p:cNvPr id="546871" name="Group 55"/>
          <p:cNvGrpSpPr>
            <a:grpSpLocks/>
          </p:cNvGrpSpPr>
          <p:nvPr/>
        </p:nvGrpSpPr>
        <p:grpSpPr bwMode="auto">
          <a:xfrm>
            <a:off x="101600" y="2795588"/>
            <a:ext cx="3295650" cy="2816225"/>
            <a:chOff x="64" y="1761"/>
            <a:chExt cx="2076" cy="1774"/>
          </a:xfrm>
        </p:grpSpPr>
        <p:graphicFrame>
          <p:nvGraphicFramePr>
            <p:cNvPr id="546872" name="Object 56"/>
            <p:cNvGraphicFramePr>
              <a:graphicFrameLocks noChangeAspect="1"/>
            </p:cNvGraphicFramePr>
            <p:nvPr/>
          </p:nvGraphicFramePr>
          <p:xfrm>
            <a:off x="139" y="1865"/>
            <a:ext cx="2001" cy="1670"/>
          </p:xfrm>
          <a:graphic>
            <a:graphicData uri="http://schemas.openxmlformats.org/presentationml/2006/ole">
              <mc:AlternateContent xmlns:mc="http://schemas.openxmlformats.org/markup-compatibility/2006">
                <mc:Choice xmlns:v="urn:schemas-microsoft-com:vml" Requires="v">
                  <p:oleObj spid="_x0000_s546968" name="Picture2" r:id="rId3" imgW="1505712" imgH="1228344" progId="Word.Picture.8">
                    <p:embed/>
                  </p:oleObj>
                </mc:Choice>
                <mc:Fallback>
                  <p:oleObj name="Picture2" r:id="rId3" imgW="1505712" imgH="1228344" progId="Word.Picture.8">
                    <p:embed/>
                    <p:pic>
                      <p:nvPicPr>
                        <p:cNvPr id="0" name="Object 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 y="1865"/>
                          <a:ext cx="2001" cy="16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46873" name="Group 57"/>
            <p:cNvGrpSpPr>
              <a:grpSpLocks/>
            </p:cNvGrpSpPr>
            <p:nvPr/>
          </p:nvGrpSpPr>
          <p:grpSpPr bwMode="auto">
            <a:xfrm>
              <a:off x="796" y="2288"/>
              <a:ext cx="650" cy="36"/>
              <a:chOff x="4644" y="533"/>
              <a:chExt cx="650" cy="36"/>
            </a:xfrm>
          </p:grpSpPr>
          <p:sp>
            <p:nvSpPr>
              <p:cNvPr id="546874" name="Freeform 58"/>
              <p:cNvSpPr>
                <a:spLocks/>
              </p:cNvSpPr>
              <p:nvPr/>
            </p:nvSpPr>
            <p:spPr bwMode="auto">
              <a:xfrm>
                <a:off x="5153" y="533"/>
                <a:ext cx="141" cy="36"/>
              </a:xfrm>
              <a:custGeom>
                <a:avLst/>
                <a:gdLst>
                  <a:gd name="T0" fmla="*/ 0 w 141"/>
                  <a:gd name="T1" fmla="*/ 0 h 36"/>
                  <a:gd name="T2" fmla="*/ 0 w 141"/>
                  <a:gd name="T3" fmla="*/ 36 h 36"/>
                  <a:gd name="T4" fmla="*/ 141 w 141"/>
                  <a:gd name="T5" fmla="*/ 23 h 36"/>
                  <a:gd name="T6" fmla="*/ 0 w 141"/>
                  <a:gd name="T7" fmla="*/ 0 h 36"/>
                </a:gdLst>
                <a:ahLst/>
                <a:cxnLst>
                  <a:cxn ang="0">
                    <a:pos x="T0" y="T1"/>
                  </a:cxn>
                  <a:cxn ang="0">
                    <a:pos x="T2" y="T3"/>
                  </a:cxn>
                  <a:cxn ang="0">
                    <a:pos x="T4" y="T5"/>
                  </a:cxn>
                  <a:cxn ang="0">
                    <a:pos x="T6" y="T7"/>
                  </a:cxn>
                </a:cxnLst>
                <a:rect l="0" t="0" r="r" b="b"/>
                <a:pathLst>
                  <a:path w="141" h="36">
                    <a:moveTo>
                      <a:pt x="0" y="0"/>
                    </a:moveTo>
                    <a:lnTo>
                      <a:pt x="0" y="36"/>
                    </a:lnTo>
                    <a:lnTo>
                      <a:pt x="141" y="23"/>
                    </a:lnTo>
                    <a:lnTo>
                      <a:pt x="0" y="0"/>
                    </a:lnTo>
                    <a:close/>
                  </a:path>
                </a:pathLst>
              </a:custGeom>
              <a:solidFill>
                <a:srgbClr val="000000"/>
              </a:solidFill>
              <a:ln w="28575" cmpd="sng">
                <a:solidFill>
                  <a:srgbClr val="000000"/>
                </a:solidFill>
                <a:prstDash val="solid"/>
                <a:round/>
                <a:headEnd/>
                <a:tailEnd/>
              </a:ln>
            </p:spPr>
            <p:txBody>
              <a:bodyPr/>
              <a:lstStyle/>
              <a:p>
                <a:endParaRPr lang="zh-CN" altLang="en-US"/>
              </a:p>
            </p:txBody>
          </p:sp>
          <p:sp>
            <p:nvSpPr>
              <p:cNvPr id="546875" name="Line 59"/>
              <p:cNvSpPr>
                <a:spLocks noChangeShapeType="1"/>
              </p:cNvSpPr>
              <p:nvPr/>
            </p:nvSpPr>
            <p:spPr bwMode="auto">
              <a:xfrm>
                <a:off x="4644" y="552"/>
                <a:ext cx="509"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6876" name="Rectangle 60"/>
            <p:cNvSpPr>
              <a:spLocks noChangeArrowheads="1"/>
            </p:cNvSpPr>
            <p:nvPr/>
          </p:nvSpPr>
          <p:spPr bwMode="auto">
            <a:xfrm>
              <a:off x="64" y="1833"/>
              <a:ext cx="13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000" b="0">
                  <a:solidFill>
                    <a:srgbClr val="000000"/>
                  </a:solidFill>
                  <a:latin typeface="Arial" panose="020B0604020202020204" pitchFamily="34" charset="0"/>
                </a:rPr>
                <a:t>0/</a:t>
              </a:r>
              <a:endParaRPr lang="en-US" altLang="zh-CN" sz="2000">
                <a:solidFill>
                  <a:srgbClr val="FF0000"/>
                </a:solidFill>
                <a:latin typeface="Arial" panose="020B0604020202020204" pitchFamily="34" charset="0"/>
              </a:endParaRPr>
            </a:p>
          </p:txBody>
        </p:sp>
        <p:grpSp>
          <p:nvGrpSpPr>
            <p:cNvPr id="546877" name="Group 61"/>
            <p:cNvGrpSpPr>
              <a:grpSpLocks/>
            </p:cNvGrpSpPr>
            <p:nvPr/>
          </p:nvGrpSpPr>
          <p:grpSpPr bwMode="auto">
            <a:xfrm>
              <a:off x="280" y="1963"/>
              <a:ext cx="282" cy="261"/>
              <a:chOff x="4148" y="252"/>
              <a:chExt cx="282" cy="261"/>
            </a:xfrm>
          </p:grpSpPr>
          <p:sp>
            <p:nvSpPr>
              <p:cNvPr id="546878" name="Freeform 62"/>
              <p:cNvSpPr>
                <a:spLocks/>
              </p:cNvSpPr>
              <p:nvPr/>
            </p:nvSpPr>
            <p:spPr bwMode="auto">
              <a:xfrm>
                <a:off x="4336" y="260"/>
                <a:ext cx="94" cy="101"/>
              </a:xfrm>
              <a:custGeom>
                <a:avLst/>
                <a:gdLst>
                  <a:gd name="T0" fmla="*/ 0 w 94"/>
                  <a:gd name="T1" fmla="*/ 27 h 101"/>
                  <a:gd name="T2" fmla="*/ 25 w 94"/>
                  <a:gd name="T3" fmla="*/ 0 h 101"/>
                  <a:gd name="T4" fmla="*/ 94 w 94"/>
                  <a:gd name="T5" fmla="*/ 101 h 101"/>
                  <a:gd name="T6" fmla="*/ 0 w 94"/>
                  <a:gd name="T7" fmla="*/ 27 h 101"/>
                </a:gdLst>
                <a:ahLst/>
                <a:cxnLst>
                  <a:cxn ang="0">
                    <a:pos x="T0" y="T1"/>
                  </a:cxn>
                  <a:cxn ang="0">
                    <a:pos x="T2" y="T3"/>
                  </a:cxn>
                  <a:cxn ang="0">
                    <a:pos x="T4" y="T5"/>
                  </a:cxn>
                  <a:cxn ang="0">
                    <a:pos x="T6" y="T7"/>
                  </a:cxn>
                </a:cxnLst>
                <a:rect l="0" t="0" r="r" b="b"/>
                <a:pathLst>
                  <a:path w="94" h="101">
                    <a:moveTo>
                      <a:pt x="0" y="27"/>
                    </a:moveTo>
                    <a:lnTo>
                      <a:pt x="25" y="0"/>
                    </a:lnTo>
                    <a:lnTo>
                      <a:pt x="94" y="101"/>
                    </a:lnTo>
                    <a:lnTo>
                      <a:pt x="0" y="27"/>
                    </a:lnTo>
                    <a:close/>
                  </a:path>
                </a:pathLst>
              </a:custGeom>
              <a:solidFill>
                <a:srgbClr val="000000"/>
              </a:solidFill>
              <a:ln w="28575" cmpd="sng">
                <a:solidFill>
                  <a:srgbClr val="000000"/>
                </a:solidFill>
                <a:prstDash val="solid"/>
                <a:round/>
                <a:headEnd/>
                <a:tailEnd/>
              </a:ln>
            </p:spPr>
            <p:txBody>
              <a:bodyPr/>
              <a:lstStyle/>
              <a:p>
                <a:endParaRPr lang="zh-CN" altLang="en-US"/>
              </a:p>
            </p:txBody>
          </p:sp>
          <p:sp>
            <p:nvSpPr>
              <p:cNvPr id="546879" name="Freeform 63"/>
              <p:cNvSpPr>
                <a:spLocks/>
              </p:cNvSpPr>
              <p:nvPr/>
            </p:nvSpPr>
            <p:spPr bwMode="auto">
              <a:xfrm>
                <a:off x="4148" y="252"/>
                <a:ext cx="221" cy="261"/>
              </a:xfrm>
              <a:custGeom>
                <a:avLst/>
                <a:gdLst>
                  <a:gd name="T0" fmla="*/ 221 w 221"/>
                  <a:gd name="T1" fmla="*/ 41 h 261"/>
                  <a:gd name="T2" fmla="*/ 197 w 221"/>
                  <a:gd name="T3" fmla="*/ 20 h 261"/>
                  <a:gd name="T4" fmla="*/ 166 w 221"/>
                  <a:gd name="T5" fmla="*/ 6 h 261"/>
                  <a:gd name="T6" fmla="*/ 134 w 221"/>
                  <a:gd name="T7" fmla="*/ 0 h 261"/>
                  <a:gd name="T8" fmla="*/ 118 w 221"/>
                  <a:gd name="T9" fmla="*/ 0 h 261"/>
                  <a:gd name="T10" fmla="*/ 101 w 221"/>
                  <a:gd name="T11" fmla="*/ 2 h 261"/>
                  <a:gd name="T12" fmla="*/ 77 w 221"/>
                  <a:gd name="T13" fmla="*/ 10 h 261"/>
                  <a:gd name="T14" fmla="*/ 55 w 221"/>
                  <a:gd name="T15" fmla="*/ 22 h 261"/>
                  <a:gd name="T16" fmla="*/ 37 w 221"/>
                  <a:gd name="T17" fmla="*/ 39 h 261"/>
                  <a:gd name="T18" fmla="*/ 20 w 221"/>
                  <a:gd name="T19" fmla="*/ 58 h 261"/>
                  <a:gd name="T20" fmla="*/ 8 w 221"/>
                  <a:gd name="T21" fmla="*/ 80 h 261"/>
                  <a:gd name="T22" fmla="*/ 2 w 221"/>
                  <a:gd name="T23" fmla="*/ 103 h 261"/>
                  <a:gd name="T24" fmla="*/ 0 w 221"/>
                  <a:gd name="T25" fmla="*/ 128 h 261"/>
                  <a:gd name="T26" fmla="*/ 2 w 221"/>
                  <a:gd name="T27" fmla="*/ 155 h 261"/>
                  <a:gd name="T28" fmla="*/ 8 w 221"/>
                  <a:gd name="T29" fmla="*/ 178 h 261"/>
                  <a:gd name="T30" fmla="*/ 18 w 221"/>
                  <a:gd name="T31" fmla="*/ 199 h 261"/>
                  <a:gd name="T32" fmla="*/ 33 w 221"/>
                  <a:gd name="T33" fmla="*/ 217 h 261"/>
                  <a:gd name="T34" fmla="*/ 49 w 221"/>
                  <a:gd name="T35" fmla="*/ 234 h 261"/>
                  <a:gd name="T36" fmla="*/ 67 w 221"/>
                  <a:gd name="T37" fmla="*/ 246 h 261"/>
                  <a:gd name="T38" fmla="*/ 89 w 221"/>
                  <a:gd name="T39" fmla="*/ 255 h 261"/>
                  <a:gd name="T40" fmla="*/ 112 w 221"/>
                  <a:gd name="T41" fmla="*/ 261 h 261"/>
                  <a:gd name="T42" fmla="*/ 134 w 221"/>
                  <a:gd name="T43"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1" h="261">
                    <a:moveTo>
                      <a:pt x="221" y="41"/>
                    </a:moveTo>
                    <a:lnTo>
                      <a:pt x="197" y="20"/>
                    </a:lnTo>
                    <a:lnTo>
                      <a:pt x="166" y="6"/>
                    </a:lnTo>
                    <a:lnTo>
                      <a:pt x="134" y="0"/>
                    </a:lnTo>
                    <a:lnTo>
                      <a:pt x="118" y="0"/>
                    </a:lnTo>
                    <a:lnTo>
                      <a:pt x="101" y="2"/>
                    </a:lnTo>
                    <a:lnTo>
                      <a:pt x="77" y="10"/>
                    </a:lnTo>
                    <a:lnTo>
                      <a:pt x="55" y="22"/>
                    </a:lnTo>
                    <a:lnTo>
                      <a:pt x="37" y="39"/>
                    </a:lnTo>
                    <a:lnTo>
                      <a:pt x="20" y="58"/>
                    </a:lnTo>
                    <a:lnTo>
                      <a:pt x="8" y="80"/>
                    </a:lnTo>
                    <a:lnTo>
                      <a:pt x="2" y="103"/>
                    </a:lnTo>
                    <a:lnTo>
                      <a:pt x="0" y="128"/>
                    </a:lnTo>
                    <a:lnTo>
                      <a:pt x="2" y="155"/>
                    </a:lnTo>
                    <a:lnTo>
                      <a:pt x="8" y="178"/>
                    </a:lnTo>
                    <a:lnTo>
                      <a:pt x="18" y="199"/>
                    </a:lnTo>
                    <a:lnTo>
                      <a:pt x="33" y="217"/>
                    </a:lnTo>
                    <a:lnTo>
                      <a:pt x="49" y="234"/>
                    </a:lnTo>
                    <a:lnTo>
                      <a:pt x="67" y="246"/>
                    </a:lnTo>
                    <a:lnTo>
                      <a:pt x="89" y="255"/>
                    </a:lnTo>
                    <a:lnTo>
                      <a:pt x="112" y="261"/>
                    </a:lnTo>
                    <a:lnTo>
                      <a:pt x="134" y="261"/>
                    </a:lnTo>
                  </a:path>
                </a:pathLst>
              </a:custGeom>
              <a:noFill/>
              <a:ln w="28575"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46880" name="Rectangle 64"/>
            <p:cNvSpPr>
              <a:spLocks noChangeArrowheads="1"/>
            </p:cNvSpPr>
            <p:nvPr/>
          </p:nvSpPr>
          <p:spPr bwMode="auto">
            <a:xfrm>
              <a:off x="965" y="2090"/>
              <a:ext cx="13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000" b="0">
                  <a:solidFill>
                    <a:srgbClr val="000000"/>
                  </a:solidFill>
                  <a:latin typeface="Arial" panose="020B0604020202020204" pitchFamily="34" charset="0"/>
                </a:rPr>
                <a:t>1/</a:t>
              </a:r>
              <a:endParaRPr lang="en-US" altLang="zh-CN" sz="2000">
                <a:solidFill>
                  <a:srgbClr val="FF0000"/>
                </a:solidFill>
                <a:latin typeface="Arial" panose="020B0604020202020204" pitchFamily="34" charset="0"/>
              </a:endParaRPr>
            </a:p>
          </p:txBody>
        </p:sp>
        <p:sp>
          <p:nvSpPr>
            <p:cNvPr id="546881" name="Rectangle 65"/>
            <p:cNvSpPr>
              <a:spLocks noChangeArrowheads="1"/>
            </p:cNvSpPr>
            <p:nvPr/>
          </p:nvSpPr>
          <p:spPr bwMode="auto">
            <a:xfrm>
              <a:off x="1057" y="2065"/>
              <a:ext cx="24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000">
                  <a:solidFill>
                    <a:srgbClr val="FF0000"/>
                  </a:solidFill>
                  <a:latin typeface="Arial" panose="020B0604020202020204" pitchFamily="34" charset="0"/>
                </a:rPr>
                <a:t>0</a:t>
              </a:r>
            </a:p>
          </p:txBody>
        </p:sp>
        <p:grpSp>
          <p:nvGrpSpPr>
            <p:cNvPr id="546882" name="Group 66"/>
            <p:cNvGrpSpPr>
              <a:grpSpLocks/>
            </p:cNvGrpSpPr>
            <p:nvPr/>
          </p:nvGrpSpPr>
          <p:grpSpPr bwMode="auto">
            <a:xfrm>
              <a:off x="1606" y="2470"/>
              <a:ext cx="34" cy="620"/>
              <a:chOff x="5244" y="2863"/>
              <a:chExt cx="34" cy="666"/>
            </a:xfrm>
          </p:grpSpPr>
          <p:sp>
            <p:nvSpPr>
              <p:cNvPr id="546883" name="Freeform 67"/>
              <p:cNvSpPr>
                <a:spLocks/>
              </p:cNvSpPr>
              <p:nvPr/>
            </p:nvSpPr>
            <p:spPr bwMode="auto">
              <a:xfrm>
                <a:off x="5244" y="3386"/>
                <a:ext cx="34" cy="143"/>
              </a:xfrm>
              <a:custGeom>
                <a:avLst/>
                <a:gdLst>
                  <a:gd name="T0" fmla="*/ 0 w 34"/>
                  <a:gd name="T1" fmla="*/ 0 h 143"/>
                  <a:gd name="T2" fmla="*/ 34 w 34"/>
                  <a:gd name="T3" fmla="*/ 0 h 143"/>
                  <a:gd name="T4" fmla="*/ 22 w 34"/>
                  <a:gd name="T5" fmla="*/ 143 h 143"/>
                  <a:gd name="T6" fmla="*/ 0 w 34"/>
                  <a:gd name="T7" fmla="*/ 0 h 143"/>
                </a:gdLst>
                <a:ahLst/>
                <a:cxnLst>
                  <a:cxn ang="0">
                    <a:pos x="T0" y="T1"/>
                  </a:cxn>
                  <a:cxn ang="0">
                    <a:pos x="T2" y="T3"/>
                  </a:cxn>
                  <a:cxn ang="0">
                    <a:pos x="T4" y="T5"/>
                  </a:cxn>
                  <a:cxn ang="0">
                    <a:pos x="T6" y="T7"/>
                  </a:cxn>
                </a:cxnLst>
                <a:rect l="0" t="0" r="r" b="b"/>
                <a:pathLst>
                  <a:path w="34" h="143">
                    <a:moveTo>
                      <a:pt x="0" y="0"/>
                    </a:moveTo>
                    <a:lnTo>
                      <a:pt x="34" y="0"/>
                    </a:lnTo>
                    <a:lnTo>
                      <a:pt x="22" y="143"/>
                    </a:lnTo>
                    <a:lnTo>
                      <a:pt x="0" y="0"/>
                    </a:lnTo>
                    <a:close/>
                  </a:path>
                </a:pathLst>
              </a:custGeom>
              <a:solidFill>
                <a:srgbClr val="000000"/>
              </a:solidFill>
              <a:ln w="28575" cmpd="sng">
                <a:solidFill>
                  <a:srgbClr val="000000"/>
                </a:solidFill>
                <a:prstDash val="solid"/>
                <a:round/>
                <a:headEnd/>
                <a:tailEnd/>
              </a:ln>
            </p:spPr>
            <p:txBody>
              <a:bodyPr/>
              <a:lstStyle/>
              <a:p>
                <a:endParaRPr lang="zh-CN" altLang="en-US"/>
              </a:p>
            </p:txBody>
          </p:sp>
          <p:sp>
            <p:nvSpPr>
              <p:cNvPr id="546884" name="Line 68"/>
              <p:cNvSpPr>
                <a:spLocks noChangeShapeType="1"/>
              </p:cNvSpPr>
              <p:nvPr/>
            </p:nvSpPr>
            <p:spPr bwMode="auto">
              <a:xfrm>
                <a:off x="5262" y="2863"/>
                <a:ext cx="1" cy="52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6885" name="Rectangle 69"/>
            <p:cNvSpPr>
              <a:spLocks noChangeArrowheads="1"/>
            </p:cNvSpPr>
            <p:nvPr/>
          </p:nvSpPr>
          <p:spPr bwMode="auto">
            <a:xfrm>
              <a:off x="1682" y="2654"/>
              <a:ext cx="13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000" b="0">
                  <a:solidFill>
                    <a:srgbClr val="000000"/>
                  </a:solidFill>
                  <a:latin typeface="Arial" panose="020B0604020202020204" pitchFamily="34" charset="0"/>
                </a:rPr>
                <a:t>0/</a:t>
              </a:r>
              <a:endParaRPr lang="en-US" altLang="zh-CN" sz="2000">
                <a:latin typeface="Arial" panose="020B0604020202020204" pitchFamily="34" charset="0"/>
              </a:endParaRPr>
            </a:p>
          </p:txBody>
        </p:sp>
        <p:grpSp>
          <p:nvGrpSpPr>
            <p:cNvPr id="546886" name="Group 70"/>
            <p:cNvGrpSpPr>
              <a:grpSpLocks/>
            </p:cNvGrpSpPr>
            <p:nvPr/>
          </p:nvGrpSpPr>
          <p:grpSpPr bwMode="auto">
            <a:xfrm>
              <a:off x="1733" y="1968"/>
              <a:ext cx="255" cy="292"/>
              <a:chOff x="5335" y="2435"/>
              <a:chExt cx="255" cy="292"/>
            </a:xfrm>
          </p:grpSpPr>
          <p:sp>
            <p:nvSpPr>
              <p:cNvPr id="546887" name="Freeform 71"/>
              <p:cNvSpPr>
                <a:spLocks/>
              </p:cNvSpPr>
              <p:nvPr/>
            </p:nvSpPr>
            <p:spPr bwMode="auto">
              <a:xfrm>
                <a:off x="5456" y="2644"/>
                <a:ext cx="108" cy="83"/>
              </a:xfrm>
              <a:custGeom>
                <a:avLst/>
                <a:gdLst>
                  <a:gd name="T0" fmla="*/ 87 w 108"/>
                  <a:gd name="T1" fmla="*/ 0 h 83"/>
                  <a:gd name="T2" fmla="*/ 108 w 108"/>
                  <a:gd name="T3" fmla="*/ 31 h 83"/>
                  <a:gd name="T4" fmla="*/ 0 w 108"/>
                  <a:gd name="T5" fmla="*/ 83 h 83"/>
                  <a:gd name="T6" fmla="*/ 87 w 108"/>
                  <a:gd name="T7" fmla="*/ 0 h 83"/>
                </a:gdLst>
                <a:ahLst/>
                <a:cxnLst>
                  <a:cxn ang="0">
                    <a:pos x="T0" y="T1"/>
                  </a:cxn>
                  <a:cxn ang="0">
                    <a:pos x="T2" y="T3"/>
                  </a:cxn>
                  <a:cxn ang="0">
                    <a:pos x="T4" y="T5"/>
                  </a:cxn>
                  <a:cxn ang="0">
                    <a:pos x="T6" y="T7"/>
                  </a:cxn>
                </a:cxnLst>
                <a:rect l="0" t="0" r="r" b="b"/>
                <a:pathLst>
                  <a:path w="108" h="83">
                    <a:moveTo>
                      <a:pt x="87" y="0"/>
                    </a:moveTo>
                    <a:lnTo>
                      <a:pt x="108" y="31"/>
                    </a:lnTo>
                    <a:lnTo>
                      <a:pt x="0" y="83"/>
                    </a:lnTo>
                    <a:lnTo>
                      <a:pt x="87" y="0"/>
                    </a:lnTo>
                    <a:close/>
                  </a:path>
                </a:pathLst>
              </a:custGeom>
              <a:solidFill>
                <a:srgbClr val="000000"/>
              </a:solidFill>
              <a:ln w="3175">
                <a:solidFill>
                  <a:srgbClr val="000000"/>
                </a:solidFill>
                <a:prstDash val="solid"/>
                <a:round/>
                <a:headEnd/>
                <a:tailEnd/>
              </a:ln>
            </p:spPr>
            <p:txBody>
              <a:bodyPr/>
              <a:lstStyle/>
              <a:p>
                <a:endParaRPr lang="zh-CN" altLang="en-US"/>
              </a:p>
            </p:txBody>
          </p:sp>
          <p:sp>
            <p:nvSpPr>
              <p:cNvPr id="546888" name="Freeform 72"/>
              <p:cNvSpPr>
                <a:spLocks/>
              </p:cNvSpPr>
              <p:nvPr/>
            </p:nvSpPr>
            <p:spPr bwMode="auto">
              <a:xfrm>
                <a:off x="5335" y="2435"/>
                <a:ext cx="255" cy="242"/>
              </a:xfrm>
              <a:custGeom>
                <a:avLst/>
                <a:gdLst>
                  <a:gd name="T0" fmla="*/ 196 w 255"/>
                  <a:gd name="T1" fmla="*/ 242 h 242"/>
                  <a:gd name="T2" fmla="*/ 220 w 255"/>
                  <a:gd name="T3" fmla="*/ 219 h 242"/>
                  <a:gd name="T4" fmla="*/ 239 w 255"/>
                  <a:gd name="T5" fmla="*/ 192 h 242"/>
                  <a:gd name="T6" fmla="*/ 251 w 255"/>
                  <a:gd name="T7" fmla="*/ 161 h 242"/>
                  <a:gd name="T8" fmla="*/ 255 w 255"/>
                  <a:gd name="T9" fmla="*/ 145 h 242"/>
                  <a:gd name="T10" fmla="*/ 255 w 255"/>
                  <a:gd name="T11" fmla="*/ 128 h 242"/>
                  <a:gd name="T12" fmla="*/ 251 w 255"/>
                  <a:gd name="T13" fmla="*/ 101 h 242"/>
                  <a:gd name="T14" fmla="*/ 243 w 255"/>
                  <a:gd name="T15" fmla="*/ 76 h 242"/>
                  <a:gd name="T16" fmla="*/ 231 w 255"/>
                  <a:gd name="T17" fmla="*/ 56 h 242"/>
                  <a:gd name="T18" fmla="*/ 214 w 255"/>
                  <a:gd name="T19" fmla="*/ 37 h 242"/>
                  <a:gd name="T20" fmla="*/ 196 w 255"/>
                  <a:gd name="T21" fmla="*/ 20 h 242"/>
                  <a:gd name="T22" fmla="*/ 174 w 255"/>
                  <a:gd name="T23" fmla="*/ 8 h 242"/>
                  <a:gd name="T24" fmla="*/ 150 w 255"/>
                  <a:gd name="T25" fmla="*/ 2 h 242"/>
                  <a:gd name="T26" fmla="*/ 123 w 255"/>
                  <a:gd name="T27" fmla="*/ 0 h 242"/>
                  <a:gd name="T28" fmla="*/ 101 w 255"/>
                  <a:gd name="T29" fmla="*/ 2 h 242"/>
                  <a:gd name="T30" fmla="*/ 79 w 255"/>
                  <a:gd name="T31" fmla="*/ 10 h 242"/>
                  <a:gd name="T32" fmla="*/ 58 w 255"/>
                  <a:gd name="T33" fmla="*/ 20 h 242"/>
                  <a:gd name="T34" fmla="*/ 40 w 255"/>
                  <a:gd name="T35" fmla="*/ 33 h 242"/>
                  <a:gd name="T36" fmla="*/ 26 w 255"/>
                  <a:gd name="T37" fmla="*/ 51 h 242"/>
                  <a:gd name="T38" fmla="*/ 14 w 255"/>
                  <a:gd name="T39" fmla="*/ 70 h 242"/>
                  <a:gd name="T40" fmla="*/ 6 w 255"/>
                  <a:gd name="T41" fmla="*/ 91 h 242"/>
                  <a:gd name="T42" fmla="*/ 0 w 255"/>
                  <a:gd name="T43" fmla="*/ 11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5" h="242">
                    <a:moveTo>
                      <a:pt x="196" y="242"/>
                    </a:moveTo>
                    <a:lnTo>
                      <a:pt x="220" y="219"/>
                    </a:lnTo>
                    <a:lnTo>
                      <a:pt x="239" y="192"/>
                    </a:lnTo>
                    <a:lnTo>
                      <a:pt x="251" y="161"/>
                    </a:lnTo>
                    <a:lnTo>
                      <a:pt x="255" y="145"/>
                    </a:lnTo>
                    <a:lnTo>
                      <a:pt x="255" y="128"/>
                    </a:lnTo>
                    <a:lnTo>
                      <a:pt x="251" y="101"/>
                    </a:lnTo>
                    <a:lnTo>
                      <a:pt x="243" y="76"/>
                    </a:lnTo>
                    <a:lnTo>
                      <a:pt x="231" y="56"/>
                    </a:lnTo>
                    <a:lnTo>
                      <a:pt x="214" y="37"/>
                    </a:lnTo>
                    <a:lnTo>
                      <a:pt x="196" y="20"/>
                    </a:lnTo>
                    <a:lnTo>
                      <a:pt x="174" y="8"/>
                    </a:lnTo>
                    <a:lnTo>
                      <a:pt x="150" y="2"/>
                    </a:lnTo>
                    <a:lnTo>
                      <a:pt x="123" y="0"/>
                    </a:lnTo>
                    <a:lnTo>
                      <a:pt x="101" y="2"/>
                    </a:lnTo>
                    <a:lnTo>
                      <a:pt x="79" y="10"/>
                    </a:lnTo>
                    <a:lnTo>
                      <a:pt x="58" y="20"/>
                    </a:lnTo>
                    <a:lnTo>
                      <a:pt x="40" y="33"/>
                    </a:lnTo>
                    <a:lnTo>
                      <a:pt x="26" y="51"/>
                    </a:lnTo>
                    <a:lnTo>
                      <a:pt x="14" y="70"/>
                    </a:lnTo>
                    <a:lnTo>
                      <a:pt x="6" y="91"/>
                    </a:lnTo>
                    <a:lnTo>
                      <a:pt x="0" y="116"/>
                    </a:lnTo>
                  </a:path>
                </a:pathLst>
              </a:custGeom>
              <a:noFill/>
              <a:ln w="28575"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46889" name="Rectangle 73"/>
            <p:cNvSpPr>
              <a:spLocks noChangeArrowheads="1"/>
            </p:cNvSpPr>
            <p:nvPr/>
          </p:nvSpPr>
          <p:spPr bwMode="auto">
            <a:xfrm>
              <a:off x="1783" y="2622"/>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a:solidFill>
                    <a:srgbClr val="FF0000"/>
                  </a:solidFill>
                  <a:latin typeface="Arial" panose="020B0604020202020204" pitchFamily="34" charset="0"/>
                </a:rPr>
                <a:t>0</a:t>
              </a:r>
            </a:p>
          </p:txBody>
        </p:sp>
        <p:grpSp>
          <p:nvGrpSpPr>
            <p:cNvPr id="546890" name="Group 74"/>
            <p:cNvGrpSpPr>
              <a:grpSpLocks/>
            </p:cNvGrpSpPr>
            <p:nvPr/>
          </p:nvGrpSpPr>
          <p:grpSpPr bwMode="auto">
            <a:xfrm rot="10800000">
              <a:off x="805" y="3266"/>
              <a:ext cx="650" cy="36"/>
              <a:chOff x="4644" y="533"/>
              <a:chExt cx="650" cy="36"/>
            </a:xfrm>
          </p:grpSpPr>
          <p:sp>
            <p:nvSpPr>
              <p:cNvPr id="546891" name="Freeform 75"/>
              <p:cNvSpPr>
                <a:spLocks/>
              </p:cNvSpPr>
              <p:nvPr/>
            </p:nvSpPr>
            <p:spPr bwMode="auto">
              <a:xfrm>
                <a:off x="5153" y="533"/>
                <a:ext cx="141" cy="36"/>
              </a:xfrm>
              <a:custGeom>
                <a:avLst/>
                <a:gdLst>
                  <a:gd name="T0" fmla="*/ 0 w 141"/>
                  <a:gd name="T1" fmla="*/ 0 h 36"/>
                  <a:gd name="T2" fmla="*/ 0 w 141"/>
                  <a:gd name="T3" fmla="*/ 36 h 36"/>
                  <a:gd name="T4" fmla="*/ 141 w 141"/>
                  <a:gd name="T5" fmla="*/ 23 h 36"/>
                  <a:gd name="T6" fmla="*/ 0 w 141"/>
                  <a:gd name="T7" fmla="*/ 0 h 36"/>
                </a:gdLst>
                <a:ahLst/>
                <a:cxnLst>
                  <a:cxn ang="0">
                    <a:pos x="T0" y="T1"/>
                  </a:cxn>
                  <a:cxn ang="0">
                    <a:pos x="T2" y="T3"/>
                  </a:cxn>
                  <a:cxn ang="0">
                    <a:pos x="T4" y="T5"/>
                  </a:cxn>
                  <a:cxn ang="0">
                    <a:pos x="T6" y="T7"/>
                  </a:cxn>
                </a:cxnLst>
                <a:rect l="0" t="0" r="r" b="b"/>
                <a:pathLst>
                  <a:path w="141" h="36">
                    <a:moveTo>
                      <a:pt x="0" y="0"/>
                    </a:moveTo>
                    <a:lnTo>
                      <a:pt x="0" y="36"/>
                    </a:lnTo>
                    <a:lnTo>
                      <a:pt x="141" y="23"/>
                    </a:lnTo>
                    <a:lnTo>
                      <a:pt x="0" y="0"/>
                    </a:lnTo>
                    <a:close/>
                  </a:path>
                </a:pathLst>
              </a:custGeom>
              <a:solidFill>
                <a:srgbClr val="000000"/>
              </a:solidFill>
              <a:ln w="38100" cmpd="sng">
                <a:solidFill>
                  <a:srgbClr val="000000"/>
                </a:solidFill>
                <a:prstDash val="solid"/>
                <a:round/>
                <a:headEnd/>
                <a:tailEnd/>
              </a:ln>
            </p:spPr>
            <p:txBody>
              <a:bodyPr/>
              <a:lstStyle/>
              <a:p>
                <a:endParaRPr lang="zh-CN" altLang="en-US"/>
              </a:p>
            </p:txBody>
          </p:sp>
          <p:sp>
            <p:nvSpPr>
              <p:cNvPr id="546892" name="Line 76"/>
              <p:cNvSpPr>
                <a:spLocks noChangeShapeType="1"/>
              </p:cNvSpPr>
              <p:nvPr/>
            </p:nvSpPr>
            <p:spPr bwMode="auto">
              <a:xfrm>
                <a:off x="4644" y="552"/>
                <a:ext cx="509" cy="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6893" name="Rectangle 77"/>
            <p:cNvSpPr>
              <a:spLocks noChangeArrowheads="1"/>
            </p:cNvSpPr>
            <p:nvPr/>
          </p:nvSpPr>
          <p:spPr bwMode="auto">
            <a:xfrm>
              <a:off x="1013" y="3293"/>
              <a:ext cx="13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000" b="0">
                  <a:solidFill>
                    <a:srgbClr val="000000"/>
                  </a:solidFill>
                  <a:latin typeface="Arial" panose="020B0604020202020204" pitchFamily="34" charset="0"/>
                </a:rPr>
                <a:t>1/</a:t>
              </a:r>
              <a:endParaRPr lang="en-US" altLang="zh-CN" sz="2000">
                <a:latin typeface="Arial" panose="020B0604020202020204" pitchFamily="34" charset="0"/>
              </a:endParaRPr>
            </a:p>
          </p:txBody>
        </p:sp>
        <p:sp>
          <p:nvSpPr>
            <p:cNvPr id="546894" name="Rectangle 78"/>
            <p:cNvSpPr>
              <a:spLocks noChangeArrowheads="1"/>
            </p:cNvSpPr>
            <p:nvPr/>
          </p:nvSpPr>
          <p:spPr bwMode="auto">
            <a:xfrm>
              <a:off x="1109" y="3261"/>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a:solidFill>
                    <a:srgbClr val="FF0000"/>
                  </a:solidFill>
                  <a:latin typeface="Arial" panose="020B0604020202020204" pitchFamily="34" charset="0"/>
                </a:rPr>
                <a:t>1</a:t>
              </a:r>
            </a:p>
          </p:txBody>
        </p:sp>
        <p:sp>
          <p:nvSpPr>
            <p:cNvPr id="546895" name="Rectangle 79"/>
            <p:cNvSpPr>
              <a:spLocks noChangeArrowheads="1"/>
            </p:cNvSpPr>
            <p:nvPr/>
          </p:nvSpPr>
          <p:spPr bwMode="auto">
            <a:xfrm>
              <a:off x="1760" y="1793"/>
              <a:ext cx="13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000" b="0">
                  <a:solidFill>
                    <a:srgbClr val="000000"/>
                  </a:solidFill>
                  <a:latin typeface="Arial" panose="020B0604020202020204" pitchFamily="34" charset="0"/>
                </a:rPr>
                <a:t>1/</a:t>
              </a:r>
              <a:endParaRPr lang="en-US" altLang="zh-CN" sz="2000">
                <a:solidFill>
                  <a:srgbClr val="FF0000"/>
                </a:solidFill>
                <a:latin typeface="Arial" panose="020B0604020202020204" pitchFamily="34" charset="0"/>
              </a:endParaRPr>
            </a:p>
          </p:txBody>
        </p:sp>
        <p:sp>
          <p:nvSpPr>
            <p:cNvPr id="546896" name="Rectangle 80"/>
            <p:cNvSpPr>
              <a:spLocks noChangeArrowheads="1"/>
            </p:cNvSpPr>
            <p:nvPr/>
          </p:nvSpPr>
          <p:spPr bwMode="auto">
            <a:xfrm>
              <a:off x="1852" y="1761"/>
              <a:ext cx="24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000">
                  <a:solidFill>
                    <a:srgbClr val="FF0000"/>
                  </a:solidFill>
                  <a:latin typeface="Arial" panose="020B0604020202020204" pitchFamily="34" charset="0"/>
                </a:rPr>
                <a:t>0</a:t>
              </a:r>
            </a:p>
          </p:txBody>
        </p:sp>
        <p:sp>
          <p:nvSpPr>
            <p:cNvPr id="546897" name="Line 81"/>
            <p:cNvSpPr>
              <a:spLocks noChangeShapeType="1"/>
            </p:cNvSpPr>
            <p:nvPr/>
          </p:nvSpPr>
          <p:spPr bwMode="auto">
            <a:xfrm flipH="1" flipV="1">
              <a:off x="751" y="2459"/>
              <a:ext cx="713" cy="713"/>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898" name="Rectangle 82"/>
            <p:cNvSpPr>
              <a:spLocks noChangeArrowheads="1"/>
            </p:cNvSpPr>
            <p:nvPr/>
          </p:nvSpPr>
          <p:spPr bwMode="auto">
            <a:xfrm>
              <a:off x="1234" y="2779"/>
              <a:ext cx="13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000" b="0">
                  <a:solidFill>
                    <a:srgbClr val="000000"/>
                  </a:solidFill>
                  <a:latin typeface="Arial" panose="020B0604020202020204" pitchFamily="34" charset="0"/>
                </a:rPr>
                <a:t>0/</a:t>
              </a:r>
              <a:endParaRPr lang="en-US" altLang="zh-CN" sz="2000">
                <a:latin typeface="Arial" panose="020B0604020202020204" pitchFamily="34" charset="0"/>
              </a:endParaRPr>
            </a:p>
          </p:txBody>
        </p:sp>
        <p:sp>
          <p:nvSpPr>
            <p:cNvPr id="546899" name="Rectangle 83"/>
            <p:cNvSpPr>
              <a:spLocks noChangeArrowheads="1"/>
            </p:cNvSpPr>
            <p:nvPr/>
          </p:nvSpPr>
          <p:spPr bwMode="auto">
            <a:xfrm>
              <a:off x="1330" y="2756"/>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a:solidFill>
                    <a:srgbClr val="FF0000"/>
                  </a:solidFill>
                  <a:latin typeface="Arial" panose="020B0604020202020204" pitchFamily="34" charset="0"/>
                </a:rPr>
                <a:t>0</a:t>
              </a:r>
            </a:p>
          </p:txBody>
        </p:sp>
        <p:sp>
          <p:nvSpPr>
            <p:cNvPr id="546900" name="Line 84"/>
            <p:cNvSpPr>
              <a:spLocks noChangeShapeType="1"/>
            </p:cNvSpPr>
            <p:nvPr/>
          </p:nvSpPr>
          <p:spPr bwMode="auto">
            <a:xfrm rot="5400000" flipH="1" flipV="1">
              <a:off x="750" y="2403"/>
              <a:ext cx="713" cy="713"/>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901" name="Rectangle 85"/>
            <p:cNvSpPr>
              <a:spLocks noChangeArrowheads="1"/>
            </p:cNvSpPr>
            <p:nvPr/>
          </p:nvSpPr>
          <p:spPr bwMode="auto">
            <a:xfrm>
              <a:off x="677" y="2816"/>
              <a:ext cx="13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000" b="0">
                  <a:solidFill>
                    <a:srgbClr val="000000"/>
                  </a:solidFill>
                  <a:latin typeface="Arial" panose="020B0604020202020204" pitchFamily="34" charset="0"/>
                </a:rPr>
                <a:t>1/</a:t>
              </a:r>
              <a:endParaRPr lang="en-US" altLang="zh-CN" sz="2000">
                <a:latin typeface="Arial" panose="020B0604020202020204" pitchFamily="34" charset="0"/>
              </a:endParaRPr>
            </a:p>
          </p:txBody>
        </p:sp>
        <p:sp>
          <p:nvSpPr>
            <p:cNvPr id="546902" name="Rectangle 86"/>
            <p:cNvSpPr>
              <a:spLocks noChangeArrowheads="1"/>
            </p:cNvSpPr>
            <p:nvPr/>
          </p:nvSpPr>
          <p:spPr bwMode="auto">
            <a:xfrm>
              <a:off x="764" y="2784"/>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a:solidFill>
                    <a:srgbClr val="FF0000"/>
                  </a:solidFill>
                  <a:latin typeface="Arial" panose="020B0604020202020204" pitchFamily="34" charset="0"/>
                </a:rPr>
                <a:t>0</a:t>
              </a:r>
            </a:p>
          </p:txBody>
        </p:sp>
        <p:sp>
          <p:nvSpPr>
            <p:cNvPr id="546903" name="Line 87"/>
            <p:cNvSpPr>
              <a:spLocks noChangeShapeType="1"/>
            </p:cNvSpPr>
            <p:nvPr/>
          </p:nvSpPr>
          <p:spPr bwMode="auto">
            <a:xfrm flipV="1">
              <a:off x="604" y="2487"/>
              <a:ext cx="0" cy="585"/>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6904" name="Rectangle 88"/>
            <p:cNvSpPr>
              <a:spLocks noChangeArrowheads="1"/>
            </p:cNvSpPr>
            <p:nvPr/>
          </p:nvSpPr>
          <p:spPr bwMode="auto">
            <a:xfrm>
              <a:off x="291" y="2708"/>
              <a:ext cx="13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000" b="0">
                  <a:solidFill>
                    <a:srgbClr val="000000"/>
                  </a:solidFill>
                  <a:latin typeface="Arial" panose="020B0604020202020204" pitchFamily="34" charset="0"/>
                </a:rPr>
                <a:t>0/</a:t>
              </a:r>
              <a:endParaRPr lang="en-US" altLang="zh-CN" sz="2000">
                <a:latin typeface="Arial" panose="020B0604020202020204" pitchFamily="34" charset="0"/>
              </a:endParaRPr>
            </a:p>
          </p:txBody>
        </p:sp>
        <p:sp>
          <p:nvSpPr>
            <p:cNvPr id="546905" name="Rectangle 89"/>
            <p:cNvSpPr>
              <a:spLocks noChangeArrowheads="1"/>
            </p:cNvSpPr>
            <p:nvPr/>
          </p:nvSpPr>
          <p:spPr bwMode="auto">
            <a:xfrm>
              <a:off x="396" y="2676"/>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a:solidFill>
                    <a:srgbClr val="FF0000"/>
                  </a:solidFill>
                  <a:latin typeface="Arial" panose="020B0604020202020204" pitchFamily="34" charset="0"/>
                </a:rPr>
                <a:t>0</a:t>
              </a:r>
            </a:p>
          </p:txBody>
        </p:sp>
        <p:sp>
          <p:nvSpPr>
            <p:cNvPr id="546906" name="Rectangle 90"/>
            <p:cNvSpPr>
              <a:spLocks noChangeArrowheads="1"/>
            </p:cNvSpPr>
            <p:nvPr/>
          </p:nvSpPr>
          <p:spPr bwMode="auto">
            <a:xfrm>
              <a:off x="173" y="1808"/>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b="0">
                  <a:solidFill>
                    <a:srgbClr val="FF0000"/>
                  </a:solidFill>
                  <a:latin typeface="Arial" panose="020B0604020202020204" pitchFamily="34" charset="0"/>
                </a:rPr>
                <a:t>0</a:t>
              </a:r>
            </a:p>
          </p:txBody>
        </p:sp>
      </p:grpSp>
      <p:grpSp>
        <p:nvGrpSpPr>
          <p:cNvPr id="546907" name="Group 91"/>
          <p:cNvGrpSpPr>
            <a:grpSpLocks/>
          </p:cNvGrpSpPr>
          <p:nvPr/>
        </p:nvGrpSpPr>
        <p:grpSpPr bwMode="auto">
          <a:xfrm>
            <a:off x="839788" y="2222500"/>
            <a:ext cx="1598612" cy="614363"/>
            <a:chOff x="547" y="624"/>
            <a:chExt cx="1007" cy="387"/>
          </a:xfrm>
        </p:grpSpPr>
        <p:grpSp>
          <p:nvGrpSpPr>
            <p:cNvPr id="546908" name="Group 92"/>
            <p:cNvGrpSpPr>
              <a:grpSpLocks/>
            </p:cNvGrpSpPr>
            <p:nvPr/>
          </p:nvGrpSpPr>
          <p:grpSpPr bwMode="auto">
            <a:xfrm>
              <a:off x="904" y="822"/>
              <a:ext cx="650" cy="36"/>
              <a:chOff x="4644" y="533"/>
              <a:chExt cx="650" cy="36"/>
            </a:xfrm>
          </p:grpSpPr>
          <p:sp>
            <p:nvSpPr>
              <p:cNvPr id="546909" name="Freeform 93"/>
              <p:cNvSpPr>
                <a:spLocks/>
              </p:cNvSpPr>
              <p:nvPr/>
            </p:nvSpPr>
            <p:spPr bwMode="auto">
              <a:xfrm>
                <a:off x="5153" y="533"/>
                <a:ext cx="141" cy="36"/>
              </a:xfrm>
              <a:custGeom>
                <a:avLst/>
                <a:gdLst>
                  <a:gd name="T0" fmla="*/ 0 w 141"/>
                  <a:gd name="T1" fmla="*/ 0 h 36"/>
                  <a:gd name="T2" fmla="*/ 0 w 141"/>
                  <a:gd name="T3" fmla="*/ 36 h 36"/>
                  <a:gd name="T4" fmla="*/ 141 w 141"/>
                  <a:gd name="T5" fmla="*/ 23 h 36"/>
                  <a:gd name="T6" fmla="*/ 0 w 141"/>
                  <a:gd name="T7" fmla="*/ 0 h 36"/>
                </a:gdLst>
                <a:ahLst/>
                <a:cxnLst>
                  <a:cxn ang="0">
                    <a:pos x="T0" y="T1"/>
                  </a:cxn>
                  <a:cxn ang="0">
                    <a:pos x="T2" y="T3"/>
                  </a:cxn>
                  <a:cxn ang="0">
                    <a:pos x="T4" y="T5"/>
                  </a:cxn>
                  <a:cxn ang="0">
                    <a:pos x="T6" y="T7"/>
                  </a:cxn>
                </a:cxnLst>
                <a:rect l="0" t="0" r="r" b="b"/>
                <a:pathLst>
                  <a:path w="141" h="36">
                    <a:moveTo>
                      <a:pt x="0" y="0"/>
                    </a:moveTo>
                    <a:lnTo>
                      <a:pt x="0" y="36"/>
                    </a:lnTo>
                    <a:lnTo>
                      <a:pt x="141" y="23"/>
                    </a:lnTo>
                    <a:lnTo>
                      <a:pt x="0" y="0"/>
                    </a:lnTo>
                    <a:close/>
                  </a:path>
                </a:pathLst>
              </a:custGeom>
              <a:solidFill>
                <a:srgbClr val="000000"/>
              </a:solidFill>
              <a:ln w="28575" cmpd="sng">
                <a:solidFill>
                  <a:srgbClr val="000000"/>
                </a:solidFill>
                <a:prstDash val="solid"/>
                <a:round/>
                <a:headEnd/>
                <a:tailEnd/>
              </a:ln>
            </p:spPr>
            <p:txBody>
              <a:bodyPr/>
              <a:lstStyle/>
              <a:p>
                <a:endParaRPr lang="zh-CN" altLang="en-US"/>
              </a:p>
            </p:txBody>
          </p:sp>
          <p:sp>
            <p:nvSpPr>
              <p:cNvPr id="546910" name="Line 94"/>
              <p:cNvSpPr>
                <a:spLocks noChangeShapeType="1"/>
              </p:cNvSpPr>
              <p:nvPr/>
            </p:nvSpPr>
            <p:spPr bwMode="auto">
              <a:xfrm>
                <a:off x="4644" y="552"/>
                <a:ext cx="509"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6911" name="Rectangle 95"/>
            <p:cNvSpPr>
              <a:spLocks noChangeArrowheads="1"/>
            </p:cNvSpPr>
            <p:nvPr/>
          </p:nvSpPr>
          <p:spPr bwMode="auto">
            <a:xfrm>
              <a:off x="1073" y="624"/>
              <a:ext cx="24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000">
                  <a:solidFill>
                    <a:srgbClr val="009900"/>
                  </a:solidFill>
                  <a:latin typeface="Arial" panose="020B0604020202020204" pitchFamily="34" charset="0"/>
                </a:rPr>
                <a:t>X/</a:t>
              </a:r>
              <a:r>
                <a:rPr lang="en-US" altLang="zh-CN" sz="2000">
                  <a:solidFill>
                    <a:srgbClr val="FF0000"/>
                  </a:solidFill>
                  <a:latin typeface="Arial" panose="020B0604020202020204" pitchFamily="34" charset="0"/>
                </a:rPr>
                <a:t>Z</a:t>
              </a:r>
            </a:p>
          </p:txBody>
        </p:sp>
        <p:sp>
          <p:nvSpPr>
            <p:cNvPr id="546912" name="Freeform 96"/>
            <p:cNvSpPr>
              <a:spLocks/>
            </p:cNvSpPr>
            <p:nvPr/>
          </p:nvSpPr>
          <p:spPr bwMode="auto">
            <a:xfrm>
              <a:off x="547" y="645"/>
              <a:ext cx="358" cy="366"/>
            </a:xfrm>
            <a:custGeom>
              <a:avLst/>
              <a:gdLst>
                <a:gd name="T0" fmla="*/ 53 w 358"/>
                <a:gd name="T1" fmla="*/ 51 h 366"/>
                <a:gd name="T2" fmla="*/ 30 w 358"/>
                <a:gd name="T3" fmla="*/ 81 h 366"/>
                <a:gd name="T4" fmla="*/ 12 w 358"/>
                <a:gd name="T5" fmla="*/ 114 h 366"/>
                <a:gd name="T6" fmla="*/ 2 w 358"/>
                <a:gd name="T7" fmla="*/ 147 h 366"/>
                <a:gd name="T8" fmla="*/ 0 w 358"/>
                <a:gd name="T9" fmla="*/ 182 h 366"/>
                <a:gd name="T10" fmla="*/ 2 w 358"/>
                <a:gd name="T11" fmla="*/ 217 h 366"/>
                <a:gd name="T12" fmla="*/ 12 w 358"/>
                <a:gd name="T13" fmla="*/ 252 h 366"/>
                <a:gd name="T14" fmla="*/ 30 w 358"/>
                <a:gd name="T15" fmla="*/ 284 h 366"/>
                <a:gd name="T16" fmla="*/ 53 w 358"/>
                <a:gd name="T17" fmla="*/ 313 h 366"/>
                <a:gd name="T18" fmla="*/ 81 w 358"/>
                <a:gd name="T19" fmla="*/ 335 h 366"/>
                <a:gd name="T20" fmla="*/ 113 w 358"/>
                <a:gd name="T21" fmla="*/ 352 h 366"/>
                <a:gd name="T22" fmla="*/ 146 w 358"/>
                <a:gd name="T23" fmla="*/ 362 h 366"/>
                <a:gd name="T24" fmla="*/ 180 w 358"/>
                <a:gd name="T25" fmla="*/ 366 h 366"/>
                <a:gd name="T26" fmla="*/ 215 w 358"/>
                <a:gd name="T27" fmla="*/ 362 h 366"/>
                <a:gd name="T28" fmla="*/ 247 w 358"/>
                <a:gd name="T29" fmla="*/ 352 h 366"/>
                <a:gd name="T30" fmla="*/ 277 w 358"/>
                <a:gd name="T31" fmla="*/ 335 h 366"/>
                <a:gd name="T32" fmla="*/ 306 w 358"/>
                <a:gd name="T33" fmla="*/ 313 h 366"/>
                <a:gd name="T34" fmla="*/ 330 w 358"/>
                <a:gd name="T35" fmla="*/ 284 h 366"/>
                <a:gd name="T36" fmla="*/ 346 w 358"/>
                <a:gd name="T37" fmla="*/ 252 h 366"/>
                <a:gd name="T38" fmla="*/ 356 w 358"/>
                <a:gd name="T39" fmla="*/ 217 h 366"/>
                <a:gd name="T40" fmla="*/ 358 w 358"/>
                <a:gd name="T41" fmla="*/ 182 h 366"/>
                <a:gd name="T42" fmla="*/ 356 w 358"/>
                <a:gd name="T43" fmla="*/ 147 h 366"/>
                <a:gd name="T44" fmla="*/ 346 w 358"/>
                <a:gd name="T45" fmla="*/ 114 h 366"/>
                <a:gd name="T46" fmla="*/ 330 w 358"/>
                <a:gd name="T47" fmla="*/ 81 h 366"/>
                <a:gd name="T48" fmla="*/ 306 w 358"/>
                <a:gd name="T49" fmla="*/ 51 h 366"/>
                <a:gd name="T50" fmla="*/ 277 w 358"/>
                <a:gd name="T51" fmla="*/ 29 h 366"/>
                <a:gd name="T52" fmla="*/ 247 w 358"/>
                <a:gd name="T53" fmla="*/ 12 h 366"/>
                <a:gd name="T54" fmla="*/ 215 w 358"/>
                <a:gd name="T55" fmla="*/ 2 h 366"/>
                <a:gd name="T56" fmla="*/ 180 w 358"/>
                <a:gd name="T57" fmla="*/ 0 h 366"/>
                <a:gd name="T58" fmla="*/ 146 w 358"/>
                <a:gd name="T59" fmla="*/ 2 h 366"/>
                <a:gd name="T60" fmla="*/ 113 w 358"/>
                <a:gd name="T61" fmla="*/ 12 h 366"/>
                <a:gd name="T62" fmla="*/ 81 w 358"/>
                <a:gd name="T63" fmla="*/ 29 h 366"/>
                <a:gd name="T64" fmla="*/ 53 w 358"/>
                <a:gd name="T65" fmla="*/ 51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8" h="366">
                  <a:moveTo>
                    <a:pt x="53" y="51"/>
                  </a:moveTo>
                  <a:lnTo>
                    <a:pt x="30" y="81"/>
                  </a:lnTo>
                  <a:lnTo>
                    <a:pt x="12" y="114"/>
                  </a:lnTo>
                  <a:lnTo>
                    <a:pt x="2" y="147"/>
                  </a:lnTo>
                  <a:lnTo>
                    <a:pt x="0" y="182"/>
                  </a:lnTo>
                  <a:lnTo>
                    <a:pt x="2" y="217"/>
                  </a:lnTo>
                  <a:lnTo>
                    <a:pt x="12" y="252"/>
                  </a:lnTo>
                  <a:lnTo>
                    <a:pt x="30" y="284"/>
                  </a:lnTo>
                  <a:lnTo>
                    <a:pt x="53" y="313"/>
                  </a:lnTo>
                  <a:lnTo>
                    <a:pt x="81" y="335"/>
                  </a:lnTo>
                  <a:lnTo>
                    <a:pt x="113" y="352"/>
                  </a:lnTo>
                  <a:lnTo>
                    <a:pt x="146" y="362"/>
                  </a:lnTo>
                  <a:lnTo>
                    <a:pt x="180" y="366"/>
                  </a:lnTo>
                  <a:lnTo>
                    <a:pt x="215" y="362"/>
                  </a:lnTo>
                  <a:lnTo>
                    <a:pt x="247" y="352"/>
                  </a:lnTo>
                  <a:lnTo>
                    <a:pt x="277" y="335"/>
                  </a:lnTo>
                  <a:lnTo>
                    <a:pt x="306" y="313"/>
                  </a:lnTo>
                  <a:lnTo>
                    <a:pt x="330" y="284"/>
                  </a:lnTo>
                  <a:lnTo>
                    <a:pt x="346" y="252"/>
                  </a:lnTo>
                  <a:lnTo>
                    <a:pt x="356" y="217"/>
                  </a:lnTo>
                  <a:lnTo>
                    <a:pt x="358" y="182"/>
                  </a:lnTo>
                  <a:lnTo>
                    <a:pt x="356" y="147"/>
                  </a:lnTo>
                  <a:lnTo>
                    <a:pt x="346" y="114"/>
                  </a:lnTo>
                  <a:lnTo>
                    <a:pt x="330" y="81"/>
                  </a:lnTo>
                  <a:lnTo>
                    <a:pt x="306" y="51"/>
                  </a:lnTo>
                  <a:lnTo>
                    <a:pt x="277" y="29"/>
                  </a:lnTo>
                  <a:lnTo>
                    <a:pt x="247" y="12"/>
                  </a:lnTo>
                  <a:lnTo>
                    <a:pt x="215" y="2"/>
                  </a:lnTo>
                  <a:lnTo>
                    <a:pt x="180" y="0"/>
                  </a:lnTo>
                  <a:lnTo>
                    <a:pt x="146" y="2"/>
                  </a:lnTo>
                  <a:lnTo>
                    <a:pt x="113" y="12"/>
                  </a:lnTo>
                  <a:lnTo>
                    <a:pt x="81" y="29"/>
                  </a:lnTo>
                  <a:lnTo>
                    <a:pt x="53" y="51"/>
                  </a:lnTo>
                  <a:close/>
                </a:path>
              </a:pathLst>
            </a:custGeom>
            <a:solidFill>
              <a:srgbClr val="FFFFFF"/>
            </a:solidFill>
            <a:ln w="60325">
              <a:solidFill>
                <a:srgbClr val="0000FF"/>
              </a:solidFill>
              <a:prstDash val="solid"/>
              <a:round/>
              <a:headEnd/>
              <a:tailEnd/>
            </a:ln>
          </p:spPr>
          <p:txBody>
            <a:bodyPr/>
            <a:lstStyle/>
            <a:p>
              <a:endParaRPr lang="zh-CN" altLang="en-US"/>
            </a:p>
          </p:txBody>
        </p:sp>
        <p:sp>
          <p:nvSpPr>
            <p:cNvPr id="546913" name="Rectangle 97"/>
            <p:cNvSpPr>
              <a:spLocks noChangeArrowheads="1"/>
            </p:cNvSpPr>
            <p:nvPr/>
          </p:nvSpPr>
          <p:spPr bwMode="auto">
            <a:xfrm>
              <a:off x="640" y="672"/>
              <a:ext cx="20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46914" name="Rectangle 98"/>
            <p:cNvSpPr>
              <a:spLocks noChangeArrowheads="1"/>
            </p:cNvSpPr>
            <p:nvPr/>
          </p:nvSpPr>
          <p:spPr bwMode="auto">
            <a:xfrm>
              <a:off x="666" y="718"/>
              <a:ext cx="10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300">
                  <a:solidFill>
                    <a:srgbClr val="0000FF"/>
                  </a:solidFill>
                  <a:latin typeface="Times New Roman" panose="02020603050405020304" pitchFamily="18" charset="0"/>
                </a:rPr>
                <a:t>S</a:t>
              </a:r>
              <a:endParaRPr lang="en-US" altLang="zh-CN" sz="1800">
                <a:latin typeface="Arial" panose="020B0604020202020204" pitchFamily="34" charset="0"/>
              </a:endParaRPr>
            </a:p>
          </p:txBody>
        </p:sp>
      </p:grpSp>
      <p:sp>
        <p:nvSpPr>
          <p:cNvPr id="546915" name="Rectangle 99"/>
          <p:cNvSpPr>
            <a:spLocks noChangeArrowheads="1"/>
          </p:cNvSpPr>
          <p:nvPr/>
        </p:nvSpPr>
        <p:spPr bwMode="auto">
          <a:xfrm>
            <a:off x="539750" y="333375"/>
            <a:ext cx="7793038"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l">
              <a:defRPr sz="3800" b="1">
                <a:solidFill>
                  <a:schemeClr val="tx2"/>
                </a:solidFill>
                <a:latin typeface="Arial Narrow" panose="020B0606020202030204" pitchFamily="34" charset="0"/>
                <a:ea typeface="宋体" panose="02010600030101010101" pitchFamily="2" charset="-122"/>
              </a:defRPr>
            </a:lvl1pPr>
            <a:lvl2pPr algn="l">
              <a:defRPr sz="3800" b="1">
                <a:solidFill>
                  <a:schemeClr val="tx2"/>
                </a:solidFill>
                <a:latin typeface="Arial Narrow" panose="020B0606020202030204" pitchFamily="34" charset="0"/>
                <a:ea typeface="宋体" panose="02010600030101010101" pitchFamily="2" charset="-122"/>
              </a:defRPr>
            </a:lvl2pPr>
            <a:lvl3pPr algn="l">
              <a:defRPr sz="3800" b="1">
                <a:solidFill>
                  <a:schemeClr val="tx2"/>
                </a:solidFill>
                <a:latin typeface="Arial Narrow" panose="020B0606020202030204" pitchFamily="34" charset="0"/>
                <a:ea typeface="宋体" panose="02010600030101010101" pitchFamily="2" charset="-122"/>
              </a:defRPr>
            </a:lvl3pPr>
            <a:lvl4pPr algn="l">
              <a:defRPr sz="3800" b="1">
                <a:solidFill>
                  <a:schemeClr val="tx2"/>
                </a:solidFill>
                <a:latin typeface="Arial Narrow" panose="020B0606020202030204" pitchFamily="34" charset="0"/>
                <a:ea typeface="宋体" panose="02010600030101010101" pitchFamily="2" charset="-122"/>
              </a:defRPr>
            </a:lvl4pPr>
            <a:lvl5pPr algn="l">
              <a:defRPr sz="3800" b="1">
                <a:solidFill>
                  <a:schemeClr val="tx2"/>
                </a:solidFill>
                <a:latin typeface="Arial Narrow" panose="020B0606020202030204" pitchFamily="34" charset="0"/>
                <a:ea typeface="宋体" panose="02010600030101010101" pitchFamily="2" charset="-122"/>
              </a:defRPr>
            </a:lvl5pPr>
            <a:lvl6pPr marL="4572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6pPr>
            <a:lvl7pPr marL="9144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7pPr>
            <a:lvl8pPr marL="13716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8pPr>
            <a:lvl9pPr marL="18288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9pPr>
          </a:lstStyle>
          <a:p>
            <a:r>
              <a:rPr lang="en-US" altLang="zh-CN" sz="3200">
                <a:solidFill>
                  <a:schemeClr val="accent2"/>
                </a:solidFill>
                <a:effectLst>
                  <a:outerShdw blurRad="38100" dist="38100" dir="2700000" algn="tl">
                    <a:srgbClr val="C0C0C0"/>
                  </a:outerShdw>
                </a:effectLst>
                <a:latin typeface="Times New Roman" panose="02020603050405020304" pitchFamily="18" charset="0"/>
              </a:rPr>
              <a:t>6.3.2  </a:t>
            </a:r>
            <a:r>
              <a:rPr lang="zh-CN" altLang="en-US" sz="3200">
                <a:solidFill>
                  <a:schemeClr val="accent2"/>
                </a:solidFill>
                <a:effectLst>
                  <a:outerShdw blurRad="38100" dist="38100" dir="2700000" algn="tl">
                    <a:srgbClr val="C0C0C0"/>
                  </a:outerShdw>
                </a:effectLst>
                <a:latin typeface="Times New Roman" panose="02020603050405020304" pitchFamily="18" charset="0"/>
              </a:rPr>
              <a:t>同步时序逻辑电路设计举例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46870"/>
                                        </p:tgtEl>
                                        <p:attrNameLst>
                                          <p:attrName>style.visibility</p:attrName>
                                        </p:attrNameLst>
                                      </p:cBhvr>
                                      <p:to>
                                        <p:strVal val="visible"/>
                                      </p:to>
                                    </p:set>
                                    <p:animEffect transition="in" filter="wipe(left)">
                                      <p:cBhvr>
                                        <p:cTn id="7" dur="500"/>
                                        <p:tgtEl>
                                          <p:spTgt spid="5468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546917"/>
                                        </p:tgtEl>
                                        <p:attrNameLst>
                                          <p:attrName>style.visibility</p:attrName>
                                        </p:attrNameLst>
                                      </p:cBhvr>
                                      <p:to>
                                        <p:strVal val="visible"/>
                                      </p:to>
                                    </p:set>
                                    <p:animEffect transition="in" filter="wipe(up)">
                                      <p:cBhvr>
                                        <p:cTn id="12" dur="500"/>
                                        <p:tgtEl>
                                          <p:spTgt spid="54691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546818"/>
                                        </p:tgtEl>
                                        <p:attrNameLst>
                                          <p:attrName>style.visibility</p:attrName>
                                        </p:attrNameLst>
                                      </p:cBhvr>
                                      <p:to>
                                        <p:strVal val="visible"/>
                                      </p:to>
                                    </p:set>
                                    <p:animEffect transition="in" filter="checkerboard(across)">
                                      <p:cBhvr>
                                        <p:cTn id="17" dur="500"/>
                                        <p:tgtEl>
                                          <p:spTgt spid="546818"/>
                                        </p:tgtEl>
                                      </p:cBhvr>
                                    </p:animEffect>
                                  </p:childTnLst>
                                </p:cTn>
                              </p:par>
                            </p:childTnLst>
                          </p:cTn>
                        </p:par>
                        <p:par>
                          <p:cTn id="18" fill="hold" nodeType="afterGroup">
                            <p:stCondLst>
                              <p:cond delay="500"/>
                            </p:stCondLst>
                            <p:childTnLst>
                              <p:par>
                                <p:cTn id="19" presetID="5" presetClass="entr" presetSubtype="10" fill="hold" grpId="0" nodeType="afterEffect">
                                  <p:stCondLst>
                                    <p:cond delay="0"/>
                                  </p:stCondLst>
                                  <p:childTnLst>
                                    <p:set>
                                      <p:cBhvr>
                                        <p:cTn id="20" dur="1" fill="hold">
                                          <p:stCondLst>
                                            <p:cond delay="0"/>
                                          </p:stCondLst>
                                        </p:cTn>
                                        <p:tgtEl>
                                          <p:spTgt spid="546819"/>
                                        </p:tgtEl>
                                        <p:attrNameLst>
                                          <p:attrName>style.visibility</p:attrName>
                                        </p:attrNameLst>
                                      </p:cBhvr>
                                      <p:to>
                                        <p:strVal val="visible"/>
                                      </p:to>
                                    </p:set>
                                    <p:animEffect transition="in" filter="checkerboard(across)">
                                      <p:cBhvr>
                                        <p:cTn id="21" dur="500"/>
                                        <p:tgtEl>
                                          <p:spTgt spid="54681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2" presetClass="entr" presetSubtype="2" fill="hold" nodeType="clickEffect">
                                  <p:stCondLst>
                                    <p:cond delay="0"/>
                                  </p:stCondLst>
                                  <p:childTnLst>
                                    <p:set>
                                      <p:cBhvr>
                                        <p:cTn id="25" dur="1" fill="hold">
                                          <p:stCondLst>
                                            <p:cond delay="0"/>
                                          </p:stCondLst>
                                        </p:cTn>
                                        <p:tgtEl>
                                          <p:spTgt spid="546916"/>
                                        </p:tgtEl>
                                        <p:attrNameLst>
                                          <p:attrName>style.visibility</p:attrName>
                                        </p:attrNameLst>
                                      </p:cBhvr>
                                      <p:to>
                                        <p:strVal val="visible"/>
                                      </p:to>
                                    </p:set>
                                    <p:animEffect transition="in" filter="slide(fromRight)">
                                      <p:cBhvr>
                                        <p:cTn id="26" dur="500"/>
                                        <p:tgtEl>
                                          <p:spTgt spid="546916"/>
                                        </p:tgtEl>
                                      </p:cBhvr>
                                    </p:animEffect>
                                  </p:childTnLst>
                                </p:cTn>
                              </p:par>
                            </p:childTnLst>
                          </p:cTn>
                        </p:par>
                        <p:par>
                          <p:cTn id="27" fill="hold" nodeType="afterGroup">
                            <p:stCondLst>
                              <p:cond delay="500"/>
                            </p:stCondLst>
                            <p:childTnLst>
                              <p:par>
                                <p:cTn id="28" presetID="12" presetClass="entr" presetSubtype="4" fill="hold" grpId="0" nodeType="afterEffect">
                                  <p:stCondLst>
                                    <p:cond delay="0"/>
                                  </p:stCondLst>
                                  <p:childTnLst>
                                    <p:set>
                                      <p:cBhvr>
                                        <p:cTn id="29" dur="1" fill="hold">
                                          <p:stCondLst>
                                            <p:cond delay="0"/>
                                          </p:stCondLst>
                                        </p:cTn>
                                        <p:tgtEl>
                                          <p:spTgt spid="546845"/>
                                        </p:tgtEl>
                                        <p:attrNameLst>
                                          <p:attrName>style.visibility</p:attrName>
                                        </p:attrNameLst>
                                      </p:cBhvr>
                                      <p:to>
                                        <p:strVal val="visible"/>
                                      </p:to>
                                    </p:set>
                                    <p:animEffect transition="in" filter="slide(fromBottom)">
                                      <p:cBhvr>
                                        <p:cTn id="30" dur="500"/>
                                        <p:tgtEl>
                                          <p:spTgt spid="5468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6818" grpId="0" animBg="1"/>
      <p:bldP spid="546819" grpId="0" animBg="1"/>
      <p:bldP spid="546845" grpId="0" autoUpdateAnimBg="0"/>
      <p:bldP spid="546870"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7842" name="Group 2"/>
          <p:cNvGrpSpPr>
            <a:grpSpLocks/>
          </p:cNvGrpSpPr>
          <p:nvPr/>
        </p:nvGrpSpPr>
        <p:grpSpPr bwMode="auto">
          <a:xfrm>
            <a:off x="287338" y="2157413"/>
            <a:ext cx="3268662" cy="2854325"/>
            <a:chOff x="181" y="295"/>
            <a:chExt cx="2059" cy="1798"/>
          </a:xfrm>
        </p:grpSpPr>
        <p:graphicFrame>
          <p:nvGraphicFramePr>
            <p:cNvPr id="547843" name="Object 3"/>
            <p:cNvGraphicFramePr>
              <a:graphicFrameLocks noChangeAspect="1"/>
            </p:cNvGraphicFramePr>
            <p:nvPr/>
          </p:nvGraphicFramePr>
          <p:xfrm>
            <a:off x="239" y="423"/>
            <a:ext cx="2001" cy="1670"/>
          </p:xfrm>
          <a:graphic>
            <a:graphicData uri="http://schemas.openxmlformats.org/presentationml/2006/ole">
              <mc:AlternateContent xmlns:mc="http://schemas.openxmlformats.org/markup-compatibility/2006">
                <mc:Choice xmlns:v="urn:schemas-microsoft-com:vml" Requires="v">
                  <p:oleObj spid="_x0000_s547970" name="Picture2" r:id="rId3" imgW="1505712" imgH="1228344" progId="Word.Picture.8">
                    <p:embed/>
                  </p:oleObj>
                </mc:Choice>
                <mc:Fallback>
                  <p:oleObj name="Picture2" r:id="rId3" imgW="1505712" imgH="1228344" progId="Word.Picture.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 y="423"/>
                          <a:ext cx="2001" cy="16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47844" name="Group 4"/>
            <p:cNvGrpSpPr>
              <a:grpSpLocks/>
            </p:cNvGrpSpPr>
            <p:nvPr/>
          </p:nvGrpSpPr>
          <p:grpSpPr bwMode="auto">
            <a:xfrm>
              <a:off x="904" y="822"/>
              <a:ext cx="650" cy="36"/>
              <a:chOff x="4644" y="533"/>
              <a:chExt cx="650" cy="36"/>
            </a:xfrm>
          </p:grpSpPr>
          <p:sp>
            <p:nvSpPr>
              <p:cNvPr id="547845" name="Freeform 5"/>
              <p:cNvSpPr>
                <a:spLocks/>
              </p:cNvSpPr>
              <p:nvPr/>
            </p:nvSpPr>
            <p:spPr bwMode="auto">
              <a:xfrm>
                <a:off x="5153" y="533"/>
                <a:ext cx="141" cy="36"/>
              </a:xfrm>
              <a:custGeom>
                <a:avLst/>
                <a:gdLst>
                  <a:gd name="T0" fmla="*/ 0 w 141"/>
                  <a:gd name="T1" fmla="*/ 0 h 36"/>
                  <a:gd name="T2" fmla="*/ 0 w 141"/>
                  <a:gd name="T3" fmla="*/ 36 h 36"/>
                  <a:gd name="T4" fmla="*/ 141 w 141"/>
                  <a:gd name="T5" fmla="*/ 23 h 36"/>
                  <a:gd name="T6" fmla="*/ 0 w 141"/>
                  <a:gd name="T7" fmla="*/ 0 h 36"/>
                </a:gdLst>
                <a:ahLst/>
                <a:cxnLst>
                  <a:cxn ang="0">
                    <a:pos x="T0" y="T1"/>
                  </a:cxn>
                  <a:cxn ang="0">
                    <a:pos x="T2" y="T3"/>
                  </a:cxn>
                  <a:cxn ang="0">
                    <a:pos x="T4" y="T5"/>
                  </a:cxn>
                  <a:cxn ang="0">
                    <a:pos x="T6" y="T7"/>
                  </a:cxn>
                </a:cxnLst>
                <a:rect l="0" t="0" r="r" b="b"/>
                <a:pathLst>
                  <a:path w="141" h="36">
                    <a:moveTo>
                      <a:pt x="0" y="0"/>
                    </a:moveTo>
                    <a:lnTo>
                      <a:pt x="0" y="36"/>
                    </a:lnTo>
                    <a:lnTo>
                      <a:pt x="141" y="23"/>
                    </a:lnTo>
                    <a:lnTo>
                      <a:pt x="0" y="0"/>
                    </a:lnTo>
                    <a:close/>
                  </a:path>
                </a:pathLst>
              </a:custGeom>
              <a:solidFill>
                <a:srgbClr val="000000"/>
              </a:solidFill>
              <a:ln w="28575" cmpd="sng">
                <a:solidFill>
                  <a:srgbClr val="000000"/>
                </a:solidFill>
                <a:prstDash val="solid"/>
                <a:round/>
                <a:headEnd/>
                <a:tailEnd/>
              </a:ln>
            </p:spPr>
            <p:txBody>
              <a:bodyPr/>
              <a:lstStyle/>
              <a:p>
                <a:endParaRPr lang="zh-CN" altLang="en-US"/>
              </a:p>
            </p:txBody>
          </p:sp>
          <p:sp>
            <p:nvSpPr>
              <p:cNvPr id="547846" name="Line 6"/>
              <p:cNvSpPr>
                <a:spLocks noChangeShapeType="1"/>
              </p:cNvSpPr>
              <p:nvPr/>
            </p:nvSpPr>
            <p:spPr bwMode="auto">
              <a:xfrm>
                <a:off x="4644" y="552"/>
                <a:ext cx="509"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7847" name="Rectangle 7"/>
            <p:cNvSpPr>
              <a:spLocks noChangeArrowheads="1"/>
            </p:cNvSpPr>
            <p:nvPr/>
          </p:nvSpPr>
          <p:spPr bwMode="auto">
            <a:xfrm>
              <a:off x="181" y="358"/>
              <a:ext cx="22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000">
                  <a:solidFill>
                    <a:srgbClr val="009900"/>
                  </a:solidFill>
                  <a:latin typeface="Arial" panose="020B0604020202020204" pitchFamily="34" charset="0"/>
                </a:rPr>
                <a:t>0</a:t>
              </a:r>
              <a:r>
                <a:rPr lang="en-US" altLang="zh-CN" sz="2000">
                  <a:solidFill>
                    <a:srgbClr val="FF0000"/>
                  </a:solidFill>
                  <a:latin typeface="Arial" panose="020B0604020202020204" pitchFamily="34" charset="0"/>
                </a:rPr>
                <a:t>/0</a:t>
              </a:r>
            </a:p>
          </p:txBody>
        </p:sp>
        <p:grpSp>
          <p:nvGrpSpPr>
            <p:cNvPr id="547848" name="Group 8"/>
            <p:cNvGrpSpPr>
              <a:grpSpLocks/>
            </p:cNvGrpSpPr>
            <p:nvPr/>
          </p:nvGrpSpPr>
          <p:grpSpPr bwMode="auto">
            <a:xfrm>
              <a:off x="388" y="497"/>
              <a:ext cx="282" cy="261"/>
              <a:chOff x="4148" y="252"/>
              <a:chExt cx="282" cy="261"/>
            </a:xfrm>
          </p:grpSpPr>
          <p:sp>
            <p:nvSpPr>
              <p:cNvPr id="547849" name="Freeform 9"/>
              <p:cNvSpPr>
                <a:spLocks/>
              </p:cNvSpPr>
              <p:nvPr/>
            </p:nvSpPr>
            <p:spPr bwMode="auto">
              <a:xfrm>
                <a:off x="4336" y="260"/>
                <a:ext cx="94" cy="101"/>
              </a:xfrm>
              <a:custGeom>
                <a:avLst/>
                <a:gdLst>
                  <a:gd name="T0" fmla="*/ 0 w 94"/>
                  <a:gd name="T1" fmla="*/ 27 h 101"/>
                  <a:gd name="T2" fmla="*/ 25 w 94"/>
                  <a:gd name="T3" fmla="*/ 0 h 101"/>
                  <a:gd name="T4" fmla="*/ 94 w 94"/>
                  <a:gd name="T5" fmla="*/ 101 h 101"/>
                  <a:gd name="T6" fmla="*/ 0 w 94"/>
                  <a:gd name="T7" fmla="*/ 27 h 101"/>
                </a:gdLst>
                <a:ahLst/>
                <a:cxnLst>
                  <a:cxn ang="0">
                    <a:pos x="T0" y="T1"/>
                  </a:cxn>
                  <a:cxn ang="0">
                    <a:pos x="T2" y="T3"/>
                  </a:cxn>
                  <a:cxn ang="0">
                    <a:pos x="T4" y="T5"/>
                  </a:cxn>
                  <a:cxn ang="0">
                    <a:pos x="T6" y="T7"/>
                  </a:cxn>
                </a:cxnLst>
                <a:rect l="0" t="0" r="r" b="b"/>
                <a:pathLst>
                  <a:path w="94" h="101">
                    <a:moveTo>
                      <a:pt x="0" y="27"/>
                    </a:moveTo>
                    <a:lnTo>
                      <a:pt x="25" y="0"/>
                    </a:lnTo>
                    <a:lnTo>
                      <a:pt x="94" y="101"/>
                    </a:lnTo>
                    <a:lnTo>
                      <a:pt x="0" y="27"/>
                    </a:lnTo>
                    <a:close/>
                  </a:path>
                </a:pathLst>
              </a:custGeom>
              <a:solidFill>
                <a:srgbClr val="000000"/>
              </a:solidFill>
              <a:ln w="28575" cmpd="sng">
                <a:solidFill>
                  <a:srgbClr val="000000"/>
                </a:solidFill>
                <a:prstDash val="solid"/>
                <a:round/>
                <a:headEnd/>
                <a:tailEnd/>
              </a:ln>
            </p:spPr>
            <p:txBody>
              <a:bodyPr/>
              <a:lstStyle/>
              <a:p>
                <a:endParaRPr lang="zh-CN" altLang="en-US"/>
              </a:p>
            </p:txBody>
          </p:sp>
          <p:sp>
            <p:nvSpPr>
              <p:cNvPr id="547850" name="Freeform 10"/>
              <p:cNvSpPr>
                <a:spLocks/>
              </p:cNvSpPr>
              <p:nvPr/>
            </p:nvSpPr>
            <p:spPr bwMode="auto">
              <a:xfrm>
                <a:off x="4148" y="252"/>
                <a:ext cx="221" cy="261"/>
              </a:xfrm>
              <a:custGeom>
                <a:avLst/>
                <a:gdLst>
                  <a:gd name="T0" fmla="*/ 221 w 221"/>
                  <a:gd name="T1" fmla="*/ 41 h 261"/>
                  <a:gd name="T2" fmla="*/ 197 w 221"/>
                  <a:gd name="T3" fmla="*/ 20 h 261"/>
                  <a:gd name="T4" fmla="*/ 166 w 221"/>
                  <a:gd name="T5" fmla="*/ 6 h 261"/>
                  <a:gd name="T6" fmla="*/ 134 w 221"/>
                  <a:gd name="T7" fmla="*/ 0 h 261"/>
                  <a:gd name="T8" fmla="*/ 118 w 221"/>
                  <a:gd name="T9" fmla="*/ 0 h 261"/>
                  <a:gd name="T10" fmla="*/ 101 w 221"/>
                  <a:gd name="T11" fmla="*/ 2 h 261"/>
                  <a:gd name="T12" fmla="*/ 77 w 221"/>
                  <a:gd name="T13" fmla="*/ 10 h 261"/>
                  <a:gd name="T14" fmla="*/ 55 w 221"/>
                  <a:gd name="T15" fmla="*/ 22 h 261"/>
                  <a:gd name="T16" fmla="*/ 37 w 221"/>
                  <a:gd name="T17" fmla="*/ 39 h 261"/>
                  <a:gd name="T18" fmla="*/ 20 w 221"/>
                  <a:gd name="T19" fmla="*/ 58 h 261"/>
                  <a:gd name="T20" fmla="*/ 8 w 221"/>
                  <a:gd name="T21" fmla="*/ 80 h 261"/>
                  <a:gd name="T22" fmla="*/ 2 w 221"/>
                  <a:gd name="T23" fmla="*/ 103 h 261"/>
                  <a:gd name="T24" fmla="*/ 0 w 221"/>
                  <a:gd name="T25" fmla="*/ 128 h 261"/>
                  <a:gd name="T26" fmla="*/ 2 w 221"/>
                  <a:gd name="T27" fmla="*/ 155 h 261"/>
                  <a:gd name="T28" fmla="*/ 8 w 221"/>
                  <a:gd name="T29" fmla="*/ 178 h 261"/>
                  <a:gd name="T30" fmla="*/ 18 w 221"/>
                  <a:gd name="T31" fmla="*/ 199 h 261"/>
                  <a:gd name="T32" fmla="*/ 33 w 221"/>
                  <a:gd name="T33" fmla="*/ 217 h 261"/>
                  <a:gd name="T34" fmla="*/ 49 w 221"/>
                  <a:gd name="T35" fmla="*/ 234 h 261"/>
                  <a:gd name="T36" fmla="*/ 67 w 221"/>
                  <a:gd name="T37" fmla="*/ 246 h 261"/>
                  <a:gd name="T38" fmla="*/ 89 w 221"/>
                  <a:gd name="T39" fmla="*/ 255 h 261"/>
                  <a:gd name="T40" fmla="*/ 112 w 221"/>
                  <a:gd name="T41" fmla="*/ 261 h 261"/>
                  <a:gd name="T42" fmla="*/ 134 w 221"/>
                  <a:gd name="T43"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1" h="261">
                    <a:moveTo>
                      <a:pt x="221" y="41"/>
                    </a:moveTo>
                    <a:lnTo>
                      <a:pt x="197" y="20"/>
                    </a:lnTo>
                    <a:lnTo>
                      <a:pt x="166" y="6"/>
                    </a:lnTo>
                    <a:lnTo>
                      <a:pt x="134" y="0"/>
                    </a:lnTo>
                    <a:lnTo>
                      <a:pt x="118" y="0"/>
                    </a:lnTo>
                    <a:lnTo>
                      <a:pt x="101" y="2"/>
                    </a:lnTo>
                    <a:lnTo>
                      <a:pt x="77" y="10"/>
                    </a:lnTo>
                    <a:lnTo>
                      <a:pt x="55" y="22"/>
                    </a:lnTo>
                    <a:lnTo>
                      <a:pt x="37" y="39"/>
                    </a:lnTo>
                    <a:lnTo>
                      <a:pt x="20" y="58"/>
                    </a:lnTo>
                    <a:lnTo>
                      <a:pt x="8" y="80"/>
                    </a:lnTo>
                    <a:lnTo>
                      <a:pt x="2" y="103"/>
                    </a:lnTo>
                    <a:lnTo>
                      <a:pt x="0" y="128"/>
                    </a:lnTo>
                    <a:lnTo>
                      <a:pt x="2" y="155"/>
                    </a:lnTo>
                    <a:lnTo>
                      <a:pt x="8" y="178"/>
                    </a:lnTo>
                    <a:lnTo>
                      <a:pt x="18" y="199"/>
                    </a:lnTo>
                    <a:lnTo>
                      <a:pt x="33" y="217"/>
                    </a:lnTo>
                    <a:lnTo>
                      <a:pt x="49" y="234"/>
                    </a:lnTo>
                    <a:lnTo>
                      <a:pt x="67" y="246"/>
                    </a:lnTo>
                    <a:lnTo>
                      <a:pt x="89" y="255"/>
                    </a:lnTo>
                    <a:lnTo>
                      <a:pt x="112" y="261"/>
                    </a:lnTo>
                    <a:lnTo>
                      <a:pt x="134" y="261"/>
                    </a:lnTo>
                  </a:path>
                </a:pathLst>
              </a:custGeom>
              <a:noFill/>
              <a:ln w="28575"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47851" name="Rectangle 11"/>
            <p:cNvSpPr>
              <a:spLocks noChangeArrowheads="1"/>
            </p:cNvSpPr>
            <p:nvPr/>
          </p:nvSpPr>
          <p:spPr bwMode="auto">
            <a:xfrm>
              <a:off x="1073" y="624"/>
              <a:ext cx="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000">
                  <a:solidFill>
                    <a:srgbClr val="009900"/>
                  </a:solidFill>
                  <a:latin typeface="Arial" panose="020B0604020202020204" pitchFamily="34" charset="0"/>
                </a:rPr>
                <a:t>1</a:t>
              </a:r>
            </a:p>
          </p:txBody>
        </p:sp>
        <p:sp>
          <p:nvSpPr>
            <p:cNvPr id="547852" name="Rectangle 12"/>
            <p:cNvSpPr>
              <a:spLocks noChangeArrowheads="1"/>
            </p:cNvSpPr>
            <p:nvPr/>
          </p:nvSpPr>
          <p:spPr bwMode="auto">
            <a:xfrm>
              <a:off x="1111" y="599"/>
              <a:ext cx="24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000">
                  <a:solidFill>
                    <a:srgbClr val="FF0000"/>
                  </a:solidFill>
                  <a:latin typeface="Arial" panose="020B0604020202020204" pitchFamily="34" charset="0"/>
                </a:rPr>
                <a:t>/0</a:t>
              </a:r>
            </a:p>
          </p:txBody>
        </p:sp>
        <p:grpSp>
          <p:nvGrpSpPr>
            <p:cNvPr id="547853" name="Group 13"/>
            <p:cNvGrpSpPr>
              <a:grpSpLocks/>
            </p:cNvGrpSpPr>
            <p:nvPr/>
          </p:nvGrpSpPr>
          <p:grpSpPr bwMode="auto">
            <a:xfrm>
              <a:off x="1714" y="1004"/>
              <a:ext cx="34" cy="620"/>
              <a:chOff x="5244" y="2863"/>
              <a:chExt cx="34" cy="666"/>
            </a:xfrm>
          </p:grpSpPr>
          <p:sp>
            <p:nvSpPr>
              <p:cNvPr id="547854" name="Freeform 14"/>
              <p:cNvSpPr>
                <a:spLocks/>
              </p:cNvSpPr>
              <p:nvPr/>
            </p:nvSpPr>
            <p:spPr bwMode="auto">
              <a:xfrm>
                <a:off x="5244" y="3386"/>
                <a:ext cx="34" cy="143"/>
              </a:xfrm>
              <a:custGeom>
                <a:avLst/>
                <a:gdLst>
                  <a:gd name="T0" fmla="*/ 0 w 34"/>
                  <a:gd name="T1" fmla="*/ 0 h 143"/>
                  <a:gd name="T2" fmla="*/ 34 w 34"/>
                  <a:gd name="T3" fmla="*/ 0 h 143"/>
                  <a:gd name="T4" fmla="*/ 22 w 34"/>
                  <a:gd name="T5" fmla="*/ 143 h 143"/>
                  <a:gd name="T6" fmla="*/ 0 w 34"/>
                  <a:gd name="T7" fmla="*/ 0 h 143"/>
                </a:gdLst>
                <a:ahLst/>
                <a:cxnLst>
                  <a:cxn ang="0">
                    <a:pos x="T0" y="T1"/>
                  </a:cxn>
                  <a:cxn ang="0">
                    <a:pos x="T2" y="T3"/>
                  </a:cxn>
                  <a:cxn ang="0">
                    <a:pos x="T4" y="T5"/>
                  </a:cxn>
                  <a:cxn ang="0">
                    <a:pos x="T6" y="T7"/>
                  </a:cxn>
                </a:cxnLst>
                <a:rect l="0" t="0" r="r" b="b"/>
                <a:pathLst>
                  <a:path w="34" h="143">
                    <a:moveTo>
                      <a:pt x="0" y="0"/>
                    </a:moveTo>
                    <a:lnTo>
                      <a:pt x="34" y="0"/>
                    </a:lnTo>
                    <a:lnTo>
                      <a:pt x="22" y="143"/>
                    </a:lnTo>
                    <a:lnTo>
                      <a:pt x="0" y="0"/>
                    </a:lnTo>
                    <a:close/>
                  </a:path>
                </a:pathLst>
              </a:custGeom>
              <a:solidFill>
                <a:srgbClr val="000000"/>
              </a:solidFill>
              <a:ln w="28575" cmpd="sng">
                <a:solidFill>
                  <a:srgbClr val="000000"/>
                </a:solidFill>
                <a:prstDash val="solid"/>
                <a:round/>
                <a:headEnd/>
                <a:tailEnd/>
              </a:ln>
            </p:spPr>
            <p:txBody>
              <a:bodyPr/>
              <a:lstStyle/>
              <a:p>
                <a:endParaRPr lang="zh-CN" altLang="en-US"/>
              </a:p>
            </p:txBody>
          </p:sp>
          <p:sp>
            <p:nvSpPr>
              <p:cNvPr id="547855" name="Line 15"/>
              <p:cNvSpPr>
                <a:spLocks noChangeShapeType="1"/>
              </p:cNvSpPr>
              <p:nvPr/>
            </p:nvSpPr>
            <p:spPr bwMode="auto">
              <a:xfrm>
                <a:off x="5262" y="2863"/>
                <a:ext cx="1" cy="52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7856" name="Rectangle 16"/>
            <p:cNvSpPr>
              <a:spLocks noChangeArrowheads="1"/>
            </p:cNvSpPr>
            <p:nvPr/>
          </p:nvSpPr>
          <p:spPr bwMode="auto">
            <a:xfrm>
              <a:off x="1790" y="1188"/>
              <a:ext cx="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000">
                  <a:solidFill>
                    <a:srgbClr val="009900"/>
                  </a:solidFill>
                  <a:latin typeface="Arial" panose="020B0604020202020204" pitchFamily="34" charset="0"/>
                </a:rPr>
                <a:t>0</a:t>
              </a:r>
            </a:p>
          </p:txBody>
        </p:sp>
        <p:grpSp>
          <p:nvGrpSpPr>
            <p:cNvPr id="547857" name="Group 17"/>
            <p:cNvGrpSpPr>
              <a:grpSpLocks/>
            </p:cNvGrpSpPr>
            <p:nvPr/>
          </p:nvGrpSpPr>
          <p:grpSpPr bwMode="auto">
            <a:xfrm>
              <a:off x="1841" y="502"/>
              <a:ext cx="255" cy="292"/>
              <a:chOff x="5335" y="2435"/>
              <a:chExt cx="255" cy="292"/>
            </a:xfrm>
          </p:grpSpPr>
          <p:sp>
            <p:nvSpPr>
              <p:cNvPr id="547858" name="Freeform 18"/>
              <p:cNvSpPr>
                <a:spLocks/>
              </p:cNvSpPr>
              <p:nvPr/>
            </p:nvSpPr>
            <p:spPr bwMode="auto">
              <a:xfrm>
                <a:off x="5456" y="2644"/>
                <a:ext cx="108" cy="83"/>
              </a:xfrm>
              <a:custGeom>
                <a:avLst/>
                <a:gdLst>
                  <a:gd name="T0" fmla="*/ 87 w 108"/>
                  <a:gd name="T1" fmla="*/ 0 h 83"/>
                  <a:gd name="T2" fmla="*/ 108 w 108"/>
                  <a:gd name="T3" fmla="*/ 31 h 83"/>
                  <a:gd name="T4" fmla="*/ 0 w 108"/>
                  <a:gd name="T5" fmla="*/ 83 h 83"/>
                  <a:gd name="T6" fmla="*/ 87 w 108"/>
                  <a:gd name="T7" fmla="*/ 0 h 83"/>
                </a:gdLst>
                <a:ahLst/>
                <a:cxnLst>
                  <a:cxn ang="0">
                    <a:pos x="T0" y="T1"/>
                  </a:cxn>
                  <a:cxn ang="0">
                    <a:pos x="T2" y="T3"/>
                  </a:cxn>
                  <a:cxn ang="0">
                    <a:pos x="T4" y="T5"/>
                  </a:cxn>
                  <a:cxn ang="0">
                    <a:pos x="T6" y="T7"/>
                  </a:cxn>
                </a:cxnLst>
                <a:rect l="0" t="0" r="r" b="b"/>
                <a:pathLst>
                  <a:path w="108" h="83">
                    <a:moveTo>
                      <a:pt x="87" y="0"/>
                    </a:moveTo>
                    <a:lnTo>
                      <a:pt x="108" y="31"/>
                    </a:lnTo>
                    <a:lnTo>
                      <a:pt x="0" y="83"/>
                    </a:lnTo>
                    <a:lnTo>
                      <a:pt x="87" y="0"/>
                    </a:lnTo>
                    <a:close/>
                  </a:path>
                </a:pathLst>
              </a:custGeom>
              <a:solidFill>
                <a:srgbClr val="000000"/>
              </a:solidFill>
              <a:ln w="3175">
                <a:solidFill>
                  <a:srgbClr val="000000"/>
                </a:solidFill>
                <a:prstDash val="solid"/>
                <a:round/>
                <a:headEnd/>
                <a:tailEnd/>
              </a:ln>
            </p:spPr>
            <p:txBody>
              <a:bodyPr/>
              <a:lstStyle/>
              <a:p>
                <a:endParaRPr lang="zh-CN" altLang="en-US"/>
              </a:p>
            </p:txBody>
          </p:sp>
          <p:sp>
            <p:nvSpPr>
              <p:cNvPr id="547859" name="Freeform 19"/>
              <p:cNvSpPr>
                <a:spLocks/>
              </p:cNvSpPr>
              <p:nvPr/>
            </p:nvSpPr>
            <p:spPr bwMode="auto">
              <a:xfrm>
                <a:off x="5335" y="2435"/>
                <a:ext cx="255" cy="242"/>
              </a:xfrm>
              <a:custGeom>
                <a:avLst/>
                <a:gdLst>
                  <a:gd name="T0" fmla="*/ 196 w 255"/>
                  <a:gd name="T1" fmla="*/ 242 h 242"/>
                  <a:gd name="T2" fmla="*/ 220 w 255"/>
                  <a:gd name="T3" fmla="*/ 219 h 242"/>
                  <a:gd name="T4" fmla="*/ 239 w 255"/>
                  <a:gd name="T5" fmla="*/ 192 h 242"/>
                  <a:gd name="T6" fmla="*/ 251 w 255"/>
                  <a:gd name="T7" fmla="*/ 161 h 242"/>
                  <a:gd name="T8" fmla="*/ 255 w 255"/>
                  <a:gd name="T9" fmla="*/ 145 h 242"/>
                  <a:gd name="T10" fmla="*/ 255 w 255"/>
                  <a:gd name="T11" fmla="*/ 128 h 242"/>
                  <a:gd name="T12" fmla="*/ 251 w 255"/>
                  <a:gd name="T13" fmla="*/ 101 h 242"/>
                  <a:gd name="T14" fmla="*/ 243 w 255"/>
                  <a:gd name="T15" fmla="*/ 76 h 242"/>
                  <a:gd name="T16" fmla="*/ 231 w 255"/>
                  <a:gd name="T17" fmla="*/ 56 h 242"/>
                  <a:gd name="T18" fmla="*/ 214 w 255"/>
                  <a:gd name="T19" fmla="*/ 37 h 242"/>
                  <a:gd name="T20" fmla="*/ 196 w 255"/>
                  <a:gd name="T21" fmla="*/ 20 h 242"/>
                  <a:gd name="T22" fmla="*/ 174 w 255"/>
                  <a:gd name="T23" fmla="*/ 8 h 242"/>
                  <a:gd name="T24" fmla="*/ 150 w 255"/>
                  <a:gd name="T25" fmla="*/ 2 h 242"/>
                  <a:gd name="T26" fmla="*/ 123 w 255"/>
                  <a:gd name="T27" fmla="*/ 0 h 242"/>
                  <a:gd name="T28" fmla="*/ 101 w 255"/>
                  <a:gd name="T29" fmla="*/ 2 h 242"/>
                  <a:gd name="T30" fmla="*/ 79 w 255"/>
                  <a:gd name="T31" fmla="*/ 10 h 242"/>
                  <a:gd name="T32" fmla="*/ 58 w 255"/>
                  <a:gd name="T33" fmla="*/ 20 h 242"/>
                  <a:gd name="T34" fmla="*/ 40 w 255"/>
                  <a:gd name="T35" fmla="*/ 33 h 242"/>
                  <a:gd name="T36" fmla="*/ 26 w 255"/>
                  <a:gd name="T37" fmla="*/ 51 h 242"/>
                  <a:gd name="T38" fmla="*/ 14 w 255"/>
                  <a:gd name="T39" fmla="*/ 70 h 242"/>
                  <a:gd name="T40" fmla="*/ 6 w 255"/>
                  <a:gd name="T41" fmla="*/ 91 h 242"/>
                  <a:gd name="T42" fmla="*/ 0 w 255"/>
                  <a:gd name="T43" fmla="*/ 11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5" h="242">
                    <a:moveTo>
                      <a:pt x="196" y="242"/>
                    </a:moveTo>
                    <a:lnTo>
                      <a:pt x="220" y="219"/>
                    </a:lnTo>
                    <a:lnTo>
                      <a:pt x="239" y="192"/>
                    </a:lnTo>
                    <a:lnTo>
                      <a:pt x="251" y="161"/>
                    </a:lnTo>
                    <a:lnTo>
                      <a:pt x="255" y="145"/>
                    </a:lnTo>
                    <a:lnTo>
                      <a:pt x="255" y="128"/>
                    </a:lnTo>
                    <a:lnTo>
                      <a:pt x="251" y="101"/>
                    </a:lnTo>
                    <a:lnTo>
                      <a:pt x="243" y="76"/>
                    </a:lnTo>
                    <a:lnTo>
                      <a:pt x="231" y="56"/>
                    </a:lnTo>
                    <a:lnTo>
                      <a:pt x="214" y="37"/>
                    </a:lnTo>
                    <a:lnTo>
                      <a:pt x="196" y="20"/>
                    </a:lnTo>
                    <a:lnTo>
                      <a:pt x="174" y="8"/>
                    </a:lnTo>
                    <a:lnTo>
                      <a:pt x="150" y="2"/>
                    </a:lnTo>
                    <a:lnTo>
                      <a:pt x="123" y="0"/>
                    </a:lnTo>
                    <a:lnTo>
                      <a:pt x="101" y="2"/>
                    </a:lnTo>
                    <a:lnTo>
                      <a:pt x="79" y="10"/>
                    </a:lnTo>
                    <a:lnTo>
                      <a:pt x="58" y="20"/>
                    </a:lnTo>
                    <a:lnTo>
                      <a:pt x="40" y="33"/>
                    </a:lnTo>
                    <a:lnTo>
                      <a:pt x="26" y="51"/>
                    </a:lnTo>
                    <a:lnTo>
                      <a:pt x="14" y="70"/>
                    </a:lnTo>
                    <a:lnTo>
                      <a:pt x="6" y="91"/>
                    </a:lnTo>
                    <a:lnTo>
                      <a:pt x="0" y="116"/>
                    </a:lnTo>
                  </a:path>
                </a:pathLst>
              </a:custGeom>
              <a:noFill/>
              <a:ln w="28575"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547860" name="Rectangle 20"/>
            <p:cNvSpPr>
              <a:spLocks noChangeArrowheads="1"/>
            </p:cNvSpPr>
            <p:nvPr/>
          </p:nvSpPr>
          <p:spPr bwMode="auto">
            <a:xfrm>
              <a:off x="1841" y="1156"/>
              <a:ext cx="24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a:solidFill>
                    <a:srgbClr val="FF0000"/>
                  </a:solidFill>
                  <a:latin typeface="Arial" panose="020B0604020202020204" pitchFamily="34" charset="0"/>
                </a:rPr>
                <a:t>/0</a:t>
              </a:r>
            </a:p>
          </p:txBody>
        </p:sp>
        <p:grpSp>
          <p:nvGrpSpPr>
            <p:cNvPr id="547861" name="Group 21"/>
            <p:cNvGrpSpPr>
              <a:grpSpLocks/>
            </p:cNvGrpSpPr>
            <p:nvPr/>
          </p:nvGrpSpPr>
          <p:grpSpPr bwMode="auto">
            <a:xfrm rot="10800000">
              <a:off x="913" y="1800"/>
              <a:ext cx="650" cy="36"/>
              <a:chOff x="4644" y="533"/>
              <a:chExt cx="650" cy="36"/>
            </a:xfrm>
          </p:grpSpPr>
          <p:sp>
            <p:nvSpPr>
              <p:cNvPr id="547862" name="Freeform 22"/>
              <p:cNvSpPr>
                <a:spLocks/>
              </p:cNvSpPr>
              <p:nvPr/>
            </p:nvSpPr>
            <p:spPr bwMode="auto">
              <a:xfrm>
                <a:off x="5153" y="533"/>
                <a:ext cx="141" cy="36"/>
              </a:xfrm>
              <a:custGeom>
                <a:avLst/>
                <a:gdLst>
                  <a:gd name="T0" fmla="*/ 0 w 141"/>
                  <a:gd name="T1" fmla="*/ 0 h 36"/>
                  <a:gd name="T2" fmla="*/ 0 w 141"/>
                  <a:gd name="T3" fmla="*/ 36 h 36"/>
                  <a:gd name="T4" fmla="*/ 141 w 141"/>
                  <a:gd name="T5" fmla="*/ 23 h 36"/>
                  <a:gd name="T6" fmla="*/ 0 w 141"/>
                  <a:gd name="T7" fmla="*/ 0 h 36"/>
                </a:gdLst>
                <a:ahLst/>
                <a:cxnLst>
                  <a:cxn ang="0">
                    <a:pos x="T0" y="T1"/>
                  </a:cxn>
                  <a:cxn ang="0">
                    <a:pos x="T2" y="T3"/>
                  </a:cxn>
                  <a:cxn ang="0">
                    <a:pos x="T4" y="T5"/>
                  </a:cxn>
                  <a:cxn ang="0">
                    <a:pos x="T6" y="T7"/>
                  </a:cxn>
                </a:cxnLst>
                <a:rect l="0" t="0" r="r" b="b"/>
                <a:pathLst>
                  <a:path w="141" h="36">
                    <a:moveTo>
                      <a:pt x="0" y="0"/>
                    </a:moveTo>
                    <a:lnTo>
                      <a:pt x="0" y="36"/>
                    </a:lnTo>
                    <a:lnTo>
                      <a:pt x="141" y="23"/>
                    </a:lnTo>
                    <a:lnTo>
                      <a:pt x="0" y="0"/>
                    </a:lnTo>
                    <a:close/>
                  </a:path>
                </a:pathLst>
              </a:custGeom>
              <a:solidFill>
                <a:srgbClr val="000000"/>
              </a:solidFill>
              <a:ln w="38100" cmpd="sng">
                <a:solidFill>
                  <a:srgbClr val="000000"/>
                </a:solidFill>
                <a:prstDash val="solid"/>
                <a:round/>
                <a:headEnd/>
                <a:tailEnd/>
              </a:ln>
            </p:spPr>
            <p:txBody>
              <a:bodyPr/>
              <a:lstStyle/>
              <a:p>
                <a:endParaRPr lang="zh-CN" altLang="en-US"/>
              </a:p>
            </p:txBody>
          </p:sp>
          <p:sp>
            <p:nvSpPr>
              <p:cNvPr id="547863" name="Line 23"/>
              <p:cNvSpPr>
                <a:spLocks noChangeShapeType="1"/>
              </p:cNvSpPr>
              <p:nvPr/>
            </p:nvSpPr>
            <p:spPr bwMode="auto">
              <a:xfrm>
                <a:off x="4644" y="552"/>
                <a:ext cx="509" cy="1"/>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47864" name="Rectangle 24"/>
            <p:cNvSpPr>
              <a:spLocks noChangeArrowheads="1"/>
            </p:cNvSpPr>
            <p:nvPr/>
          </p:nvSpPr>
          <p:spPr bwMode="auto">
            <a:xfrm>
              <a:off x="1121" y="1827"/>
              <a:ext cx="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000">
                  <a:solidFill>
                    <a:srgbClr val="009900"/>
                  </a:solidFill>
                  <a:latin typeface="Arial" panose="020B0604020202020204" pitchFamily="34" charset="0"/>
                </a:rPr>
                <a:t>1</a:t>
              </a:r>
            </a:p>
          </p:txBody>
        </p:sp>
        <p:sp>
          <p:nvSpPr>
            <p:cNvPr id="547865" name="Rectangle 25"/>
            <p:cNvSpPr>
              <a:spLocks noChangeArrowheads="1"/>
            </p:cNvSpPr>
            <p:nvPr/>
          </p:nvSpPr>
          <p:spPr bwMode="auto">
            <a:xfrm>
              <a:off x="1154" y="1795"/>
              <a:ext cx="24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a:solidFill>
                    <a:srgbClr val="FF0000"/>
                  </a:solidFill>
                  <a:latin typeface="Arial" panose="020B0604020202020204" pitchFamily="34" charset="0"/>
                </a:rPr>
                <a:t>/1</a:t>
              </a:r>
            </a:p>
          </p:txBody>
        </p:sp>
        <p:sp>
          <p:nvSpPr>
            <p:cNvPr id="547866" name="Rectangle 26"/>
            <p:cNvSpPr>
              <a:spLocks noChangeArrowheads="1"/>
            </p:cNvSpPr>
            <p:nvPr/>
          </p:nvSpPr>
          <p:spPr bwMode="auto">
            <a:xfrm>
              <a:off x="1886" y="320"/>
              <a:ext cx="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000">
                  <a:solidFill>
                    <a:srgbClr val="009900"/>
                  </a:solidFill>
                  <a:latin typeface="Arial" panose="020B0604020202020204" pitchFamily="34" charset="0"/>
                </a:rPr>
                <a:t>1</a:t>
              </a:r>
            </a:p>
          </p:txBody>
        </p:sp>
        <p:sp>
          <p:nvSpPr>
            <p:cNvPr id="547867" name="Rectangle 27"/>
            <p:cNvSpPr>
              <a:spLocks noChangeArrowheads="1"/>
            </p:cNvSpPr>
            <p:nvPr/>
          </p:nvSpPr>
          <p:spPr bwMode="auto">
            <a:xfrm>
              <a:off x="1924" y="295"/>
              <a:ext cx="24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000">
                  <a:solidFill>
                    <a:srgbClr val="FF0000"/>
                  </a:solidFill>
                  <a:latin typeface="Arial" panose="020B0604020202020204" pitchFamily="34" charset="0"/>
                </a:rPr>
                <a:t>/0</a:t>
              </a:r>
            </a:p>
          </p:txBody>
        </p:sp>
        <p:sp>
          <p:nvSpPr>
            <p:cNvPr id="547868" name="Line 28"/>
            <p:cNvSpPr>
              <a:spLocks noChangeShapeType="1"/>
            </p:cNvSpPr>
            <p:nvPr/>
          </p:nvSpPr>
          <p:spPr bwMode="auto">
            <a:xfrm flipH="1" flipV="1">
              <a:off x="859" y="993"/>
              <a:ext cx="713" cy="713"/>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7869" name="Rectangle 29"/>
            <p:cNvSpPr>
              <a:spLocks noChangeArrowheads="1"/>
            </p:cNvSpPr>
            <p:nvPr/>
          </p:nvSpPr>
          <p:spPr bwMode="auto">
            <a:xfrm>
              <a:off x="1342" y="1313"/>
              <a:ext cx="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000" b="0">
                  <a:solidFill>
                    <a:srgbClr val="009900"/>
                  </a:solidFill>
                  <a:latin typeface="Arial" panose="020B0604020202020204" pitchFamily="34" charset="0"/>
                </a:rPr>
                <a:t>0</a:t>
              </a:r>
              <a:endParaRPr lang="en-US" altLang="zh-CN" sz="2000">
                <a:solidFill>
                  <a:srgbClr val="009900"/>
                </a:solidFill>
                <a:latin typeface="Arial" panose="020B0604020202020204" pitchFamily="34" charset="0"/>
              </a:endParaRPr>
            </a:p>
          </p:txBody>
        </p:sp>
        <p:sp>
          <p:nvSpPr>
            <p:cNvPr id="547870" name="Rectangle 30"/>
            <p:cNvSpPr>
              <a:spLocks noChangeArrowheads="1"/>
            </p:cNvSpPr>
            <p:nvPr/>
          </p:nvSpPr>
          <p:spPr bwMode="auto">
            <a:xfrm>
              <a:off x="1375" y="1281"/>
              <a:ext cx="24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a:solidFill>
                    <a:srgbClr val="FF0000"/>
                  </a:solidFill>
                  <a:latin typeface="Arial" panose="020B0604020202020204" pitchFamily="34" charset="0"/>
                </a:rPr>
                <a:t>/0</a:t>
              </a:r>
            </a:p>
          </p:txBody>
        </p:sp>
        <p:sp>
          <p:nvSpPr>
            <p:cNvPr id="547871" name="Line 31"/>
            <p:cNvSpPr>
              <a:spLocks noChangeShapeType="1"/>
            </p:cNvSpPr>
            <p:nvPr/>
          </p:nvSpPr>
          <p:spPr bwMode="auto">
            <a:xfrm rot="5400000" flipH="1" flipV="1">
              <a:off x="858" y="937"/>
              <a:ext cx="713" cy="713"/>
            </a:xfrm>
            <a:prstGeom prst="line">
              <a:avLst/>
            </a:prstGeom>
            <a:noFill/>
            <a:ln w="38100">
              <a:solidFill>
                <a:schemeClr val="tx1"/>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7872" name="Rectangle 32"/>
            <p:cNvSpPr>
              <a:spLocks noChangeArrowheads="1"/>
            </p:cNvSpPr>
            <p:nvPr/>
          </p:nvSpPr>
          <p:spPr bwMode="auto">
            <a:xfrm>
              <a:off x="785" y="1350"/>
              <a:ext cx="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000">
                  <a:solidFill>
                    <a:srgbClr val="009900"/>
                  </a:solidFill>
                  <a:latin typeface="Arial" panose="020B0604020202020204" pitchFamily="34" charset="0"/>
                </a:rPr>
                <a:t>1</a:t>
              </a:r>
            </a:p>
          </p:txBody>
        </p:sp>
        <p:sp>
          <p:nvSpPr>
            <p:cNvPr id="547873" name="Rectangle 33"/>
            <p:cNvSpPr>
              <a:spLocks noChangeArrowheads="1"/>
            </p:cNvSpPr>
            <p:nvPr/>
          </p:nvSpPr>
          <p:spPr bwMode="auto">
            <a:xfrm>
              <a:off x="818" y="1318"/>
              <a:ext cx="24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a:solidFill>
                    <a:srgbClr val="FF0000"/>
                  </a:solidFill>
                  <a:latin typeface="Arial" panose="020B0604020202020204" pitchFamily="34" charset="0"/>
                </a:rPr>
                <a:t>/0</a:t>
              </a:r>
            </a:p>
          </p:txBody>
        </p:sp>
        <p:sp>
          <p:nvSpPr>
            <p:cNvPr id="547874" name="Line 34"/>
            <p:cNvSpPr>
              <a:spLocks noChangeShapeType="1"/>
            </p:cNvSpPr>
            <p:nvPr/>
          </p:nvSpPr>
          <p:spPr bwMode="auto">
            <a:xfrm flipV="1">
              <a:off x="712" y="1021"/>
              <a:ext cx="0" cy="585"/>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7875" name="Rectangle 35"/>
            <p:cNvSpPr>
              <a:spLocks noChangeArrowheads="1"/>
            </p:cNvSpPr>
            <p:nvPr/>
          </p:nvSpPr>
          <p:spPr bwMode="auto">
            <a:xfrm>
              <a:off x="453" y="1242"/>
              <a:ext cx="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000" b="0">
                  <a:solidFill>
                    <a:srgbClr val="009900"/>
                  </a:solidFill>
                  <a:latin typeface="Arial" panose="020B0604020202020204" pitchFamily="34" charset="0"/>
                </a:rPr>
                <a:t>0</a:t>
              </a:r>
              <a:endParaRPr lang="en-US" altLang="zh-CN" sz="2000">
                <a:solidFill>
                  <a:srgbClr val="009900"/>
                </a:solidFill>
                <a:latin typeface="Arial" panose="020B0604020202020204" pitchFamily="34" charset="0"/>
              </a:endParaRPr>
            </a:p>
          </p:txBody>
        </p:sp>
        <p:sp>
          <p:nvSpPr>
            <p:cNvPr id="547876" name="Rectangle 36"/>
            <p:cNvSpPr>
              <a:spLocks noChangeArrowheads="1"/>
            </p:cNvSpPr>
            <p:nvPr/>
          </p:nvSpPr>
          <p:spPr bwMode="auto">
            <a:xfrm>
              <a:off x="504" y="1210"/>
              <a:ext cx="24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a:solidFill>
                    <a:srgbClr val="FF0000"/>
                  </a:solidFill>
                  <a:latin typeface="Arial" panose="020B0604020202020204" pitchFamily="34" charset="0"/>
                </a:rPr>
                <a:t>/0</a:t>
              </a:r>
            </a:p>
          </p:txBody>
        </p:sp>
      </p:grpSp>
      <p:sp>
        <p:nvSpPr>
          <p:cNvPr id="547877" name="AutoShape 37"/>
          <p:cNvSpPr>
            <a:spLocks noChangeArrowheads="1"/>
          </p:cNvSpPr>
          <p:nvPr/>
        </p:nvSpPr>
        <p:spPr bwMode="auto">
          <a:xfrm>
            <a:off x="3603625" y="3436938"/>
            <a:ext cx="1517650" cy="430212"/>
          </a:xfrm>
          <a:prstGeom prst="notchedRightArrow">
            <a:avLst>
              <a:gd name="adj1" fmla="val 50000"/>
              <a:gd name="adj2" fmla="val 88192"/>
            </a:avLst>
          </a:prstGeom>
          <a:solidFill>
            <a:schemeClr val="accent1"/>
          </a:solid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47878" name="Group 38"/>
          <p:cNvGrpSpPr>
            <a:grpSpLocks/>
          </p:cNvGrpSpPr>
          <p:nvPr/>
        </p:nvGrpSpPr>
        <p:grpSpPr bwMode="auto">
          <a:xfrm>
            <a:off x="5481638" y="2236788"/>
            <a:ext cx="3343275" cy="2592387"/>
            <a:chOff x="3274" y="679"/>
            <a:chExt cx="2106" cy="1633"/>
          </a:xfrm>
        </p:grpSpPr>
        <p:sp>
          <p:nvSpPr>
            <p:cNvPr id="547879" name="Line 39"/>
            <p:cNvSpPr>
              <a:spLocks noChangeShapeType="1"/>
            </p:cNvSpPr>
            <p:nvPr/>
          </p:nvSpPr>
          <p:spPr bwMode="auto">
            <a:xfrm>
              <a:off x="3757" y="2084"/>
              <a:ext cx="703"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7880" name="Freeform 40"/>
            <p:cNvSpPr>
              <a:spLocks/>
            </p:cNvSpPr>
            <p:nvPr/>
          </p:nvSpPr>
          <p:spPr bwMode="auto">
            <a:xfrm>
              <a:off x="3671" y="2065"/>
              <a:ext cx="140" cy="35"/>
            </a:xfrm>
            <a:custGeom>
              <a:avLst/>
              <a:gdLst>
                <a:gd name="T0" fmla="*/ 140 w 140"/>
                <a:gd name="T1" fmla="*/ 35 h 35"/>
                <a:gd name="T2" fmla="*/ 140 w 140"/>
                <a:gd name="T3" fmla="*/ 0 h 35"/>
                <a:gd name="T4" fmla="*/ 0 w 140"/>
                <a:gd name="T5" fmla="*/ 13 h 35"/>
                <a:gd name="T6" fmla="*/ 140 w 140"/>
                <a:gd name="T7" fmla="*/ 35 h 35"/>
              </a:gdLst>
              <a:ahLst/>
              <a:cxnLst>
                <a:cxn ang="0">
                  <a:pos x="T0" y="T1"/>
                </a:cxn>
                <a:cxn ang="0">
                  <a:pos x="T2" y="T3"/>
                </a:cxn>
                <a:cxn ang="0">
                  <a:pos x="T4" y="T5"/>
                </a:cxn>
                <a:cxn ang="0">
                  <a:pos x="T6" y="T7"/>
                </a:cxn>
              </a:cxnLst>
              <a:rect l="0" t="0" r="r" b="b"/>
              <a:pathLst>
                <a:path w="140" h="35">
                  <a:moveTo>
                    <a:pt x="140" y="35"/>
                  </a:moveTo>
                  <a:lnTo>
                    <a:pt x="140" y="0"/>
                  </a:lnTo>
                  <a:lnTo>
                    <a:pt x="0" y="13"/>
                  </a:lnTo>
                  <a:lnTo>
                    <a:pt x="140" y="35"/>
                  </a:lnTo>
                  <a:close/>
                </a:path>
              </a:pathLst>
            </a:custGeom>
            <a:solidFill>
              <a:srgbClr val="000000"/>
            </a:solidFill>
            <a:ln w="6350">
              <a:solidFill>
                <a:srgbClr val="000000"/>
              </a:solidFill>
              <a:prstDash val="solid"/>
              <a:round/>
              <a:headEnd/>
              <a:tailEnd/>
            </a:ln>
          </p:spPr>
          <p:txBody>
            <a:bodyPr/>
            <a:lstStyle/>
            <a:p>
              <a:endParaRPr lang="zh-CN" altLang="en-US"/>
            </a:p>
          </p:txBody>
        </p:sp>
        <p:sp>
          <p:nvSpPr>
            <p:cNvPr id="547881" name="Freeform 41"/>
            <p:cNvSpPr>
              <a:spLocks/>
            </p:cNvSpPr>
            <p:nvPr/>
          </p:nvSpPr>
          <p:spPr bwMode="auto">
            <a:xfrm>
              <a:off x="3809" y="1300"/>
              <a:ext cx="84" cy="128"/>
            </a:xfrm>
            <a:custGeom>
              <a:avLst/>
              <a:gdLst>
                <a:gd name="T0" fmla="*/ 0 w 84"/>
                <a:gd name="T1" fmla="*/ 110 h 128"/>
                <a:gd name="T2" fmla="*/ 30 w 84"/>
                <a:gd name="T3" fmla="*/ 128 h 128"/>
                <a:gd name="T4" fmla="*/ 84 w 84"/>
                <a:gd name="T5" fmla="*/ 0 h 128"/>
                <a:gd name="T6" fmla="*/ 0 w 84"/>
                <a:gd name="T7" fmla="*/ 110 h 128"/>
              </a:gdLst>
              <a:ahLst/>
              <a:cxnLst>
                <a:cxn ang="0">
                  <a:pos x="T0" y="T1"/>
                </a:cxn>
                <a:cxn ang="0">
                  <a:pos x="T2" y="T3"/>
                </a:cxn>
                <a:cxn ang="0">
                  <a:pos x="T4" y="T5"/>
                </a:cxn>
                <a:cxn ang="0">
                  <a:pos x="T6" y="T7"/>
                </a:cxn>
              </a:cxnLst>
              <a:rect l="0" t="0" r="r" b="b"/>
              <a:pathLst>
                <a:path w="84" h="128">
                  <a:moveTo>
                    <a:pt x="0" y="110"/>
                  </a:moveTo>
                  <a:lnTo>
                    <a:pt x="30" y="128"/>
                  </a:lnTo>
                  <a:lnTo>
                    <a:pt x="84" y="0"/>
                  </a:lnTo>
                  <a:lnTo>
                    <a:pt x="0" y="110"/>
                  </a:lnTo>
                  <a:close/>
                </a:path>
              </a:pathLst>
            </a:custGeom>
            <a:solidFill>
              <a:srgbClr val="000000"/>
            </a:solidFill>
            <a:ln w="6350">
              <a:solidFill>
                <a:srgbClr val="000000"/>
              </a:solidFill>
              <a:prstDash val="solid"/>
              <a:round/>
              <a:headEnd/>
              <a:tailEnd/>
            </a:ln>
          </p:spPr>
          <p:txBody>
            <a:bodyPr/>
            <a:lstStyle/>
            <a:p>
              <a:endParaRPr lang="zh-CN" altLang="en-US"/>
            </a:p>
          </p:txBody>
        </p:sp>
        <p:sp>
          <p:nvSpPr>
            <p:cNvPr id="547882" name="Line 42"/>
            <p:cNvSpPr>
              <a:spLocks noChangeShapeType="1"/>
            </p:cNvSpPr>
            <p:nvPr/>
          </p:nvSpPr>
          <p:spPr bwMode="auto">
            <a:xfrm flipV="1">
              <a:off x="3521" y="1412"/>
              <a:ext cx="306" cy="48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7883" name="Freeform 43"/>
            <p:cNvSpPr>
              <a:spLocks/>
            </p:cNvSpPr>
            <p:nvPr/>
          </p:nvSpPr>
          <p:spPr bwMode="auto">
            <a:xfrm>
              <a:off x="4480" y="1811"/>
              <a:ext cx="89" cy="126"/>
            </a:xfrm>
            <a:custGeom>
              <a:avLst/>
              <a:gdLst>
                <a:gd name="T0" fmla="*/ 0 w 89"/>
                <a:gd name="T1" fmla="*/ 16 h 126"/>
                <a:gd name="T2" fmla="*/ 30 w 89"/>
                <a:gd name="T3" fmla="*/ 0 h 126"/>
                <a:gd name="T4" fmla="*/ 89 w 89"/>
                <a:gd name="T5" fmla="*/ 126 h 126"/>
                <a:gd name="T6" fmla="*/ 0 w 89"/>
                <a:gd name="T7" fmla="*/ 16 h 126"/>
              </a:gdLst>
              <a:ahLst/>
              <a:cxnLst>
                <a:cxn ang="0">
                  <a:pos x="T0" y="T1"/>
                </a:cxn>
                <a:cxn ang="0">
                  <a:pos x="T2" y="T3"/>
                </a:cxn>
                <a:cxn ang="0">
                  <a:pos x="T4" y="T5"/>
                </a:cxn>
                <a:cxn ang="0">
                  <a:pos x="T6" y="T7"/>
                </a:cxn>
              </a:cxnLst>
              <a:rect l="0" t="0" r="r" b="b"/>
              <a:pathLst>
                <a:path w="89" h="126">
                  <a:moveTo>
                    <a:pt x="0" y="16"/>
                  </a:moveTo>
                  <a:lnTo>
                    <a:pt x="30" y="0"/>
                  </a:lnTo>
                  <a:lnTo>
                    <a:pt x="89" y="126"/>
                  </a:lnTo>
                  <a:lnTo>
                    <a:pt x="0" y="16"/>
                  </a:lnTo>
                  <a:close/>
                </a:path>
              </a:pathLst>
            </a:custGeom>
            <a:solidFill>
              <a:srgbClr val="000000"/>
            </a:solidFill>
            <a:ln w="6350">
              <a:solidFill>
                <a:srgbClr val="000000"/>
              </a:solidFill>
              <a:prstDash val="solid"/>
              <a:round/>
              <a:headEnd/>
              <a:tailEnd/>
            </a:ln>
          </p:spPr>
          <p:txBody>
            <a:bodyPr/>
            <a:lstStyle/>
            <a:p>
              <a:endParaRPr lang="zh-CN" altLang="en-US"/>
            </a:p>
          </p:txBody>
        </p:sp>
        <p:sp>
          <p:nvSpPr>
            <p:cNvPr id="547884" name="Line 44"/>
            <p:cNvSpPr>
              <a:spLocks noChangeShapeType="1"/>
            </p:cNvSpPr>
            <p:nvPr/>
          </p:nvSpPr>
          <p:spPr bwMode="auto">
            <a:xfrm>
              <a:off x="4178" y="1266"/>
              <a:ext cx="326" cy="56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7885" name="Freeform 45"/>
            <p:cNvSpPr>
              <a:spLocks/>
            </p:cNvSpPr>
            <p:nvPr/>
          </p:nvSpPr>
          <p:spPr bwMode="auto">
            <a:xfrm>
              <a:off x="3306" y="1905"/>
              <a:ext cx="357" cy="355"/>
            </a:xfrm>
            <a:custGeom>
              <a:avLst/>
              <a:gdLst>
                <a:gd name="T0" fmla="*/ 253 w 357"/>
                <a:gd name="T1" fmla="*/ 16 h 355"/>
                <a:gd name="T2" fmla="*/ 219 w 357"/>
                <a:gd name="T3" fmla="*/ 4 h 355"/>
                <a:gd name="T4" fmla="*/ 185 w 357"/>
                <a:gd name="T5" fmla="*/ 0 h 355"/>
                <a:gd name="T6" fmla="*/ 150 w 357"/>
                <a:gd name="T7" fmla="*/ 0 h 355"/>
                <a:gd name="T8" fmla="*/ 116 w 357"/>
                <a:gd name="T9" fmla="*/ 10 h 355"/>
                <a:gd name="T10" fmla="*/ 86 w 357"/>
                <a:gd name="T11" fmla="*/ 24 h 355"/>
                <a:gd name="T12" fmla="*/ 58 w 357"/>
                <a:gd name="T13" fmla="*/ 44 h 355"/>
                <a:gd name="T14" fmla="*/ 34 w 357"/>
                <a:gd name="T15" fmla="*/ 70 h 355"/>
                <a:gd name="T16" fmla="*/ 16 w 357"/>
                <a:gd name="T17" fmla="*/ 100 h 355"/>
                <a:gd name="T18" fmla="*/ 4 w 357"/>
                <a:gd name="T19" fmla="*/ 134 h 355"/>
                <a:gd name="T20" fmla="*/ 0 w 357"/>
                <a:gd name="T21" fmla="*/ 169 h 355"/>
                <a:gd name="T22" fmla="*/ 2 w 357"/>
                <a:gd name="T23" fmla="*/ 203 h 355"/>
                <a:gd name="T24" fmla="*/ 10 w 357"/>
                <a:gd name="T25" fmla="*/ 237 h 355"/>
                <a:gd name="T26" fmla="*/ 24 w 357"/>
                <a:gd name="T27" fmla="*/ 267 h 355"/>
                <a:gd name="T28" fmla="*/ 44 w 357"/>
                <a:gd name="T29" fmla="*/ 295 h 355"/>
                <a:gd name="T30" fmla="*/ 70 w 357"/>
                <a:gd name="T31" fmla="*/ 319 h 355"/>
                <a:gd name="T32" fmla="*/ 102 w 357"/>
                <a:gd name="T33" fmla="*/ 337 h 355"/>
                <a:gd name="T34" fmla="*/ 136 w 357"/>
                <a:gd name="T35" fmla="*/ 349 h 355"/>
                <a:gd name="T36" fmla="*/ 170 w 357"/>
                <a:gd name="T37" fmla="*/ 355 h 355"/>
                <a:gd name="T38" fmla="*/ 205 w 357"/>
                <a:gd name="T39" fmla="*/ 353 h 355"/>
                <a:gd name="T40" fmla="*/ 239 w 357"/>
                <a:gd name="T41" fmla="*/ 343 h 355"/>
                <a:gd name="T42" fmla="*/ 269 w 357"/>
                <a:gd name="T43" fmla="*/ 329 h 355"/>
                <a:gd name="T44" fmla="*/ 297 w 357"/>
                <a:gd name="T45" fmla="*/ 309 h 355"/>
                <a:gd name="T46" fmla="*/ 321 w 357"/>
                <a:gd name="T47" fmla="*/ 283 h 355"/>
                <a:gd name="T48" fmla="*/ 339 w 357"/>
                <a:gd name="T49" fmla="*/ 253 h 355"/>
                <a:gd name="T50" fmla="*/ 351 w 357"/>
                <a:gd name="T51" fmla="*/ 219 h 355"/>
                <a:gd name="T52" fmla="*/ 357 w 357"/>
                <a:gd name="T53" fmla="*/ 185 h 355"/>
                <a:gd name="T54" fmla="*/ 355 w 357"/>
                <a:gd name="T55" fmla="*/ 150 h 355"/>
                <a:gd name="T56" fmla="*/ 345 w 357"/>
                <a:gd name="T57" fmla="*/ 116 h 355"/>
                <a:gd name="T58" fmla="*/ 331 w 357"/>
                <a:gd name="T59" fmla="*/ 86 h 355"/>
                <a:gd name="T60" fmla="*/ 311 w 357"/>
                <a:gd name="T61" fmla="*/ 58 h 355"/>
                <a:gd name="T62" fmla="*/ 285 w 357"/>
                <a:gd name="T63" fmla="*/ 34 h 355"/>
                <a:gd name="T64" fmla="*/ 253 w 357"/>
                <a:gd name="T65" fmla="*/ 16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7" h="355">
                  <a:moveTo>
                    <a:pt x="253" y="16"/>
                  </a:moveTo>
                  <a:lnTo>
                    <a:pt x="219" y="4"/>
                  </a:lnTo>
                  <a:lnTo>
                    <a:pt x="185" y="0"/>
                  </a:lnTo>
                  <a:lnTo>
                    <a:pt x="150" y="0"/>
                  </a:lnTo>
                  <a:lnTo>
                    <a:pt x="116" y="10"/>
                  </a:lnTo>
                  <a:lnTo>
                    <a:pt x="86" y="24"/>
                  </a:lnTo>
                  <a:lnTo>
                    <a:pt x="58" y="44"/>
                  </a:lnTo>
                  <a:lnTo>
                    <a:pt x="34" y="70"/>
                  </a:lnTo>
                  <a:lnTo>
                    <a:pt x="16" y="100"/>
                  </a:lnTo>
                  <a:lnTo>
                    <a:pt x="4" y="134"/>
                  </a:lnTo>
                  <a:lnTo>
                    <a:pt x="0" y="169"/>
                  </a:lnTo>
                  <a:lnTo>
                    <a:pt x="2" y="203"/>
                  </a:lnTo>
                  <a:lnTo>
                    <a:pt x="10" y="237"/>
                  </a:lnTo>
                  <a:lnTo>
                    <a:pt x="24" y="267"/>
                  </a:lnTo>
                  <a:lnTo>
                    <a:pt x="44" y="295"/>
                  </a:lnTo>
                  <a:lnTo>
                    <a:pt x="70" y="319"/>
                  </a:lnTo>
                  <a:lnTo>
                    <a:pt x="102" y="337"/>
                  </a:lnTo>
                  <a:lnTo>
                    <a:pt x="136" y="349"/>
                  </a:lnTo>
                  <a:lnTo>
                    <a:pt x="170" y="355"/>
                  </a:lnTo>
                  <a:lnTo>
                    <a:pt x="205" y="353"/>
                  </a:lnTo>
                  <a:lnTo>
                    <a:pt x="239" y="343"/>
                  </a:lnTo>
                  <a:lnTo>
                    <a:pt x="269" y="329"/>
                  </a:lnTo>
                  <a:lnTo>
                    <a:pt x="297" y="309"/>
                  </a:lnTo>
                  <a:lnTo>
                    <a:pt x="321" y="283"/>
                  </a:lnTo>
                  <a:lnTo>
                    <a:pt x="339" y="253"/>
                  </a:lnTo>
                  <a:lnTo>
                    <a:pt x="351" y="219"/>
                  </a:lnTo>
                  <a:lnTo>
                    <a:pt x="357" y="185"/>
                  </a:lnTo>
                  <a:lnTo>
                    <a:pt x="355" y="150"/>
                  </a:lnTo>
                  <a:lnTo>
                    <a:pt x="345" y="116"/>
                  </a:lnTo>
                  <a:lnTo>
                    <a:pt x="331" y="86"/>
                  </a:lnTo>
                  <a:lnTo>
                    <a:pt x="311" y="58"/>
                  </a:lnTo>
                  <a:lnTo>
                    <a:pt x="285" y="34"/>
                  </a:lnTo>
                  <a:lnTo>
                    <a:pt x="253" y="16"/>
                  </a:lnTo>
                  <a:close/>
                </a:path>
              </a:pathLst>
            </a:custGeom>
            <a:solidFill>
              <a:srgbClr val="FFFFFF"/>
            </a:solidFill>
            <a:ln w="60325">
              <a:solidFill>
                <a:srgbClr val="0000FF"/>
              </a:solidFill>
              <a:prstDash val="solid"/>
              <a:round/>
              <a:headEnd/>
              <a:tailEnd/>
            </a:ln>
          </p:spPr>
          <p:txBody>
            <a:bodyPr/>
            <a:lstStyle/>
            <a:p>
              <a:endParaRPr lang="zh-CN" altLang="en-US"/>
            </a:p>
          </p:txBody>
        </p:sp>
        <p:sp>
          <p:nvSpPr>
            <p:cNvPr id="547886" name="Freeform 46"/>
            <p:cNvSpPr>
              <a:spLocks/>
            </p:cNvSpPr>
            <p:nvPr/>
          </p:nvSpPr>
          <p:spPr bwMode="auto">
            <a:xfrm>
              <a:off x="3833" y="993"/>
              <a:ext cx="355" cy="355"/>
            </a:xfrm>
            <a:custGeom>
              <a:avLst/>
              <a:gdLst>
                <a:gd name="T0" fmla="*/ 253 w 355"/>
                <a:gd name="T1" fmla="*/ 17 h 355"/>
                <a:gd name="T2" fmla="*/ 219 w 355"/>
                <a:gd name="T3" fmla="*/ 5 h 355"/>
                <a:gd name="T4" fmla="*/ 184 w 355"/>
                <a:gd name="T5" fmla="*/ 0 h 355"/>
                <a:gd name="T6" fmla="*/ 150 w 355"/>
                <a:gd name="T7" fmla="*/ 3 h 355"/>
                <a:gd name="T8" fmla="*/ 116 w 355"/>
                <a:gd name="T9" fmla="*/ 11 h 355"/>
                <a:gd name="T10" fmla="*/ 86 w 355"/>
                <a:gd name="T11" fmla="*/ 25 h 355"/>
                <a:gd name="T12" fmla="*/ 58 w 355"/>
                <a:gd name="T13" fmla="*/ 45 h 355"/>
                <a:gd name="T14" fmla="*/ 34 w 355"/>
                <a:gd name="T15" fmla="*/ 71 h 355"/>
                <a:gd name="T16" fmla="*/ 16 w 355"/>
                <a:gd name="T17" fmla="*/ 103 h 355"/>
                <a:gd name="T18" fmla="*/ 4 w 355"/>
                <a:gd name="T19" fmla="*/ 137 h 355"/>
                <a:gd name="T20" fmla="*/ 0 w 355"/>
                <a:gd name="T21" fmla="*/ 171 h 355"/>
                <a:gd name="T22" fmla="*/ 0 w 355"/>
                <a:gd name="T23" fmla="*/ 205 h 355"/>
                <a:gd name="T24" fmla="*/ 10 w 355"/>
                <a:gd name="T25" fmla="*/ 237 h 355"/>
                <a:gd name="T26" fmla="*/ 24 w 355"/>
                <a:gd name="T27" fmla="*/ 267 h 355"/>
                <a:gd name="T28" fmla="*/ 44 w 355"/>
                <a:gd name="T29" fmla="*/ 295 h 355"/>
                <a:gd name="T30" fmla="*/ 70 w 355"/>
                <a:gd name="T31" fmla="*/ 319 h 355"/>
                <a:gd name="T32" fmla="*/ 100 w 355"/>
                <a:gd name="T33" fmla="*/ 337 h 355"/>
                <a:gd name="T34" fmla="*/ 134 w 355"/>
                <a:gd name="T35" fmla="*/ 349 h 355"/>
                <a:gd name="T36" fmla="*/ 170 w 355"/>
                <a:gd name="T37" fmla="*/ 355 h 355"/>
                <a:gd name="T38" fmla="*/ 205 w 355"/>
                <a:gd name="T39" fmla="*/ 353 h 355"/>
                <a:gd name="T40" fmla="*/ 237 w 355"/>
                <a:gd name="T41" fmla="*/ 343 h 355"/>
                <a:gd name="T42" fmla="*/ 267 w 355"/>
                <a:gd name="T43" fmla="*/ 329 h 355"/>
                <a:gd name="T44" fmla="*/ 295 w 355"/>
                <a:gd name="T45" fmla="*/ 309 h 355"/>
                <a:gd name="T46" fmla="*/ 319 w 355"/>
                <a:gd name="T47" fmla="*/ 283 h 355"/>
                <a:gd name="T48" fmla="*/ 337 w 355"/>
                <a:gd name="T49" fmla="*/ 253 h 355"/>
                <a:gd name="T50" fmla="*/ 349 w 355"/>
                <a:gd name="T51" fmla="*/ 219 h 355"/>
                <a:gd name="T52" fmla="*/ 355 w 355"/>
                <a:gd name="T53" fmla="*/ 185 h 355"/>
                <a:gd name="T54" fmla="*/ 353 w 355"/>
                <a:gd name="T55" fmla="*/ 151 h 355"/>
                <a:gd name="T56" fmla="*/ 343 w 355"/>
                <a:gd name="T57" fmla="*/ 117 h 355"/>
                <a:gd name="T58" fmla="*/ 329 w 355"/>
                <a:gd name="T59" fmla="*/ 87 h 355"/>
                <a:gd name="T60" fmla="*/ 309 w 355"/>
                <a:gd name="T61" fmla="*/ 59 h 355"/>
                <a:gd name="T62" fmla="*/ 283 w 355"/>
                <a:gd name="T63" fmla="*/ 35 h 355"/>
                <a:gd name="T64" fmla="*/ 253 w 355"/>
                <a:gd name="T65" fmla="*/ 17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5" h="355">
                  <a:moveTo>
                    <a:pt x="253" y="17"/>
                  </a:moveTo>
                  <a:lnTo>
                    <a:pt x="219" y="5"/>
                  </a:lnTo>
                  <a:lnTo>
                    <a:pt x="184" y="0"/>
                  </a:lnTo>
                  <a:lnTo>
                    <a:pt x="150" y="3"/>
                  </a:lnTo>
                  <a:lnTo>
                    <a:pt x="116" y="11"/>
                  </a:lnTo>
                  <a:lnTo>
                    <a:pt x="86" y="25"/>
                  </a:lnTo>
                  <a:lnTo>
                    <a:pt x="58" y="45"/>
                  </a:lnTo>
                  <a:lnTo>
                    <a:pt x="34" y="71"/>
                  </a:lnTo>
                  <a:lnTo>
                    <a:pt x="16" y="103"/>
                  </a:lnTo>
                  <a:lnTo>
                    <a:pt x="4" y="137"/>
                  </a:lnTo>
                  <a:lnTo>
                    <a:pt x="0" y="171"/>
                  </a:lnTo>
                  <a:lnTo>
                    <a:pt x="0" y="205"/>
                  </a:lnTo>
                  <a:lnTo>
                    <a:pt x="10" y="237"/>
                  </a:lnTo>
                  <a:lnTo>
                    <a:pt x="24" y="267"/>
                  </a:lnTo>
                  <a:lnTo>
                    <a:pt x="44" y="295"/>
                  </a:lnTo>
                  <a:lnTo>
                    <a:pt x="70" y="319"/>
                  </a:lnTo>
                  <a:lnTo>
                    <a:pt x="100" y="337"/>
                  </a:lnTo>
                  <a:lnTo>
                    <a:pt x="134" y="349"/>
                  </a:lnTo>
                  <a:lnTo>
                    <a:pt x="170" y="355"/>
                  </a:lnTo>
                  <a:lnTo>
                    <a:pt x="205" y="353"/>
                  </a:lnTo>
                  <a:lnTo>
                    <a:pt x="237" y="343"/>
                  </a:lnTo>
                  <a:lnTo>
                    <a:pt x="267" y="329"/>
                  </a:lnTo>
                  <a:lnTo>
                    <a:pt x="295" y="309"/>
                  </a:lnTo>
                  <a:lnTo>
                    <a:pt x="319" y="283"/>
                  </a:lnTo>
                  <a:lnTo>
                    <a:pt x="337" y="253"/>
                  </a:lnTo>
                  <a:lnTo>
                    <a:pt x="349" y="219"/>
                  </a:lnTo>
                  <a:lnTo>
                    <a:pt x="355" y="185"/>
                  </a:lnTo>
                  <a:lnTo>
                    <a:pt x="353" y="151"/>
                  </a:lnTo>
                  <a:lnTo>
                    <a:pt x="343" y="117"/>
                  </a:lnTo>
                  <a:lnTo>
                    <a:pt x="329" y="87"/>
                  </a:lnTo>
                  <a:lnTo>
                    <a:pt x="309" y="59"/>
                  </a:lnTo>
                  <a:lnTo>
                    <a:pt x="283" y="35"/>
                  </a:lnTo>
                  <a:lnTo>
                    <a:pt x="253" y="17"/>
                  </a:lnTo>
                  <a:close/>
                </a:path>
              </a:pathLst>
            </a:custGeom>
            <a:solidFill>
              <a:srgbClr val="FFFFFF"/>
            </a:solidFill>
            <a:ln w="60325">
              <a:solidFill>
                <a:srgbClr val="0000FF"/>
              </a:solidFill>
              <a:prstDash val="solid"/>
              <a:round/>
              <a:headEnd/>
              <a:tailEnd/>
            </a:ln>
          </p:spPr>
          <p:txBody>
            <a:bodyPr/>
            <a:lstStyle/>
            <a:p>
              <a:endParaRPr lang="zh-CN" altLang="en-US"/>
            </a:p>
          </p:txBody>
        </p:sp>
        <p:sp>
          <p:nvSpPr>
            <p:cNvPr id="547887" name="Freeform 47"/>
            <p:cNvSpPr>
              <a:spLocks/>
            </p:cNvSpPr>
            <p:nvPr/>
          </p:nvSpPr>
          <p:spPr bwMode="auto">
            <a:xfrm>
              <a:off x="4136" y="925"/>
              <a:ext cx="36" cy="119"/>
            </a:xfrm>
            <a:custGeom>
              <a:avLst/>
              <a:gdLst>
                <a:gd name="T0" fmla="*/ 0 w 36"/>
                <a:gd name="T1" fmla="*/ 0 h 119"/>
                <a:gd name="T2" fmla="*/ 36 w 36"/>
                <a:gd name="T3" fmla="*/ 4 h 119"/>
                <a:gd name="T4" fmla="*/ 4 w 36"/>
                <a:gd name="T5" fmla="*/ 119 h 119"/>
                <a:gd name="T6" fmla="*/ 0 w 36"/>
                <a:gd name="T7" fmla="*/ 0 h 119"/>
              </a:gdLst>
              <a:ahLst/>
              <a:cxnLst>
                <a:cxn ang="0">
                  <a:pos x="T0" y="T1"/>
                </a:cxn>
                <a:cxn ang="0">
                  <a:pos x="T2" y="T3"/>
                </a:cxn>
                <a:cxn ang="0">
                  <a:pos x="T4" y="T5"/>
                </a:cxn>
                <a:cxn ang="0">
                  <a:pos x="T6" y="T7"/>
                </a:cxn>
              </a:cxnLst>
              <a:rect l="0" t="0" r="r" b="b"/>
              <a:pathLst>
                <a:path w="36" h="119">
                  <a:moveTo>
                    <a:pt x="0" y="0"/>
                  </a:moveTo>
                  <a:lnTo>
                    <a:pt x="36" y="4"/>
                  </a:lnTo>
                  <a:lnTo>
                    <a:pt x="4" y="119"/>
                  </a:lnTo>
                  <a:lnTo>
                    <a:pt x="0" y="0"/>
                  </a:lnTo>
                  <a:close/>
                </a:path>
              </a:pathLst>
            </a:custGeom>
            <a:solidFill>
              <a:srgbClr val="000000"/>
            </a:solidFill>
            <a:ln w="3175">
              <a:solidFill>
                <a:srgbClr val="000000"/>
              </a:solidFill>
              <a:prstDash val="solid"/>
              <a:round/>
              <a:headEnd/>
              <a:tailEnd/>
            </a:ln>
          </p:spPr>
          <p:txBody>
            <a:bodyPr/>
            <a:lstStyle/>
            <a:p>
              <a:endParaRPr lang="zh-CN" altLang="en-US"/>
            </a:p>
          </p:txBody>
        </p:sp>
        <p:sp>
          <p:nvSpPr>
            <p:cNvPr id="547888" name="Freeform 48"/>
            <p:cNvSpPr>
              <a:spLocks/>
            </p:cNvSpPr>
            <p:nvPr/>
          </p:nvSpPr>
          <p:spPr bwMode="auto">
            <a:xfrm>
              <a:off x="3901" y="796"/>
              <a:ext cx="253" cy="213"/>
            </a:xfrm>
            <a:custGeom>
              <a:avLst/>
              <a:gdLst>
                <a:gd name="T0" fmla="*/ 251 w 253"/>
                <a:gd name="T1" fmla="*/ 144 h 213"/>
                <a:gd name="T2" fmla="*/ 253 w 253"/>
                <a:gd name="T3" fmla="*/ 128 h 213"/>
                <a:gd name="T4" fmla="*/ 251 w 253"/>
                <a:gd name="T5" fmla="*/ 112 h 213"/>
                <a:gd name="T6" fmla="*/ 249 w 253"/>
                <a:gd name="T7" fmla="*/ 96 h 213"/>
                <a:gd name="T8" fmla="*/ 243 w 253"/>
                <a:gd name="T9" fmla="*/ 80 h 213"/>
                <a:gd name="T10" fmla="*/ 229 w 253"/>
                <a:gd name="T11" fmla="*/ 52 h 213"/>
                <a:gd name="T12" fmla="*/ 205 w 253"/>
                <a:gd name="T13" fmla="*/ 28 h 213"/>
                <a:gd name="T14" fmla="*/ 183 w 253"/>
                <a:gd name="T15" fmla="*/ 14 h 213"/>
                <a:gd name="T16" fmla="*/ 161 w 253"/>
                <a:gd name="T17" fmla="*/ 4 h 213"/>
                <a:gd name="T18" fmla="*/ 137 w 253"/>
                <a:gd name="T19" fmla="*/ 0 h 213"/>
                <a:gd name="T20" fmla="*/ 112 w 253"/>
                <a:gd name="T21" fmla="*/ 0 h 213"/>
                <a:gd name="T22" fmla="*/ 88 w 253"/>
                <a:gd name="T23" fmla="*/ 6 h 213"/>
                <a:gd name="T24" fmla="*/ 66 w 253"/>
                <a:gd name="T25" fmla="*/ 14 h 213"/>
                <a:gd name="T26" fmla="*/ 46 w 253"/>
                <a:gd name="T27" fmla="*/ 28 h 213"/>
                <a:gd name="T28" fmla="*/ 28 w 253"/>
                <a:gd name="T29" fmla="*/ 46 h 213"/>
                <a:gd name="T30" fmla="*/ 16 w 253"/>
                <a:gd name="T31" fmla="*/ 66 h 213"/>
                <a:gd name="T32" fmla="*/ 6 w 253"/>
                <a:gd name="T33" fmla="*/ 86 h 213"/>
                <a:gd name="T34" fmla="*/ 0 w 253"/>
                <a:gd name="T35" fmla="*/ 108 h 213"/>
                <a:gd name="T36" fmla="*/ 0 w 253"/>
                <a:gd name="T37" fmla="*/ 130 h 213"/>
                <a:gd name="T38" fmla="*/ 2 w 253"/>
                <a:gd name="T39" fmla="*/ 152 h 213"/>
                <a:gd name="T40" fmla="*/ 8 w 253"/>
                <a:gd name="T41" fmla="*/ 174 h 213"/>
                <a:gd name="T42" fmla="*/ 18 w 253"/>
                <a:gd name="T43" fmla="*/ 195 h 213"/>
                <a:gd name="T44" fmla="*/ 32 w 253"/>
                <a:gd name="T45"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3" h="213">
                  <a:moveTo>
                    <a:pt x="251" y="144"/>
                  </a:moveTo>
                  <a:lnTo>
                    <a:pt x="253" y="128"/>
                  </a:lnTo>
                  <a:lnTo>
                    <a:pt x="251" y="112"/>
                  </a:lnTo>
                  <a:lnTo>
                    <a:pt x="249" y="96"/>
                  </a:lnTo>
                  <a:lnTo>
                    <a:pt x="243" y="80"/>
                  </a:lnTo>
                  <a:lnTo>
                    <a:pt x="229" y="52"/>
                  </a:lnTo>
                  <a:lnTo>
                    <a:pt x="205" y="28"/>
                  </a:lnTo>
                  <a:lnTo>
                    <a:pt x="183" y="14"/>
                  </a:lnTo>
                  <a:lnTo>
                    <a:pt x="161" y="4"/>
                  </a:lnTo>
                  <a:lnTo>
                    <a:pt x="137" y="0"/>
                  </a:lnTo>
                  <a:lnTo>
                    <a:pt x="112" y="0"/>
                  </a:lnTo>
                  <a:lnTo>
                    <a:pt x="88" y="6"/>
                  </a:lnTo>
                  <a:lnTo>
                    <a:pt x="66" y="14"/>
                  </a:lnTo>
                  <a:lnTo>
                    <a:pt x="46" y="28"/>
                  </a:lnTo>
                  <a:lnTo>
                    <a:pt x="28" y="46"/>
                  </a:lnTo>
                  <a:lnTo>
                    <a:pt x="16" y="66"/>
                  </a:lnTo>
                  <a:lnTo>
                    <a:pt x="6" y="86"/>
                  </a:lnTo>
                  <a:lnTo>
                    <a:pt x="0" y="108"/>
                  </a:lnTo>
                  <a:lnTo>
                    <a:pt x="0" y="130"/>
                  </a:lnTo>
                  <a:lnTo>
                    <a:pt x="2" y="152"/>
                  </a:lnTo>
                  <a:lnTo>
                    <a:pt x="8" y="174"/>
                  </a:lnTo>
                  <a:lnTo>
                    <a:pt x="18" y="195"/>
                  </a:lnTo>
                  <a:lnTo>
                    <a:pt x="32" y="213"/>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7889" name="Freeform 49"/>
            <p:cNvSpPr>
              <a:spLocks/>
            </p:cNvSpPr>
            <p:nvPr/>
          </p:nvSpPr>
          <p:spPr bwMode="auto">
            <a:xfrm>
              <a:off x="4767" y="2210"/>
              <a:ext cx="118" cy="36"/>
            </a:xfrm>
            <a:custGeom>
              <a:avLst/>
              <a:gdLst>
                <a:gd name="T0" fmla="*/ 118 w 118"/>
                <a:gd name="T1" fmla="*/ 0 h 36"/>
                <a:gd name="T2" fmla="*/ 114 w 118"/>
                <a:gd name="T3" fmla="*/ 36 h 36"/>
                <a:gd name="T4" fmla="*/ 0 w 118"/>
                <a:gd name="T5" fmla="*/ 4 h 36"/>
                <a:gd name="T6" fmla="*/ 118 w 118"/>
                <a:gd name="T7" fmla="*/ 0 h 36"/>
              </a:gdLst>
              <a:ahLst/>
              <a:cxnLst>
                <a:cxn ang="0">
                  <a:pos x="T0" y="T1"/>
                </a:cxn>
                <a:cxn ang="0">
                  <a:pos x="T2" y="T3"/>
                </a:cxn>
                <a:cxn ang="0">
                  <a:pos x="T4" y="T5"/>
                </a:cxn>
                <a:cxn ang="0">
                  <a:pos x="T6" y="T7"/>
                </a:cxn>
              </a:cxnLst>
              <a:rect l="0" t="0" r="r" b="b"/>
              <a:pathLst>
                <a:path w="118" h="36">
                  <a:moveTo>
                    <a:pt x="118" y="0"/>
                  </a:moveTo>
                  <a:lnTo>
                    <a:pt x="114" y="36"/>
                  </a:lnTo>
                  <a:lnTo>
                    <a:pt x="0" y="4"/>
                  </a:lnTo>
                  <a:lnTo>
                    <a:pt x="118" y="0"/>
                  </a:lnTo>
                  <a:close/>
                </a:path>
              </a:pathLst>
            </a:custGeom>
            <a:solidFill>
              <a:srgbClr val="000000"/>
            </a:solidFill>
            <a:ln w="3175">
              <a:solidFill>
                <a:srgbClr val="000000"/>
              </a:solidFill>
              <a:prstDash val="solid"/>
              <a:round/>
              <a:headEnd/>
              <a:tailEnd/>
            </a:ln>
          </p:spPr>
          <p:txBody>
            <a:bodyPr/>
            <a:lstStyle/>
            <a:p>
              <a:endParaRPr lang="zh-CN" altLang="en-US"/>
            </a:p>
          </p:txBody>
        </p:sp>
        <p:sp>
          <p:nvSpPr>
            <p:cNvPr id="547890" name="Freeform 50"/>
            <p:cNvSpPr>
              <a:spLocks/>
            </p:cNvSpPr>
            <p:nvPr/>
          </p:nvSpPr>
          <p:spPr bwMode="auto">
            <a:xfrm>
              <a:off x="4793" y="1975"/>
              <a:ext cx="212" cy="253"/>
            </a:xfrm>
            <a:custGeom>
              <a:avLst/>
              <a:gdLst>
                <a:gd name="T0" fmla="*/ 68 w 212"/>
                <a:gd name="T1" fmla="*/ 251 h 253"/>
                <a:gd name="T2" fmla="*/ 84 w 212"/>
                <a:gd name="T3" fmla="*/ 253 h 253"/>
                <a:gd name="T4" fmla="*/ 100 w 212"/>
                <a:gd name="T5" fmla="*/ 251 h 253"/>
                <a:gd name="T6" fmla="*/ 116 w 212"/>
                <a:gd name="T7" fmla="*/ 249 h 253"/>
                <a:gd name="T8" fmla="*/ 132 w 212"/>
                <a:gd name="T9" fmla="*/ 243 h 253"/>
                <a:gd name="T10" fmla="*/ 160 w 212"/>
                <a:gd name="T11" fmla="*/ 229 h 253"/>
                <a:gd name="T12" fmla="*/ 184 w 212"/>
                <a:gd name="T13" fmla="*/ 205 h 253"/>
                <a:gd name="T14" fmla="*/ 198 w 212"/>
                <a:gd name="T15" fmla="*/ 183 h 253"/>
                <a:gd name="T16" fmla="*/ 208 w 212"/>
                <a:gd name="T17" fmla="*/ 161 h 253"/>
                <a:gd name="T18" fmla="*/ 212 w 212"/>
                <a:gd name="T19" fmla="*/ 137 h 253"/>
                <a:gd name="T20" fmla="*/ 212 w 212"/>
                <a:gd name="T21" fmla="*/ 113 h 253"/>
                <a:gd name="T22" fmla="*/ 208 w 212"/>
                <a:gd name="T23" fmla="*/ 88 h 253"/>
                <a:gd name="T24" fmla="*/ 198 w 212"/>
                <a:gd name="T25" fmla="*/ 66 h 253"/>
                <a:gd name="T26" fmla="*/ 184 w 212"/>
                <a:gd name="T27" fmla="*/ 46 h 253"/>
                <a:gd name="T28" fmla="*/ 166 w 212"/>
                <a:gd name="T29" fmla="*/ 28 h 253"/>
                <a:gd name="T30" fmla="*/ 146 w 212"/>
                <a:gd name="T31" fmla="*/ 16 h 253"/>
                <a:gd name="T32" fmla="*/ 126 w 212"/>
                <a:gd name="T33" fmla="*/ 6 h 253"/>
                <a:gd name="T34" fmla="*/ 104 w 212"/>
                <a:gd name="T35" fmla="*/ 0 h 253"/>
                <a:gd name="T36" fmla="*/ 82 w 212"/>
                <a:gd name="T37" fmla="*/ 0 h 253"/>
                <a:gd name="T38" fmla="*/ 60 w 212"/>
                <a:gd name="T39" fmla="*/ 2 h 253"/>
                <a:gd name="T40" fmla="*/ 38 w 212"/>
                <a:gd name="T41" fmla="*/ 8 h 253"/>
                <a:gd name="T42" fmla="*/ 18 w 212"/>
                <a:gd name="T43" fmla="*/ 18 h 253"/>
                <a:gd name="T44" fmla="*/ 0 w 212"/>
                <a:gd name="T45" fmla="*/ 3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253">
                  <a:moveTo>
                    <a:pt x="68" y="251"/>
                  </a:moveTo>
                  <a:lnTo>
                    <a:pt x="84" y="253"/>
                  </a:lnTo>
                  <a:lnTo>
                    <a:pt x="100" y="251"/>
                  </a:lnTo>
                  <a:lnTo>
                    <a:pt x="116" y="249"/>
                  </a:lnTo>
                  <a:lnTo>
                    <a:pt x="132" y="243"/>
                  </a:lnTo>
                  <a:lnTo>
                    <a:pt x="160" y="229"/>
                  </a:lnTo>
                  <a:lnTo>
                    <a:pt x="184" y="205"/>
                  </a:lnTo>
                  <a:lnTo>
                    <a:pt x="198" y="183"/>
                  </a:lnTo>
                  <a:lnTo>
                    <a:pt x="208" y="161"/>
                  </a:lnTo>
                  <a:lnTo>
                    <a:pt x="212" y="137"/>
                  </a:lnTo>
                  <a:lnTo>
                    <a:pt x="212" y="113"/>
                  </a:lnTo>
                  <a:lnTo>
                    <a:pt x="208" y="88"/>
                  </a:lnTo>
                  <a:lnTo>
                    <a:pt x="198" y="66"/>
                  </a:lnTo>
                  <a:lnTo>
                    <a:pt x="184" y="46"/>
                  </a:lnTo>
                  <a:lnTo>
                    <a:pt x="166" y="28"/>
                  </a:lnTo>
                  <a:lnTo>
                    <a:pt x="146" y="16"/>
                  </a:lnTo>
                  <a:lnTo>
                    <a:pt x="126" y="6"/>
                  </a:lnTo>
                  <a:lnTo>
                    <a:pt x="104" y="0"/>
                  </a:lnTo>
                  <a:lnTo>
                    <a:pt x="82" y="0"/>
                  </a:lnTo>
                  <a:lnTo>
                    <a:pt x="60" y="2"/>
                  </a:lnTo>
                  <a:lnTo>
                    <a:pt x="38" y="8"/>
                  </a:lnTo>
                  <a:lnTo>
                    <a:pt x="18" y="18"/>
                  </a:lnTo>
                  <a:lnTo>
                    <a:pt x="0" y="32"/>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7891" name="Freeform 51"/>
            <p:cNvSpPr>
              <a:spLocks/>
            </p:cNvSpPr>
            <p:nvPr/>
          </p:nvSpPr>
          <p:spPr bwMode="auto">
            <a:xfrm>
              <a:off x="4460" y="1905"/>
              <a:ext cx="357" cy="355"/>
            </a:xfrm>
            <a:custGeom>
              <a:avLst/>
              <a:gdLst>
                <a:gd name="T0" fmla="*/ 253 w 357"/>
                <a:gd name="T1" fmla="*/ 16 h 355"/>
                <a:gd name="T2" fmla="*/ 219 w 357"/>
                <a:gd name="T3" fmla="*/ 4 h 355"/>
                <a:gd name="T4" fmla="*/ 185 w 357"/>
                <a:gd name="T5" fmla="*/ 0 h 355"/>
                <a:gd name="T6" fmla="*/ 151 w 357"/>
                <a:gd name="T7" fmla="*/ 0 h 355"/>
                <a:gd name="T8" fmla="*/ 117 w 357"/>
                <a:gd name="T9" fmla="*/ 10 h 355"/>
                <a:gd name="T10" fmla="*/ 86 w 357"/>
                <a:gd name="T11" fmla="*/ 24 h 355"/>
                <a:gd name="T12" fmla="*/ 58 w 357"/>
                <a:gd name="T13" fmla="*/ 44 h 355"/>
                <a:gd name="T14" fmla="*/ 34 w 357"/>
                <a:gd name="T15" fmla="*/ 70 h 355"/>
                <a:gd name="T16" fmla="*/ 16 w 357"/>
                <a:gd name="T17" fmla="*/ 100 h 355"/>
                <a:gd name="T18" fmla="*/ 4 w 357"/>
                <a:gd name="T19" fmla="*/ 134 h 355"/>
                <a:gd name="T20" fmla="*/ 0 w 357"/>
                <a:gd name="T21" fmla="*/ 169 h 355"/>
                <a:gd name="T22" fmla="*/ 2 w 357"/>
                <a:gd name="T23" fmla="*/ 203 h 355"/>
                <a:gd name="T24" fmla="*/ 12 w 357"/>
                <a:gd name="T25" fmla="*/ 237 h 355"/>
                <a:gd name="T26" fmla="*/ 26 w 357"/>
                <a:gd name="T27" fmla="*/ 267 h 355"/>
                <a:gd name="T28" fmla="*/ 46 w 357"/>
                <a:gd name="T29" fmla="*/ 295 h 355"/>
                <a:gd name="T30" fmla="*/ 72 w 357"/>
                <a:gd name="T31" fmla="*/ 319 h 355"/>
                <a:gd name="T32" fmla="*/ 102 w 357"/>
                <a:gd name="T33" fmla="*/ 337 h 355"/>
                <a:gd name="T34" fmla="*/ 137 w 357"/>
                <a:gd name="T35" fmla="*/ 349 h 355"/>
                <a:gd name="T36" fmla="*/ 171 w 357"/>
                <a:gd name="T37" fmla="*/ 355 h 355"/>
                <a:gd name="T38" fmla="*/ 205 w 357"/>
                <a:gd name="T39" fmla="*/ 353 h 355"/>
                <a:gd name="T40" fmla="*/ 239 w 357"/>
                <a:gd name="T41" fmla="*/ 343 h 355"/>
                <a:gd name="T42" fmla="*/ 269 w 357"/>
                <a:gd name="T43" fmla="*/ 329 h 355"/>
                <a:gd name="T44" fmla="*/ 297 w 357"/>
                <a:gd name="T45" fmla="*/ 309 h 355"/>
                <a:gd name="T46" fmla="*/ 321 w 357"/>
                <a:gd name="T47" fmla="*/ 283 h 355"/>
                <a:gd name="T48" fmla="*/ 339 w 357"/>
                <a:gd name="T49" fmla="*/ 253 h 355"/>
                <a:gd name="T50" fmla="*/ 351 w 357"/>
                <a:gd name="T51" fmla="*/ 219 h 355"/>
                <a:gd name="T52" fmla="*/ 357 w 357"/>
                <a:gd name="T53" fmla="*/ 185 h 355"/>
                <a:gd name="T54" fmla="*/ 355 w 357"/>
                <a:gd name="T55" fmla="*/ 150 h 355"/>
                <a:gd name="T56" fmla="*/ 345 w 357"/>
                <a:gd name="T57" fmla="*/ 116 h 355"/>
                <a:gd name="T58" fmla="*/ 331 w 357"/>
                <a:gd name="T59" fmla="*/ 86 h 355"/>
                <a:gd name="T60" fmla="*/ 311 w 357"/>
                <a:gd name="T61" fmla="*/ 58 h 355"/>
                <a:gd name="T62" fmla="*/ 285 w 357"/>
                <a:gd name="T63" fmla="*/ 34 h 355"/>
                <a:gd name="T64" fmla="*/ 253 w 357"/>
                <a:gd name="T65" fmla="*/ 16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7" h="355">
                  <a:moveTo>
                    <a:pt x="253" y="16"/>
                  </a:moveTo>
                  <a:lnTo>
                    <a:pt x="219" y="4"/>
                  </a:lnTo>
                  <a:lnTo>
                    <a:pt x="185" y="0"/>
                  </a:lnTo>
                  <a:lnTo>
                    <a:pt x="151" y="0"/>
                  </a:lnTo>
                  <a:lnTo>
                    <a:pt x="117" y="10"/>
                  </a:lnTo>
                  <a:lnTo>
                    <a:pt x="86" y="24"/>
                  </a:lnTo>
                  <a:lnTo>
                    <a:pt x="58" y="44"/>
                  </a:lnTo>
                  <a:lnTo>
                    <a:pt x="34" y="70"/>
                  </a:lnTo>
                  <a:lnTo>
                    <a:pt x="16" y="100"/>
                  </a:lnTo>
                  <a:lnTo>
                    <a:pt x="4" y="134"/>
                  </a:lnTo>
                  <a:lnTo>
                    <a:pt x="0" y="169"/>
                  </a:lnTo>
                  <a:lnTo>
                    <a:pt x="2" y="203"/>
                  </a:lnTo>
                  <a:lnTo>
                    <a:pt x="12" y="237"/>
                  </a:lnTo>
                  <a:lnTo>
                    <a:pt x="26" y="267"/>
                  </a:lnTo>
                  <a:lnTo>
                    <a:pt x="46" y="295"/>
                  </a:lnTo>
                  <a:lnTo>
                    <a:pt x="72" y="319"/>
                  </a:lnTo>
                  <a:lnTo>
                    <a:pt x="102" y="337"/>
                  </a:lnTo>
                  <a:lnTo>
                    <a:pt x="137" y="349"/>
                  </a:lnTo>
                  <a:lnTo>
                    <a:pt x="171" y="355"/>
                  </a:lnTo>
                  <a:lnTo>
                    <a:pt x="205" y="353"/>
                  </a:lnTo>
                  <a:lnTo>
                    <a:pt x="239" y="343"/>
                  </a:lnTo>
                  <a:lnTo>
                    <a:pt x="269" y="329"/>
                  </a:lnTo>
                  <a:lnTo>
                    <a:pt x="297" y="309"/>
                  </a:lnTo>
                  <a:lnTo>
                    <a:pt x="321" y="283"/>
                  </a:lnTo>
                  <a:lnTo>
                    <a:pt x="339" y="253"/>
                  </a:lnTo>
                  <a:lnTo>
                    <a:pt x="351" y="219"/>
                  </a:lnTo>
                  <a:lnTo>
                    <a:pt x="357" y="185"/>
                  </a:lnTo>
                  <a:lnTo>
                    <a:pt x="355" y="150"/>
                  </a:lnTo>
                  <a:lnTo>
                    <a:pt x="345" y="116"/>
                  </a:lnTo>
                  <a:lnTo>
                    <a:pt x="331" y="86"/>
                  </a:lnTo>
                  <a:lnTo>
                    <a:pt x="311" y="58"/>
                  </a:lnTo>
                  <a:lnTo>
                    <a:pt x="285" y="34"/>
                  </a:lnTo>
                  <a:lnTo>
                    <a:pt x="253" y="16"/>
                  </a:lnTo>
                  <a:close/>
                </a:path>
              </a:pathLst>
            </a:custGeom>
            <a:solidFill>
              <a:srgbClr val="FFFFFF"/>
            </a:solidFill>
            <a:ln w="60325">
              <a:solidFill>
                <a:srgbClr val="0000FF"/>
              </a:solidFill>
              <a:prstDash val="solid"/>
              <a:round/>
              <a:headEnd/>
              <a:tailEnd/>
            </a:ln>
          </p:spPr>
          <p:txBody>
            <a:bodyPr/>
            <a:lstStyle/>
            <a:p>
              <a:endParaRPr lang="zh-CN" altLang="en-US"/>
            </a:p>
          </p:txBody>
        </p:sp>
        <p:sp>
          <p:nvSpPr>
            <p:cNvPr id="547892" name="Rectangle 52"/>
            <p:cNvSpPr>
              <a:spLocks noChangeArrowheads="1"/>
            </p:cNvSpPr>
            <p:nvPr/>
          </p:nvSpPr>
          <p:spPr bwMode="auto">
            <a:xfrm>
              <a:off x="3893" y="1000"/>
              <a:ext cx="253"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47893" name="Rectangle 53"/>
            <p:cNvSpPr>
              <a:spLocks noChangeArrowheads="1"/>
            </p:cNvSpPr>
            <p:nvPr/>
          </p:nvSpPr>
          <p:spPr bwMode="auto">
            <a:xfrm>
              <a:off x="3939" y="1032"/>
              <a:ext cx="98"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200">
                  <a:solidFill>
                    <a:srgbClr val="000000"/>
                  </a:solidFill>
                  <a:latin typeface="Times New Roman" panose="02020603050405020304" pitchFamily="18" charset="0"/>
                </a:rPr>
                <a:t>S</a:t>
              </a:r>
              <a:endParaRPr lang="en-US" altLang="zh-CN" sz="1800">
                <a:latin typeface="Arial" panose="020B0604020202020204" pitchFamily="34" charset="0"/>
              </a:endParaRPr>
            </a:p>
          </p:txBody>
        </p:sp>
        <p:sp>
          <p:nvSpPr>
            <p:cNvPr id="547894" name="Rectangle 54"/>
            <p:cNvSpPr>
              <a:spLocks noChangeArrowheads="1"/>
            </p:cNvSpPr>
            <p:nvPr/>
          </p:nvSpPr>
          <p:spPr bwMode="auto">
            <a:xfrm>
              <a:off x="4038" y="1110"/>
              <a:ext cx="6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500">
                  <a:solidFill>
                    <a:srgbClr val="000000"/>
                  </a:solidFill>
                  <a:latin typeface="Times New Roman" panose="02020603050405020304" pitchFamily="18" charset="0"/>
                </a:rPr>
                <a:t>0</a:t>
              </a:r>
              <a:endParaRPr lang="en-US" altLang="zh-CN" sz="1800">
                <a:latin typeface="Arial" panose="020B0604020202020204" pitchFamily="34" charset="0"/>
              </a:endParaRPr>
            </a:p>
          </p:txBody>
        </p:sp>
        <p:sp>
          <p:nvSpPr>
            <p:cNvPr id="547895" name="Rectangle 55"/>
            <p:cNvSpPr>
              <a:spLocks noChangeArrowheads="1"/>
            </p:cNvSpPr>
            <p:nvPr/>
          </p:nvSpPr>
          <p:spPr bwMode="auto">
            <a:xfrm>
              <a:off x="4096" y="1110"/>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500">
                  <a:solidFill>
                    <a:srgbClr val="000000"/>
                  </a:solidFill>
                  <a:latin typeface="Times New Roman" panose="02020603050405020304" pitchFamily="18" charset="0"/>
                </a:rPr>
                <a:t> </a:t>
              </a:r>
              <a:endParaRPr lang="en-US" altLang="zh-CN" sz="1800">
                <a:latin typeface="Arial" panose="020B0604020202020204" pitchFamily="34" charset="0"/>
              </a:endParaRPr>
            </a:p>
          </p:txBody>
        </p:sp>
        <p:sp>
          <p:nvSpPr>
            <p:cNvPr id="547896" name="Rectangle 56"/>
            <p:cNvSpPr>
              <a:spLocks noChangeArrowheads="1"/>
            </p:cNvSpPr>
            <p:nvPr/>
          </p:nvSpPr>
          <p:spPr bwMode="auto">
            <a:xfrm>
              <a:off x="3340" y="1937"/>
              <a:ext cx="331"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47897" name="Rectangle 57"/>
            <p:cNvSpPr>
              <a:spLocks noChangeArrowheads="1"/>
            </p:cNvSpPr>
            <p:nvPr/>
          </p:nvSpPr>
          <p:spPr bwMode="auto">
            <a:xfrm>
              <a:off x="3426" y="1969"/>
              <a:ext cx="98"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200">
                  <a:solidFill>
                    <a:srgbClr val="000000"/>
                  </a:solidFill>
                  <a:latin typeface="Times New Roman" panose="02020603050405020304" pitchFamily="18" charset="0"/>
                </a:rPr>
                <a:t>S</a:t>
              </a:r>
              <a:endParaRPr lang="en-US" altLang="zh-CN" sz="1800">
                <a:latin typeface="Arial" panose="020B0604020202020204" pitchFamily="34" charset="0"/>
              </a:endParaRPr>
            </a:p>
          </p:txBody>
        </p:sp>
        <p:sp>
          <p:nvSpPr>
            <p:cNvPr id="547898" name="Rectangle 58"/>
            <p:cNvSpPr>
              <a:spLocks noChangeArrowheads="1"/>
            </p:cNvSpPr>
            <p:nvPr/>
          </p:nvSpPr>
          <p:spPr bwMode="auto">
            <a:xfrm>
              <a:off x="3525" y="2047"/>
              <a:ext cx="6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500">
                  <a:solidFill>
                    <a:srgbClr val="000000"/>
                  </a:solidFill>
                  <a:latin typeface="Times New Roman" panose="02020603050405020304" pitchFamily="18" charset="0"/>
                </a:rPr>
                <a:t>2</a:t>
              </a:r>
              <a:endParaRPr lang="en-US" altLang="zh-CN" sz="1800">
                <a:latin typeface="Arial" panose="020B0604020202020204" pitchFamily="34" charset="0"/>
              </a:endParaRPr>
            </a:p>
          </p:txBody>
        </p:sp>
        <p:sp>
          <p:nvSpPr>
            <p:cNvPr id="547899" name="Rectangle 59"/>
            <p:cNvSpPr>
              <a:spLocks noChangeArrowheads="1"/>
            </p:cNvSpPr>
            <p:nvPr/>
          </p:nvSpPr>
          <p:spPr bwMode="auto">
            <a:xfrm>
              <a:off x="3583" y="2047"/>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500">
                  <a:solidFill>
                    <a:srgbClr val="000000"/>
                  </a:solidFill>
                  <a:latin typeface="Times New Roman" panose="02020603050405020304" pitchFamily="18" charset="0"/>
                </a:rPr>
                <a:t> </a:t>
              </a:r>
              <a:endParaRPr lang="en-US" altLang="zh-CN" sz="1800">
                <a:latin typeface="Arial" panose="020B0604020202020204" pitchFamily="34" charset="0"/>
              </a:endParaRPr>
            </a:p>
          </p:txBody>
        </p:sp>
        <p:sp>
          <p:nvSpPr>
            <p:cNvPr id="547900" name="Rectangle 60"/>
            <p:cNvSpPr>
              <a:spLocks noChangeArrowheads="1"/>
            </p:cNvSpPr>
            <p:nvPr/>
          </p:nvSpPr>
          <p:spPr bwMode="auto">
            <a:xfrm>
              <a:off x="4524" y="1937"/>
              <a:ext cx="223"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47901" name="Rectangle 61"/>
            <p:cNvSpPr>
              <a:spLocks noChangeArrowheads="1"/>
            </p:cNvSpPr>
            <p:nvPr/>
          </p:nvSpPr>
          <p:spPr bwMode="auto">
            <a:xfrm>
              <a:off x="4556" y="1969"/>
              <a:ext cx="98"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200">
                  <a:solidFill>
                    <a:srgbClr val="000000"/>
                  </a:solidFill>
                  <a:latin typeface="Times New Roman" panose="02020603050405020304" pitchFamily="18" charset="0"/>
                </a:rPr>
                <a:t>S</a:t>
              </a:r>
              <a:endParaRPr lang="en-US" altLang="zh-CN" sz="1800">
                <a:latin typeface="Arial" panose="020B0604020202020204" pitchFamily="34" charset="0"/>
              </a:endParaRPr>
            </a:p>
          </p:txBody>
        </p:sp>
        <p:sp>
          <p:nvSpPr>
            <p:cNvPr id="547902" name="Rectangle 62"/>
            <p:cNvSpPr>
              <a:spLocks noChangeArrowheads="1"/>
            </p:cNvSpPr>
            <p:nvPr/>
          </p:nvSpPr>
          <p:spPr bwMode="auto">
            <a:xfrm>
              <a:off x="4655" y="2047"/>
              <a:ext cx="6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500">
                  <a:solidFill>
                    <a:srgbClr val="000000"/>
                  </a:solidFill>
                  <a:latin typeface="Times New Roman" panose="02020603050405020304" pitchFamily="18" charset="0"/>
                </a:rPr>
                <a:t>1</a:t>
              </a:r>
              <a:endParaRPr lang="en-US" altLang="zh-CN" sz="1800">
                <a:latin typeface="Arial" panose="020B0604020202020204" pitchFamily="34" charset="0"/>
              </a:endParaRPr>
            </a:p>
          </p:txBody>
        </p:sp>
        <p:sp>
          <p:nvSpPr>
            <p:cNvPr id="547903" name="Rectangle 63"/>
            <p:cNvSpPr>
              <a:spLocks noChangeArrowheads="1"/>
            </p:cNvSpPr>
            <p:nvPr/>
          </p:nvSpPr>
          <p:spPr bwMode="auto">
            <a:xfrm>
              <a:off x="4713" y="2047"/>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500">
                  <a:solidFill>
                    <a:srgbClr val="000000"/>
                  </a:solidFill>
                  <a:latin typeface="Times New Roman" panose="02020603050405020304" pitchFamily="18" charset="0"/>
                </a:rPr>
                <a:t> </a:t>
              </a:r>
              <a:endParaRPr lang="en-US" altLang="zh-CN" sz="1800">
                <a:latin typeface="Arial" panose="020B0604020202020204" pitchFamily="34" charset="0"/>
              </a:endParaRPr>
            </a:p>
          </p:txBody>
        </p:sp>
        <p:sp>
          <p:nvSpPr>
            <p:cNvPr id="547904" name="Rectangle 64"/>
            <p:cNvSpPr>
              <a:spLocks noChangeArrowheads="1"/>
            </p:cNvSpPr>
            <p:nvPr/>
          </p:nvSpPr>
          <p:spPr bwMode="auto">
            <a:xfrm>
              <a:off x="3274" y="1444"/>
              <a:ext cx="421"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47905" name="Rectangle 65"/>
            <p:cNvSpPr>
              <a:spLocks noChangeArrowheads="1"/>
            </p:cNvSpPr>
            <p:nvPr/>
          </p:nvSpPr>
          <p:spPr bwMode="auto">
            <a:xfrm>
              <a:off x="3575" y="725"/>
              <a:ext cx="304"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47906" name="Rectangle 66"/>
            <p:cNvSpPr>
              <a:spLocks noChangeArrowheads="1"/>
            </p:cNvSpPr>
            <p:nvPr/>
          </p:nvSpPr>
          <p:spPr bwMode="auto">
            <a:xfrm>
              <a:off x="3837" y="835"/>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500">
                  <a:solidFill>
                    <a:srgbClr val="000000"/>
                  </a:solidFill>
                  <a:latin typeface="Times New Roman" panose="02020603050405020304" pitchFamily="18" charset="0"/>
                </a:rPr>
                <a:t> </a:t>
              </a:r>
              <a:endParaRPr lang="en-US" altLang="zh-CN" sz="1800">
                <a:latin typeface="Arial" panose="020B0604020202020204" pitchFamily="34" charset="0"/>
              </a:endParaRPr>
            </a:p>
          </p:txBody>
        </p:sp>
        <p:sp>
          <p:nvSpPr>
            <p:cNvPr id="547907" name="Rectangle 67"/>
            <p:cNvSpPr>
              <a:spLocks noChangeArrowheads="1"/>
            </p:cNvSpPr>
            <p:nvPr/>
          </p:nvSpPr>
          <p:spPr bwMode="auto">
            <a:xfrm>
              <a:off x="5005" y="1975"/>
              <a:ext cx="375"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47908" name="Rectangle 68"/>
            <p:cNvSpPr>
              <a:spLocks noChangeArrowheads="1"/>
            </p:cNvSpPr>
            <p:nvPr/>
          </p:nvSpPr>
          <p:spPr bwMode="auto">
            <a:xfrm>
              <a:off x="5304" y="2086"/>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500">
                  <a:solidFill>
                    <a:srgbClr val="000000"/>
                  </a:solidFill>
                  <a:latin typeface="Times New Roman" panose="02020603050405020304" pitchFamily="18" charset="0"/>
                </a:rPr>
                <a:t> </a:t>
              </a:r>
              <a:endParaRPr lang="en-US" altLang="zh-CN" sz="1800">
                <a:latin typeface="Arial" panose="020B0604020202020204" pitchFamily="34" charset="0"/>
              </a:endParaRPr>
            </a:p>
          </p:txBody>
        </p:sp>
        <p:sp>
          <p:nvSpPr>
            <p:cNvPr id="547909" name="Rectangle 69"/>
            <p:cNvSpPr>
              <a:spLocks noChangeArrowheads="1"/>
            </p:cNvSpPr>
            <p:nvPr/>
          </p:nvSpPr>
          <p:spPr bwMode="auto">
            <a:xfrm>
              <a:off x="3649" y="1534"/>
              <a:ext cx="33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a:solidFill>
                    <a:srgbClr val="009900"/>
                  </a:solidFill>
                  <a:latin typeface="Arial" panose="020B0604020202020204" pitchFamily="34" charset="0"/>
                </a:rPr>
                <a:t>1</a:t>
              </a:r>
              <a:r>
                <a:rPr lang="en-US" altLang="zh-CN" sz="2000">
                  <a:solidFill>
                    <a:srgbClr val="FF0000"/>
                  </a:solidFill>
                  <a:latin typeface="Arial" panose="020B0604020202020204" pitchFamily="34" charset="0"/>
                </a:rPr>
                <a:t>/1</a:t>
              </a:r>
            </a:p>
          </p:txBody>
        </p:sp>
        <p:sp>
          <p:nvSpPr>
            <p:cNvPr id="547910" name="Rectangle 70"/>
            <p:cNvSpPr>
              <a:spLocks noChangeArrowheads="1"/>
            </p:cNvSpPr>
            <p:nvPr/>
          </p:nvSpPr>
          <p:spPr bwMode="auto">
            <a:xfrm>
              <a:off x="3312" y="1588"/>
              <a:ext cx="33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a:solidFill>
                    <a:srgbClr val="009900"/>
                  </a:solidFill>
                  <a:latin typeface="Arial" panose="020B0604020202020204" pitchFamily="34" charset="0"/>
                </a:rPr>
                <a:t>0</a:t>
              </a:r>
              <a:r>
                <a:rPr lang="en-US" altLang="zh-CN" sz="2000">
                  <a:solidFill>
                    <a:srgbClr val="FF0000"/>
                  </a:solidFill>
                  <a:latin typeface="Arial" panose="020B0604020202020204" pitchFamily="34" charset="0"/>
                </a:rPr>
                <a:t>/0</a:t>
              </a:r>
            </a:p>
          </p:txBody>
        </p:sp>
        <p:sp>
          <p:nvSpPr>
            <p:cNvPr id="547911" name="Rectangle 71"/>
            <p:cNvSpPr>
              <a:spLocks noChangeArrowheads="1"/>
            </p:cNvSpPr>
            <p:nvPr/>
          </p:nvSpPr>
          <p:spPr bwMode="auto">
            <a:xfrm>
              <a:off x="4272" y="1349"/>
              <a:ext cx="33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a:solidFill>
                    <a:srgbClr val="009900"/>
                  </a:solidFill>
                  <a:latin typeface="Arial" panose="020B0604020202020204" pitchFamily="34" charset="0"/>
                </a:rPr>
                <a:t>1</a:t>
              </a:r>
              <a:r>
                <a:rPr lang="en-US" altLang="zh-CN" sz="2000">
                  <a:solidFill>
                    <a:srgbClr val="FF0000"/>
                  </a:solidFill>
                  <a:latin typeface="Arial" panose="020B0604020202020204" pitchFamily="34" charset="0"/>
                </a:rPr>
                <a:t>/0</a:t>
              </a:r>
            </a:p>
          </p:txBody>
        </p:sp>
        <p:sp>
          <p:nvSpPr>
            <p:cNvPr id="547912" name="Rectangle 72"/>
            <p:cNvSpPr>
              <a:spLocks noChangeArrowheads="1"/>
            </p:cNvSpPr>
            <p:nvPr/>
          </p:nvSpPr>
          <p:spPr bwMode="auto">
            <a:xfrm>
              <a:off x="3887" y="2062"/>
              <a:ext cx="33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a:solidFill>
                    <a:srgbClr val="009900"/>
                  </a:solidFill>
                  <a:latin typeface="Arial" panose="020B0604020202020204" pitchFamily="34" charset="0"/>
                </a:rPr>
                <a:t>0</a:t>
              </a:r>
              <a:r>
                <a:rPr lang="en-US" altLang="zh-CN" sz="2000">
                  <a:solidFill>
                    <a:srgbClr val="FF0000"/>
                  </a:solidFill>
                  <a:latin typeface="Arial" panose="020B0604020202020204" pitchFamily="34" charset="0"/>
                </a:rPr>
                <a:t>/0</a:t>
              </a:r>
            </a:p>
          </p:txBody>
        </p:sp>
        <p:sp>
          <p:nvSpPr>
            <p:cNvPr id="547913" name="Rectangle 73"/>
            <p:cNvSpPr>
              <a:spLocks noChangeArrowheads="1"/>
            </p:cNvSpPr>
            <p:nvPr/>
          </p:nvSpPr>
          <p:spPr bwMode="auto">
            <a:xfrm>
              <a:off x="4966" y="1923"/>
              <a:ext cx="33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a:solidFill>
                    <a:srgbClr val="009900"/>
                  </a:solidFill>
                  <a:latin typeface="Arial" panose="020B0604020202020204" pitchFamily="34" charset="0"/>
                </a:rPr>
                <a:t>1</a:t>
              </a:r>
              <a:r>
                <a:rPr lang="en-US" altLang="zh-CN" sz="2000">
                  <a:solidFill>
                    <a:srgbClr val="FF0000"/>
                  </a:solidFill>
                  <a:latin typeface="Arial" panose="020B0604020202020204" pitchFamily="34" charset="0"/>
                </a:rPr>
                <a:t>/0</a:t>
              </a:r>
            </a:p>
          </p:txBody>
        </p:sp>
        <p:sp>
          <p:nvSpPr>
            <p:cNvPr id="547914" name="Rectangle 74"/>
            <p:cNvSpPr>
              <a:spLocks noChangeArrowheads="1"/>
            </p:cNvSpPr>
            <p:nvPr/>
          </p:nvSpPr>
          <p:spPr bwMode="auto">
            <a:xfrm>
              <a:off x="3611" y="679"/>
              <a:ext cx="33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a:solidFill>
                    <a:srgbClr val="009900"/>
                  </a:solidFill>
                  <a:latin typeface="Arial" panose="020B0604020202020204" pitchFamily="34" charset="0"/>
                </a:rPr>
                <a:t>0</a:t>
              </a:r>
              <a:r>
                <a:rPr lang="en-US" altLang="zh-CN" sz="2000">
                  <a:solidFill>
                    <a:srgbClr val="FF0000"/>
                  </a:solidFill>
                  <a:latin typeface="Arial" panose="020B0604020202020204" pitchFamily="34" charset="0"/>
                </a:rPr>
                <a:t>/0</a:t>
              </a:r>
            </a:p>
          </p:txBody>
        </p:sp>
      </p:grpSp>
      <p:sp>
        <p:nvSpPr>
          <p:cNvPr id="547917" name="Rectangle 77"/>
          <p:cNvSpPr>
            <a:spLocks noChangeArrowheads="1"/>
          </p:cNvSpPr>
          <p:nvPr/>
        </p:nvSpPr>
        <p:spPr bwMode="auto">
          <a:xfrm>
            <a:off x="352425" y="1200150"/>
            <a:ext cx="2640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en-US" altLang="zh-CN">
                <a:latin typeface="黑体" panose="02010609060101010101" pitchFamily="49" charset="-122"/>
                <a:ea typeface="黑体" panose="02010609060101010101" pitchFamily="49" charset="-122"/>
              </a:rPr>
              <a:t>    3.</a:t>
            </a:r>
            <a:r>
              <a:rPr lang="zh-CN" altLang="en-US">
                <a:latin typeface="Arial" panose="020B0604020202020204" pitchFamily="34" charset="0"/>
                <a:ea typeface="黑体" panose="02010609060101010101" pitchFamily="49" charset="-122"/>
              </a:rPr>
              <a:t>状态化简；</a:t>
            </a:r>
            <a:endParaRPr lang="zh-CN" altLang="en-US">
              <a:latin typeface="黑体" panose="02010609060101010101" pitchFamily="49" charset="-122"/>
              <a:ea typeface="黑体" panose="02010609060101010101" pitchFamily="49" charset="-122"/>
            </a:endParaRPr>
          </a:p>
        </p:txBody>
      </p:sp>
      <p:sp>
        <p:nvSpPr>
          <p:cNvPr id="547918" name="Rectangle 78"/>
          <p:cNvSpPr>
            <a:spLocks noChangeArrowheads="1"/>
          </p:cNvSpPr>
          <p:nvPr/>
        </p:nvSpPr>
        <p:spPr bwMode="auto">
          <a:xfrm>
            <a:off x="588963" y="5127625"/>
            <a:ext cx="8229600"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lnSpc>
                <a:spcPct val="110000"/>
              </a:lnSpc>
            </a:pPr>
            <a:r>
              <a:rPr kumimoji="1" lang="en-US" altLang="zh-CN">
                <a:latin typeface="Times New Roman" panose="02020603050405020304" pitchFamily="18" charset="0"/>
              </a:rPr>
              <a:t>        S</a:t>
            </a:r>
            <a:r>
              <a:rPr kumimoji="1" lang="en-US" altLang="zh-CN" baseline="-25000">
                <a:latin typeface="Times New Roman" panose="02020603050405020304" pitchFamily="18" charset="0"/>
              </a:rPr>
              <a:t>0</a:t>
            </a:r>
            <a:r>
              <a:rPr kumimoji="1" lang="en-US" altLang="zh-CN">
                <a:latin typeface="Times New Roman" panose="02020603050405020304" pitchFamily="18" charset="0"/>
              </a:rPr>
              <a:t>S</a:t>
            </a:r>
            <a:r>
              <a:rPr kumimoji="1" lang="en-US" altLang="zh-CN" baseline="-25000">
                <a:latin typeface="Times New Roman" panose="02020603050405020304" pitchFamily="18" charset="0"/>
              </a:rPr>
              <a:t>3</a:t>
            </a:r>
            <a:r>
              <a:rPr kumimoji="1" lang="zh-CN" altLang="en-US">
                <a:latin typeface="Times New Roman" panose="02020603050405020304" pitchFamily="18" charset="0"/>
              </a:rPr>
              <a:t>是等价状态，可以合并为一个状态。去掉</a:t>
            </a:r>
            <a:r>
              <a:rPr kumimoji="1" lang="en-US" altLang="zh-CN">
                <a:latin typeface="Times New Roman" panose="02020603050405020304" pitchFamily="18" charset="0"/>
              </a:rPr>
              <a:t>S</a:t>
            </a:r>
            <a:r>
              <a:rPr kumimoji="1" lang="en-US" altLang="zh-CN" baseline="-25000">
                <a:latin typeface="Times New Roman" panose="02020603050405020304" pitchFamily="18" charset="0"/>
              </a:rPr>
              <a:t>3</a:t>
            </a:r>
            <a:r>
              <a:rPr kumimoji="1" lang="zh-CN" altLang="en-US">
                <a:latin typeface="Times New Roman" panose="02020603050405020304" pitchFamily="18" charset="0"/>
              </a:rPr>
              <a:t>的圆圈及由此圆圈出发的连线，把指向</a:t>
            </a:r>
            <a:r>
              <a:rPr kumimoji="1" lang="en-US" altLang="zh-CN">
                <a:latin typeface="Times New Roman" panose="02020603050405020304" pitchFamily="18" charset="0"/>
              </a:rPr>
              <a:t>S</a:t>
            </a:r>
            <a:r>
              <a:rPr kumimoji="1" lang="en-US" altLang="zh-CN" baseline="-25000">
                <a:latin typeface="Times New Roman" panose="02020603050405020304" pitchFamily="18" charset="0"/>
              </a:rPr>
              <a:t>3</a:t>
            </a:r>
            <a:r>
              <a:rPr kumimoji="1" lang="zh-CN" altLang="en-US">
                <a:latin typeface="Times New Roman" panose="02020603050405020304" pitchFamily="18" charset="0"/>
              </a:rPr>
              <a:t>的连线指向</a:t>
            </a:r>
            <a:r>
              <a:rPr kumimoji="1" lang="en-US" altLang="zh-CN">
                <a:latin typeface="Times New Roman" panose="02020603050405020304" pitchFamily="18" charset="0"/>
              </a:rPr>
              <a:t>S</a:t>
            </a:r>
            <a:r>
              <a:rPr kumimoji="1" lang="en-US" altLang="zh-CN" baseline="-25000">
                <a:latin typeface="Times New Roman" panose="02020603050405020304" pitchFamily="18" charset="0"/>
              </a:rPr>
              <a:t>0</a:t>
            </a:r>
            <a:r>
              <a:rPr kumimoji="1" lang="zh-CN" altLang="en-US">
                <a:latin typeface="Times New Roman" panose="02020603050405020304" pitchFamily="18" charset="0"/>
              </a:rPr>
              <a:t>。</a:t>
            </a:r>
            <a:endParaRPr kumimoji="1" lang="zh-CN" altLang="en-US">
              <a:solidFill>
                <a:srgbClr val="FF5050"/>
              </a:solidFill>
              <a:latin typeface="Times New Roman" panose="02020603050405020304" pitchFamily="18" charset="0"/>
            </a:endParaRPr>
          </a:p>
        </p:txBody>
      </p:sp>
      <p:sp>
        <p:nvSpPr>
          <p:cNvPr id="547919" name="Rectangle 79"/>
          <p:cNvSpPr>
            <a:spLocks noChangeArrowheads="1"/>
          </p:cNvSpPr>
          <p:nvPr/>
        </p:nvSpPr>
        <p:spPr bwMode="auto">
          <a:xfrm>
            <a:off x="539750" y="333375"/>
            <a:ext cx="7793038"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l">
              <a:defRPr sz="3800" b="1">
                <a:solidFill>
                  <a:schemeClr val="tx2"/>
                </a:solidFill>
                <a:latin typeface="Arial Narrow" panose="020B0606020202030204" pitchFamily="34" charset="0"/>
                <a:ea typeface="宋体" panose="02010600030101010101" pitchFamily="2" charset="-122"/>
              </a:defRPr>
            </a:lvl1pPr>
            <a:lvl2pPr algn="l">
              <a:defRPr sz="3800" b="1">
                <a:solidFill>
                  <a:schemeClr val="tx2"/>
                </a:solidFill>
                <a:latin typeface="Arial Narrow" panose="020B0606020202030204" pitchFamily="34" charset="0"/>
                <a:ea typeface="宋体" panose="02010600030101010101" pitchFamily="2" charset="-122"/>
              </a:defRPr>
            </a:lvl2pPr>
            <a:lvl3pPr algn="l">
              <a:defRPr sz="3800" b="1">
                <a:solidFill>
                  <a:schemeClr val="tx2"/>
                </a:solidFill>
                <a:latin typeface="Arial Narrow" panose="020B0606020202030204" pitchFamily="34" charset="0"/>
                <a:ea typeface="宋体" panose="02010600030101010101" pitchFamily="2" charset="-122"/>
              </a:defRPr>
            </a:lvl3pPr>
            <a:lvl4pPr algn="l">
              <a:defRPr sz="3800" b="1">
                <a:solidFill>
                  <a:schemeClr val="tx2"/>
                </a:solidFill>
                <a:latin typeface="Arial Narrow" panose="020B0606020202030204" pitchFamily="34" charset="0"/>
                <a:ea typeface="宋体" panose="02010600030101010101" pitchFamily="2" charset="-122"/>
              </a:defRPr>
            </a:lvl4pPr>
            <a:lvl5pPr algn="l">
              <a:defRPr sz="3800" b="1">
                <a:solidFill>
                  <a:schemeClr val="tx2"/>
                </a:solidFill>
                <a:latin typeface="Arial Narrow" panose="020B0606020202030204" pitchFamily="34" charset="0"/>
                <a:ea typeface="宋体" panose="02010600030101010101" pitchFamily="2" charset="-122"/>
              </a:defRPr>
            </a:lvl5pPr>
            <a:lvl6pPr marL="4572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6pPr>
            <a:lvl7pPr marL="9144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7pPr>
            <a:lvl8pPr marL="13716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8pPr>
            <a:lvl9pPr marL="18288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9pPr>
          </a:lstStyle>
          <a:p>
            <a:r>
              <a:rPr lang="en-US" altLang="zh-CN" sz="3200">
                <a:solidFill>
                  <a:schemeClr val="accent2"/>
                </a:solidFill>
                <a:effectLst>
                  <a:outerShdw blurRad="38100" dist="38100" dir="2700000" algn="tl">
                    <a:srgbClr val="C0C0C0"/>
                  </a:outerShdw>
                </a:effectLst>
                <a:latin typeface="Times New Roman" panose="02020603050405020304" pitchFamily="18" charset="0"/>
              </a:rPr>
              <a:t>6.3.2  </a:t>
            </a:r>
            <a:r>
              <a:rPr lang="zh-CN" altLang="en-US" sz="3200">
                <a:solidFill>
                  <a:schemeClr val="accent2"/>
                </a:solidFill>
                <a:effectLst>
                  <a:outerShdw blurRad="38100" dist="38100" dir="2700000" algn="tl">
                    <a:srgbClr val="C0C0C0"/>
                  </a:outerShdw>
                </a:effectLst>
                <a:latin typeface="Times New Roman" panose="02020603050405020304" pitchFamily="18" charset="0"/>
              </a:rPr>
              <a:t>同步时序逻辑电路设计举例</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47917"/>
                                        </p:tgtEl>
                                        <p:attrNameLst>
                                          <p:attrName>style.visibility</p:attrName>
                                        </p:attrNameLst>
                                      </p:cBhvr>
                                      <p:to>
                                        <p:strVal val="visible"/>
                                      </p:to>
                                    </p:set>
                                    <p:animEffect transition="in" filter="wipe(left)">
                                      <p:cBhvr>
                                        <p:cTn id="7" dur="500"/>
                                        <p:tgtEl>
                                          <p:spTgt spid="5479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547918"/>
                                        </p:tgtEl>
                                        <p:attrNameLst>
                                          <p:attrName>style.visibility</p:attrName>
                                        </p:attrNameLst>
                                      </p:cBhvr>
                                      <p:to>
                                        <p:strVal val="visible"/>
                                      </p:to>
                                    </p:set>
                                    <p:animEffect transition="in" filter="slide(fromBottom)">
                                      <p:cBhvr>
                                        <p:cTn id="12" dur="500"/>
                                        <p:tgtEl>
                                          <p:spTgt spid="5479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47877"/>
                                        </p:tgtEl>
                                        <p:attrNameLst>
                                          <p:attrName>style.visibility</p:attrName>
                                        </p:attrNameLst>
                                      </p:cBhvr>
                                      <p:to>
                                        <p:strVal val="visible"/>
                                      </p:to>
                                    </p:set>
                                    <p:animEffect transition="in" filter="wipe(left)">
                                      <p:cBhvr>
                                        <p:cTn id="17" dur="500"/>
                                        <p:tgtEl>
                                          <p:spTgt spid="54787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8" presetClass="entr" presetSubtype="16" fill="hold" nodeType="clickEffect">
                                  <p:stCondLst>
                                    <p:cond delay="0"/>
                                  </p:stCondLst>
                                  <p:childTnLst>
                                    <p:set>
                                      <p:cBhvr>
                                        <p:cTn id="21" dur="1" fill="hold">
                                          <p:stCondLst>
                                            <p:cond delay="0"/>
                                          </p:stCondLst>
                                        </p:cTn>
                                        <p:tgtEl>
                                          <p:spTgt spid="547878"/>
                                        </p:tgtEl>
                                        <p:attrNameLst>
                                          <p:attrName>style.visibility</p:attrName>
                                        </p:attrNameLst>
                                      </p:cBhvr>
                                      <p:to>
                                        <p:strVal val="visible"/>
                                      </p:to>
                                    </p:set>
                                    <p:animEffect transition="in" filter="diamond(in)">
                                      <p:cBhvr>
                                        <p:cTn id="22" dur="500"/>
                                        <p:tgtEl>
                                          <p:spTgt spid="5478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7877" grpId="0" animBg="1"/>
      <p:bldP spid="547917" grpId="0"/>
      <p:bldP spid="547918"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70" name="Rectangle 6"/>
          <p:cNvSpPr>
            <a:spLocks noChangeArrowheads="1"/>
          </p:cNvSpPr>
          <p:nvPr/>
        </p:nvSpPr>
        <p:spPr bwMode="auto">
          <a:xfrm>
            <a:off x="352425" y="1200150"/>
            <a:ext cx="2640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en-US" altLang="zh-CN">
                <a:latin typeface="黑体" panose="02010609060101010101" pitchFamily="49" charset="-122"/>
                <a:ea typeface="黑体" panose="02010609060101010101" pitchFamily="49" charset="-122"/>
              </a:rPr>
              <a:t>    3.</a:t>
            </a:r>
            <a:r>
              <a:rPr lang="zh-CN" altLang="en-US">
                <a:latin typeface="Arial" panose="020B0604020202020204" pitchFamily="34" charset="0"/>
                <a:ea typeface="黑体" panose="02010609060101010101" pitchFamily="49" charset="-122"/>
              </a:rPr>
              <a:t>状态编码；</a:t>
            </a:r>
            <a:endParaRPr lang="zh-CN" altLang="en-US">
              <a:latin typeface="黑体" panose="02010609060101010101" pitchFamily="49" charset="-122"/>
              <a:ea typeface="黑体" panose="02010609060101010101" pitchFamily="49" charset="-122"/>
            </a:endParaRPr>
          </a:p>
        </p:txBody>
      </p:sp>
      <p:grpSp>
        <p:nvGrpSpPr>
          <p:cNvPr id="548871" name="Group 7"/>
          <p:cNvGrpSpPr>
            <a:grpSpLocks/>
          </p:cNvGrpSpPr>
          <p:nvPr/>
        </p:nvGrpSpPr>
        <p:grpSpPr bwMode="auto">
          <a:xfrm>
            <a:off x="5481638" y="2236788"/>
            <a:ext cx="3343275" cy="2592387"/>
            <a:chOff x="3274" y="679"/>
            <a:chExt cx="2106" cy="1633"/>
          </a:xfrm>
        </p:grpSpPr>
        <p:sp>
          <p:nvSpPr>
            <p:cNvPr id="548872" name="Line 8"/>
            <p:cNvSpPr>
              <a:spLocks noChangeShapeType="1"/>
            </p:cNvSpPr>
            <p:nvPr/>
          </p:nvSpPr>
          <p:spPr bwMode="auto">
            <a:xfrm>
              <a:off x="3757" y="2084"/>
              <a:ext cx="703"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8873" name="Freeform 9"/>
            <p:cNvSpPr>
              <a:spLocks/>
            </p:cNvSpPr>
            <p:nvPr/>
          </p:nvSpPr>
          <p:spPr bwMode="auto">
            <a:xfrm>
              <a:off x="3671" y="2065"/>
              <a:ext cx="140" cy="35"/>
            </a:xfrm>
            <a:custGeom>
              <a:avLst/>
              <a:gdLst>
                <a:gd name="T0" fmla="*/ 140 w 140"/>
                <a:gd name="T1" fmla="*/ 35 h 35"/>
                <a:gd name="T2" fmla="*/ 140 w 140"/>
                <a:gd name="T3" fmla="*/ 0 h 35"/>
                <a:gd name="T4" fmla="*/ 0 w 140"/>
                <a:gd name="T5" fmla="*/ 13 h 35"/>
                <a:gd name="T6" fmla="*/ 140 w 140"/>
                <a:gd name="T7" fmla="*/ 35 h 35"/>
              </a:gdLst>
              <a:ahLst/>
              <a:cxnLst>
                <a:cxn ang="0">
                  <a:pos x="T0" y="T1"/>
                </a:cxn>
                <a:cxn ang="0">
                  <a:pos x="T2" y="T3"/>
                </a:cxn>
                <a:cxn ang="0">
                  <a:pos x="T4" y="T5"/>
                </a:cxn>
                <a:cxn ang="0">
                  <a:pos x="T6" y="T7"/>
                </a:cxn>
              </a:cxnLst>
              <a:rect l="0" t="0" r="r" b="b"/>
              <a:pathLst>
                <a:path w="140" h="35">
                  <a:moveTo>
                    <a:pt x="140" y="35"/>
                  </a:moveTo>
                  <a:lnTo>
                    <a:pt x="140" y="0"/>
                  </a:lnTo>
                  <a:lnTo>
                    <a:pt x="0" y="13"/>
                  </a:lnTo>
                  <a:lnTo>
                    <a:pt x="140" y="35"/>
                  </a:lnTo>
                  <a:close/>
                </a:path>
              </a:pathLst>
            </a:custGeom>
            <a:solidFill>
              <a:srgbClr val="000000"/>
            </a:solidFill>
            <a:ln w="6350">
              <a:solidFill>
                <a:srgbClr val="000000"/>
              </a:solidFill>
              <a:prstDash val="solid"/>
              <a:round/>
              <a:headEnd/>
              <a:tailEnd/>
            </a:ln>
          </p:spPr>
          <p:txBody>
            <a:bodyPr/>
            <a:lstStyle/>
            <a:p>
              <a:endParaRPr lang="zh-CN" altLang="en-US"/>
            </a:p>
          </p:txBody>
        </p:sp>
        <p:sp>
          <p:nvSpPr>
            <p:cNvPr id="548874" name="Freeform 10"/>
            <p:cNvSpPr>
              <a:spLocks/>
            </p:cNvSpPr>
            <p:nvPr/>
          </p:nvSpPr>
          <p:spPr bwMode="auto">
            <a:xfrm>
              <a:off x="3809" y="1300"/>
              <a:ext cx="84" cy="128"/>
            </a:xfrm>
            <a:custGeom>
              <a:avLst/>
              <a:gdLst>
                <a:gd name="T0" fmla="*/ 0 w 84"/>
                <a:gd name="T1" fmla="*/ 110 h 128"/>
                <a:gd name="T2" fmla="*/ 30 w 84"/>
                <a:gd name="T3" fmla="*/ 128 h 128"/>
                <a:gd name="T4" fmla="*/ 84 w 84"/>
                <a:gd name="T5" fmla="*/ 0 h 128"/>
                <a:gd name="T6" fmla="*/ 0 w 84"/>
                <a:gd name="T7" fmla="*/ 110 h 128"/>
              </a:gdLst>
              <a:ahLst/>
              <a:cxnLst>
                <a:cxn ang="0">
                  <a:pos x="T0" y="T1"/>
                </a:cxn>
                <a:cxn ang="0">
                  <a:pos x="T2" y="T3"/>
                </a:cxn>
                <a:cxn ang="0">
                  <a:pos x="T4" y="T5"/>
                </a:cxn>
                <a:cxn ang="0">
                  <a:pos x="T6" y="T7"/>
                </a:cxn>
              </a:cxnLst>
              <a:rect l="0" t="0" r="r" b="b"/>
              <a:pathLst>
                <a:path w="84" h="128">
                  <a:moveTo>
                    <a:pt x="0" y="110"/>
                  </a:moveTo>
                  <a:lnTo>
                    <a:pt x="30" y="128"/>
                  </a:lnTo>
                  <a:lnTo>
                    <a:pt x="84" y="0"/>
                  </a:lnTo>
                  <a:lnTo>
                    <a:pt x="0" y="110"/>
                  </a:lnTo>
                  <a:close/>
                </a:path>
              </a:pathLst>
            </a:custGeom>
            <a:solidFill>
              <a:srgbClr val="000000"/>
            </a:solidFill>
            <a:ln w="6350">
              <a:solidFill>
                <a:srgbClr val="000000"/>
              </a:solidFill>
              <a:prstDash val="solid"/>
              <a:round/>
              <a:headEnd/>
              <a:tailEnd/>
            </a:ln>
          </p:spPr>
          <p:txBody>
            <a:bodyPr/>
            <a:lstStyle/>
            <a:p>
              <a:endParaRPr lang="zh-CN" altLang="en-US"/>
            </a:p>
          </p:txBody>
        </p:sp>
        <p:sp>
          <p:nvSpPr>
            <p:cNvPr id="548875" name="Line 11"/>
            <p:cNvSpPr>
              <a:spLocks noChangeShapeType="1"/>
            </p:cNvSpPr>
            <p:nvPr/>
          </p:nvSpPr>
          <p:spPr bwMode="auto">
            <a:xfrm flipV="1">
              <a:off x="3521" y="1412"/>
              <a:ext cx="306" cy="48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8876" name="Freeform 12"/>
            <p:cNvSpPr>
              <a:spLocks/>
            </p:cNvSpPr>
            <p:nvPr/>
          </p:nvSpPr>
          <p:spPr bwMode="auto">
            <a:xfrm>
              <a:off x="4480" y="1811"/>
              <a:ext cx="89" cy="126"/>
            </a:xfrm>
            <a:custGeom>
              <a:avLst/>
              <a:gdLst>
                <a:gd name="T0" fmla="*/ 0 w 89"/>
                <a:gd name="T1" fmla="*/ 16 h 126"/>
                <a:gd name="T2" fmla="*/ 30 w 89"/>
                <a:gd name="T3" fmla="*/ 0 h 126"/>
                <a:gd name="T4" fmla="*/ 89 w 89"/>
                <a:gd name="T5" fmla="*/ 126 h 126"/>
                <a:gd name="T6" fmla="*/ 0 w 89"/>
                <a:gd name="T7" fmla="*/ 16 h 126"/>
              </a:gdLst>
              <a:ahLst/>
              <a:cxnLst>
                <a:cxn ang="0">
                  <a:pos x="T0" y="T1"/>
                </a:cxn>
                <a:cxn ang="0">
                  <a:pos x="T2" y="T3"/>
                </a:cxn>
                <a:cxn ang="0">
                  <a:pos x="T4" y="T5"/>
                </a:cxn>
                <a:cxn ang="0">
                  <a:pos x="T6" y="T7"/>
                </a:cxn>
              </a:cxnLst>
              <a:rect l="0" t="0" r="r" b="b"/>
              <a:pathLst>
                <a:path w="89" h="126">
                  <a:moveTo>
                    <a:pt x="0" y="16"/>
                  </a:moveTo>
                  <a:lnTo>
                    <a:pt x="30" y="0"/>
                  </a:lnTo>
                  <a:lnTo>
                    <a:pt x="89" y="126"/>
                  </a:lnTo>
                  <a:lnTo>
                    <a:pt x="0" y="16"/>
                  </a:lnTo>
                  <a:close/>
                </a:path>
              </a:pathLst>
            </a:custGeom>
            <a:solidFill>
              <a:srgbClr val="000000"/>
            </a:solidFill>
            <a:ln w="6350">
              <a:solidFill>
                <a:srgbClr val="000000"/>
              </a:solidFill>
              <a:prstDash val="solid"/>
              <a:round/>
              <a:headEnd/>
              <a:tailEnd/>
            </a:ln>
          </p:spPr>
          <p:txBody>
            <a:bodyPr/>
            <a:lstStyle/>
            <a:p>
              <a:endParaRPr lang="zh-CN" altLang="en-US"/>
            </a:p>
          </p:txBody>
        </p:sp>
        <p:sp>
          <p:nvSpPr>
            <p:cNvPr id="548877" name="Line 13"/>
            <p:cNvSpPr>
              <a:spLocks noChangeShapeType="1"/>
            </p:cNvSpPr>
            <p:nvPr/>
          </p:nvSpPr>
          <p:spPr bwMode="auto">
            <a:xfrm>
              <a:off x="4178" y="1266"/>
              <a:ext cx="326" cy="56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8878" name="Freeform 14"/>
            <p:cNvSpPr>
              <a:spLocks/>
            </p:cNvSpPr>
            <p:nvPr/>
          </p:nvSpPr>
          <p:spPr bwMode="auto">
            <a:xfrm>
              <a:off x="3306" y="1905"/>
              <a:ext cx="357" cy="355"/>
            </a:xfrm>
            <a:custGeom>
              <a:avLst/>
              <a:gdLst>
                <a:gd name="T0" fmla="*/ 253 w 357"/>
                <a:gd name="T1" fmla="*/ 16 h 355"/>
                <a:gd name="T2" fmla="*/ 219 w 357"/>
                <a:gd name="T3" fmla="*/ 4 h 355"/>
                <a:gd name="T4" fmla="*/ 185 w 357"/>
                <a:gd name="T5" fmla="*/ 0 h 355"/>
                <a:gd name="T6" fmla="*/ 150 w 357"/>
                <a:gd name="T7" fmla="*/ 0 h 355"/>
                <a:gd name="T8" fmla="*/ 116 w 357"/>
                <a:gd name="T9" fmla="*/ 10 h 355"/>
                <a:gd name="T10" fmla="*/ 86 w 357"/>
                <a:gd name="T11" fmla="*/ 24 h 355"/>
                <a:gd name="T12" fmla="*/ 58 w 357"/>
                <a:gd name="T13" fmla="*/ 44 h 355"/>
                <a:gd name="T14" fmla="*/ 34 w 357"/>
                <a:gd name="T15" fmla="*/ 70 h 355"/>
                <a:gd name="T16" fmla="*/ 16 w 357"/>
                <a:gd name="T17" fmla="*/ 100 h 355"/>
                <a:gd name="T18" fmla="*/ 4 w 357"/>
                <a:gd name="T19" fmla="*/ 134 h 355"/>
                <a:gd name="T20" fmla="*/ 0 w 357"/>
                <a:gd name="T21" fmla="*/ 169 h 355"/>
                <a:gd name="T22" fmla="*/ 2 w 357"/>
                <a:gd name="T23" fmla="*/ 203 h 355"/>
                <a:gd name="T24" fmla="*/ 10 w 357"/>
                <a:gd name="T25" fmla="*/ 237 h 355"/>
                <a:gd name="T26" fmla="*/ 24 w 357"/>
                <a:gd name="T27" fmla="*/ 267 h 355"/>
                <a:gd name="T28" fmla="*/ 44 w 357"/>
                <a:gd name="T29" fmla="*/ 295 h 355"/>
                <a:gd name="T30" fmla="*/ 70 w 357"/>
                <a:gd name="T31" fmla="*/ 319 h 355"/>
                <a:gd name="T32" fmla="*/ 102 w 357"/>
                <a:gd name="T33" fmla="*/ 337 h 355"/>
                <a:gd name="T34" fmla="*/ 136 w 357"/>
                <a:gd name="T35" fmla="*/ 349 h 355"/>
                <a:gd name="T36" fmla="*/ 170 w 357"/>
                <a:gd name="T37" fmla="*/ 355 h 355"/>
                <a:gd name="T38" fmla="*/ 205 w 357"/>
                <a:gd name="T39" fmla="*/ 353 h 355"/>
                <a:gd name="T40" fmla="*/ 239 w 357"/>
                <a:gd name="T41" fmla="*/ 343 h 355"/>
                <a:gd name="T42" fmla="*/ 269 w 357"/>
                <a:gd name="T43" fmla="*/ 329 h 355"/>
                <a:gd name="T44" fmla="*/ 297 w 357"/>
                <a:gd name="T45" fmla="*/ 309 h 355"/>
                <a:gd name="T46" fmla="*/ 321 w 357"/>
                <a:gd name="T47" fmla="*/ 283 h 355"/>
                <a:gd name="T48" fmla="*/ 339 w 357"/>
                <a:gd name="T49" fmla="*/ 253 h 355"/>
                <a:gd name="T50" fmla="*/ 351 w 357"/>
                <a:gd name="T51" fmla="*/ 219 h 355"/>
                <a:gd name="T52" fmla="*/ 357 w 357"/>
                <a:gd name="T53" fmla="*/ 185 h 355"/>
                <a:gd name="T54" fmla="*/ 355 w 357"/>
                <a:gd name="T55" fmla="*/ 150 h 355"/>
                <a:gd name="T56" fmla="*/ 345 w 357"/>
                <a:gd name="T57" fmla="*/ 116 h 355"/>
                <a:gd name="T58" fmla="*/ 331 w 357"/>
                <a:gd name="T59" fmla="*/ 86 h 355"/>
                <a:gd name="T60" fmla="*/ 311 w 357"/>
                <a:gd name="T61" fmla="*/ 58 h 355"/>
                <a:gd name="T62" fmla="*/ 285 w 357"/>
                <a:gd name="T63" fmla="*/ 34 h 355"/>
                <a:gd name="T64" fmla="*/ 253 w 357"/>
                <a:gd name="T65" fmla="*/ 16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7" h="355">
                  <a:moveTo>
                    <a:pt x="253" y="16"/>
                  </a:moveTo>
                  <a:lnTo>
                    <a:pt x="219" y="4"/>
                  </a:lnTo>
                  <a:lnTo>
                    <a:pt x="185" y="0"/>
                  </a:lnTo>
                  <a:lnTo>
                    <a:pt x="150" y="0"/>
                  </a:lnTo>
                  <a:lnTo>
                    <a:pt x="116" y="10"/>
                  </a:lnTo>
                  <a:lnTo>
                    <a:pt x="86" y="24"/>
                  </a:lnTo>
                  <a:lnTo>
                    <a:pt x="58" y="44"/>
                  </a:lnTo>
                  <a:lnTo>
                    <a:pt x="34" y="70"/>
                  </a:lnTo>
                  <a:lnTo>
                    <a:pt x="16" y="100"/>
                  </a:lnTo>
                  <a:lnTo>
                    <a:pt x="4" y="134"/>
                  </a:lnTo>
                  <a:lnTo>
                    <a:pt x="0" y="169"/>
                  </a:lnTo>
                  <a:lnTo>
                    <a:pt x="2" y="203"/>
                  </a:lnTo>
                  <a:lnTo>
                    <a:pt x="10" y="237"/>
                  </a:lnTo>
                  <a:lnTo>
                    <a:pt x="24" y="267"/>
                  </a:lnTo>
                  <a:lnTo>
                    <a:pt x="44" y="295"/>
                  </a:lnTo>
                  <a:lnTo>
                    <a:pt x="70" y="319"/>
                  </a:lnTo>
                  <a:lnTo>
                    <a:pt x="102" y="337"/>
                  </a:lnTo>
                  <a:lnTo>
                    <a:pt x="136" y="349"/>
                  </a:lnTo>
                  <a:lnTo>
                    <a:pt x="170" y="355"/>
                  </a:lnTo>
                  <a:lnTo>
                    <a:pt x="205" y="353"/>
                  </a:lnTo>
                  <a:lnTo>
                    <a:pt x="239" y="343"/>
                  </a:lnTo>
                  <a:lnTo>
                    <a:pt x="269" y="329"/>
                  </a:lnTo>
                  <a:lnTo>
                    <a:pt x="297" y="309"/>
                  </a:lnTo>
                  <a:lnTo>
                    <a:pt x="321" y="283"/>
                  </a:lnTo>
                  <a:lnTo>
                    <a:pt x="339" y="253"/>
                  </a:lnTo>
                  <a:lnTo>
                    <a:pt x="351" y="219"/>
                  </a:lnTo>
                  <a:lnTo>
                    <a:pt x="357" y="185"/>
                  </a:lnTo>
                  <a:lnTo>
                    <a:pt x="355" y="150"/>
                  </a:lnTo>
                  <a:lnTo>
                    <a:pt x="345" y="116"/>
                  </a:lnTo>
                  <a:lnTo>
                    <a:pt x="331" y="86"/>
                  </a:lnTo>
                  <a:lnTo>
                    <a:pt x="311" y="58"/>
                  </a:lnTo>
                  <a:lnTo>
                    <a:pt x="285" y="34"/>
                  </a:lnTo>
                  <a:lnTo>
                    <a:pt x="253" y="16"/>
                  </a:lnTo>
                  <a:close/>
                </a:path>
              </a:pathLst>
            </a:custGeom>
            <a:solidFill>
              <a:srgbClr val="FFFFFF"/>
            </a:solidFill>
            <a:ln w="60325">
              <a:solidFill>
                <a:srgbClr val="0000FF"/>
              </a:solidFill>
              <a:prstDash val="solid"/>
              <a:round/>
              <a:headEnd/>
              <a:tailEnd/>
            </a:ln>
          </p:spPr>
          <p:txBody>
            <a:bodyPr/>
            <a:lstStyle/>
            <a:p>
              <a:endParaRPr lang="zh-CN" altLang="en-US"/>
            </a:p>
          </p:txBody>
        </p:sp>
        <p:sp>
          <p:nvSpPr>
            <p:cNvPr id="548879" name="Freeform 15"/>
            <p:cNvSpPr>
              <a:spLocks/>
            </p:cNvSpPr>
            <p:nvPr/>
          </p:nvSpPr>
          <p:spPr bwMode="auto">
            <a:xfrm>
              <a:off x="3833" y="993"/>
              <a:ext cx="355" cy="355"/>
            </a:xfrm>
            <a:custGeom>
              <a:avLst/>
              <a:gdLst>
                <a:gd name="T0" fmla="*/ 253 w 355"/>
                <a:gd name="T1" fmla="*/ 17 h 355"/>
                <a:gd name="T2" fmla="*/ 219 w 355"/>
                <a:gd name="T3" fmla="*/ 5 h 355"/>
                <a:gd name="T4" fmla="*/ 184 w 355"/>
                <a:gd name="T5" fmla="*/ 0 h 355"/>
                <a:gd name="T6" fmla="*/ 150 w 355"/>
                <a:gd name="T7" fmla="*/ 3 h 355"/>
                <a:gd name="T8" fmla="*/ 116 w 355"/>
                <a:gd name="T9" fmla="*/ 11 h 355"/>
                <a:gd name="T10" fmla="*/ 86 w 355"/>
                <a:gd name="T11" fmla="*/ 25 h 355"/>
                <a:gd name="T12" fmla="*/ 58 w 355"/>
                <a:gd name="T13" fmla="*/ 45 h 355"/>
                <a:gd name="T14" fmla="*/ 34 w 355"/>
                <a:gd name="T15" fmla="*/ 71 h 355"/>
                <a:gd name="T16" fmla="*/ 16 w 355"/>
                <a:gd name="T17" fmla="*/ 103 h 355"/>
                <a:gd name="T18" fmla="*/ 4 w 355"/>
                <a:gd name="T19" fmla="*/ 137 h 355"/>
                <a:gd name="T20" fmla="*/ 0 w 355"/>
                <a:gd name="T21" fmla="*/ 171 h 355"/>
                <a:gd name="T22" fmla="*/ 0 w 355"/>
                <a:gd name="T23" fmla="*/ 205 h 355"/>
                <a:gd name="T24" fmla="*/ 10 w 355"/>
                <a:gd name="T25" fmla="*/ 237 h 355"/>
                <a:gd name="T26" fmla="*/ 24 w 355"/>
                <a:gd name="T27" fmla="*/ 267 h 355"/>
                <a:gd name="T28" fmla="*/ 44 w 355"/>
                <a:gd name="T29" fmla="*/ 295 h 355"/>
                <a:gd name="T30" fmla="*/ 70 w 355"/>
                <a:gd name="T31" fmla="*/ 319 h 355"/>
                <a:gd name="T32" fmla="*/ 100 w 355"/>
                <a:gd name="T33" fmla="*/ 337 h 355"/>
                <a:gd name="T34" fmla="*/ 134 w 355"/>
                <a:gd name="T35" fmla="*/ 349 h 355"/>
                <a:gd name="T36" fmla="*/ 170 w 355"/>
                <a:gd name="T37" fmla="*/ 355 h 355"/>
                <a:gd name="T38" fmla="*/ 205 w 355"/>
                <a:gd name="T39" fmla="*/ 353 h 355"/>
                <a:gd name="T40" fmla="*/ 237 w 355"/>
                <a:gd name="T41" fmla="*/ 343 h 355"/>
                <a:gd name="T42" fmla="*/ 267 w 355"/>
                <a:gd name="T43" fmla="*/ 329 h 355"/>
                <a:gd name="T44" fmla="*/ 295 w 355"/>
                <a:gd name="T45" fmla="*/ 309 h 355"/>
                <a:gd name="T46" fmla="*/ 319 w 355"/>
                <a:gd name="T47" fmla="*/ 283 h 355"/>
                <a:gd name="T48" fmla="*/ 337 w 355"/>
                <a:gd name="T49" fmla="*/ 253 h 355"/>
                <a:gd name="T50" fmla="*/ 349 w 355"/>
                <a:gd name="T51" fmla="*/ 219 h 355"/>
                <a:gd name="T52" fmla="*/ 355 w 355"/>
                <a:gd name="T53" fmla="*/ 185 h 355"/>
                <a:gd name="T54" fmla="*/ 353 w 355"/>
                <a:gd name="T55" fmla="*/ 151 h 355"/>
                <a:gd name="T56" fmla="*/ 343 w 355"/>
                <a:gd name="T57" fmla="*/ 117 h 355"/>
                <a:gd name="T58" fmla="*/ 329 w 355"/>
                <a:gd name="T59" fmla="*/ 87 h 355"/>
                <a:gd name="T60" fmla="*/ 309 w 355"/>
                <a:gd name="T61" fmla="*/ 59 h 355"/>
                <a:gd name="T62" fmla="*/ 283 w 355"/>
                <a:gd name="T63" fmla="*/ 35 h 355"/>
                <a:gd name="T64" fmla="*/ 253 w 355"/>
                <a:gd name="T65" fmla="*/ 17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5" h="355">
                  <a:moveTo>
                    <a:pt x="253" y="17"/>
                  </a:moveTo>
                  <a:lnTo>
                    <a:pt x="219" y="5"/>
                  </a:lnTo>
                  <a:lnTo>
                    <a:pt x="184" y="0"/>
                  </a:lnTo>
                  <a:lnTo>
                    <a:pt x="150" y="3"/>
                  </a:lnTo>
                  <a:lnTo>
                    <a:pt x="116" y="11"/>
                  </a:lnTo>
                  <a:lnTo>
                    <a:pt x="86" y="25"/>
                  </a:lnTo>
                  <a:lnTo>
                    <a:pt x="58" y="45"/>
                  </a:lnTo>
                  <a:lnTo>
                    <a:pt x="34" y="71"/>
                  </a:lnTo>
                  <a:lnTo>
                    <a:pt x="16" y="103"/>
                  </a:lnTo>
                  <a:lnTo>
                    <a:pt x="4" y="137"/>
                  </a:lnTo>
                  <a:lnTo>
                    <a:pt x="0" y="171"/>
                  </a:lnTo>
                  <a:lnTo>
                    <a:pt x="0" y="205"/>
                  </a:lnTo>
                  <a:lnTo>
                    <a:pt x="10" y="237"/>
                  </a:lnTo>
                  <a:lnTo>
                    <a:pt x="24" y="267"/>
                  </a:lnTo>
                  <a:lnTo>
                    <a:pt x="44" y="295"/>
                  </a:lnTo>
                  <a:lnTo>
                    <a:pt x="70" y="319"/>
                  </a:lnTo>
                  <a:lnTo>
                    <a:pt x="100" y="337"/>
                  </a:lnTo>
                  <a:lnTo>
                    <a:pt x="134" y="349"/>
                  </a:lnTo>
                  <a:lnTo>
                    <a:pt x="170" y="355"/>
                  </a:lnTo>
                  <a:lnTo>
                    <a:pt x="205" y="353"/>
                  </a:lnTo>
                  <a:lnTo>
                    <a:pt x="237" y="343"/>
                  </a:lnTo>
                  <a:lnTo>
                    <a:pt x="267" y="329"/>
                  </a:lnTo>
                  <a:lnTo>
                    <a:pt x="295" y="309"/>
                  </a:lnTo>
                  <a:lnTo>
                    <a:pt x="319" y="283"/>
                  </a:lnTo>
                  <a:lnTo>
                    <a:pt x="337" y="253"/>
                  </a:lnTo>
                  <a:lnTo>
                    <a:pt x="349" y="219"/>
                  </a:lnTo>
                  <a:lnTo>
                    <a:pt x="355" y="185"/>
                  </a:lnTo>
                  <a:lnTo>
                    <a:pt x="353" y="151"/>
                  </a:lnTo>
                  <a:lnTo>
                    <a:pt x="343" y="117"/>
                  </a:lnTo>
                  <a:lnTo>
                    <a:pt x="329" y="87"/>
                  </a:lnTo>
                  <a:lnTo>
                    <a:pt x="309" y="59"/>
                  </a:lnTo>
                  <a:lnTo>
                    <a:pt x="283" y="35"/>
                  </a:lnTo>
                  <a:lnTo>
                    <a:pt x="253" y="17"/>
                  </a:lnTo>
                  <a:close/>
                </a:path>
              </a:pathLst>
            </a:custGeom>
            <a:solidFill>
              <a:srgbClr val="FFFFFF"/>
            </a:solidFill>
            <a:ln w="60325">
              <a:solidFill>
                <a:srgbClr val="0000FF"/>
              </a:solidFill>
              <a:prstDash val="solid"/>
              <a:round/>
              <a:headEnd/>
              <a:tailEnd/>
            </a:ln>
          </p:spPr>
          <p:txBody>
            <a:bodyPr/>
            <a:lstStyle/>
            <a:p>
              <a:endParaRPr lang="zh-CN" altLang="en-US"/>
            </a:p>
          </p:txBody>
        </p:sp>
        <p:sp>
          <p:nvSpPr>
            <p:cNvPr id="548880" name="Freeform 16"/>
            <p:cNvSpPr>
              <a:spLocks/>
            </p:cNvSpPr>
            <p:nvPr/>
          </p:nvSpPr>
          <p:spPr bwMode="auto">
            <a:xfrm>
              <a:off x="4136" y="925"/>
              <a:ext cx="36" cy="119"/>
            </a:xfrm>
            <a:custGeom>
              <a:avLst/>
              <a:gdLst>
                <a:gd name="T0" fmla="*/ 0 w 36"/>
                <a:gd name="T1" fmla="*/ 0 h 119"/>
                <a:gd name="T2" fmla="*/ 36 w 36"/>
                <a:gd name="T3" fmla="*/ 4 h 119"/>
                <a:gd name="T4" fmla="*/ 4 w 36"/>
                <a:gd name="T5" fmla="*/ 119 h 119"/>
                <a:gd name="T6" fmla="*/ 0 w 36"/>
                <a:gd name="T7" fmla="*/ 0 h 119"/>
              </a:gdLst>
              <a:ahLst/>
              <a:cxnLst>
                <a:cxn ang="0">
                  <a:pos x="T0" y="T1"/>
                </a:cxn>
                <a:cxn ang="0">
                  <a:pos x="T2" y="T3"/>
                </a:cxn>
                <a:cxn ang="0">
                  <a:pos x="T4" y="T5"/>
                </a:cxn>
                <a:cxn ang="0">
                  <a:pos x="T6" y="T7"/>
                </a:cxn>
              </a:cxnLst>
              <a:rect l="0" t="0" r="r" b="b"/>
              <a:pathLst>
                <a:path w="36" h="119">
                  <a:moveTo>
                    <a:pt x="0" y="0"/>
                  </a:moveTo>
                  <a:lnTo>
                    <a:pt x="36" y="4"/>
                  </a:lnTo>
                  <a:lnTo>
                    <a:pt x="4" y="119"/>
                  </a:lnTo>
                  <a:lnTo>
                    <a:pt x="0" y="0"/>
                  </a:lnTo>
                  <a:close/>
                </a:path>
              </a:pathLst>
            </a:custGeom>
            <a:solidFill>
              <a:srgbClr val="000000"/>
            </a:solidFill>
            <a:ln w="3175">
              <a:solidFill>
                <a:srgbClr val="000000"/>
              </a:solidFill>
              <a:prstDash val="solid"/>
              <a:round/>
              <a:headEnd/>
              <a:tailEnd/>
            </a:ln>
          </p:spPr>
          <p:txBody>
            <a:bodyPr/>
            <a:lstStyle/>
            <a:p>
              <a:endParaRPr lang="zh-CN" altLang="en-US"/>
            </a:p>
          </p:txBody>
        </p:sp>
        <p:sp>
          <p:nvSpPr>
            <p:cNvPr id="548881" name="Freeform 17"/>
            <p:cNvSpPr>
              <a:spLocks/>
            </p:cNvSpPr>
            <p:nvPr/>
          </p:nvSpPr>
          <p:spPr bwMode="auto">
            <a:xfrm>
              <a:off x="3901" y="796"/>
              <a:ext cx="253" cy="213"/>
            </a:xfrm>
            <a:custGeom>
              <a:avLst/>
              <a:gdLst>
                <a:gd name="T0" fmla="*/ 251 w 253"/>
                <a:gd name="T1" fmla="*/ 144 h 213"/>
                <a:gd name="T2" fmla="*/ 253 w 253"/>
                <a:gd name="T3" fmla="*/ 128 h 213"/>
                <a:gd name="T4" fmla="*/ 251 w 253"/>
                <a:gd name="T5" fmla="*/ 112 h 213"/>
                <a:gd name="T6" fmla="*/ 249 w 253"/>
                <a:gd name="T7" fmla="*/ 96 h 213"/>
                <a:gd name="T8" fmla="*/ 243 w 253"/>
                <a:gd name="T9" fmla="*/ 80 h 213"/>
                <a:gd name="T10" fmla="*/ 229 w 253"/>
                <a:gd name="T11" fmla="*/ 52 h 213"/>
                <a:gd name="T12" fmla="*/ 205 w 253"/>
                <a:gd name="T13" fmla="*/ 28 h 213"/>
                <a:gd name="T14" fmla="*/ 183 w 253"/>
                <a:gd name="T15" fmla="*/ 14 h 213"/>
                <a:gd name="T16" fmla="*/ 161 w 253"/>
                <a:gd name="T17" fmla="*/ 4 h 213"/>
                <a:gd name="T18" fmla="*/ 137 w 253"/>
                <a:gd name="T19" fmla="*/ 0 h 213"/>
                <a:gd name="T20" fmla="*/ 112 w 253"/>
                <a:gd name="T21" fmla="*/ 0 h 213"/>
                <a:gd name="T22" fmla="*/ 88 w 253"/>
                <a:gd name="T23" fmla="*/ 6 h 213"/>
                <a:gd name="T24" fmla="*/ 66 w 253"/>
                <a:gd name="T25" fmla="*/ 14 h 213"/>
                <a:gd name="T26" fmla="*/ 46 w 253"/>
                <a:gd name="T27" fmla="*/ 28 h 213"/>
                <a:gd name="T28" fmla="*/ 28 w 253"/>
                <a:gd name="T29" fmla="*/ 46 h 213"/>
                <a:gd name="T30" fmla="*/ 16 w 253"/>
                <a:gd name="T31" fmla="*/ 66 h 213"/>
                <a:gd name="T32" fmla="*/ 6 w 253"/>
                <a:gd name="T33" fmla="*/ 86 h 213"/>
                <a:gd name="T34" fmla="*/ 0 w 253"/>
                <a:gd name="T35" fmla="*/ 108 h 213"/>
                <a:gd name="T36" fmla="*/ 0 w 253"/>
                <a:gd name="T37" fmla="*/ 130 h 213"/>
                <a:gd name="T38" fmla="*/ 2 w 253"/>
                <a:gd name="T39" fmla="*/ 152 h 213"/>
                <a:gd name="T40" fmla="*/ 8 w 253"/>
                <a:gd name="T41" fmla="*/ 174 h 213"/>
                <a:gd name="T42" fmla="*/ 18 w 253"/>
                <a:gd name="T43" fmla="*/ 195 h 213"/>
                <a:gd name="T44" fmla="*/ 32 w 253"/>
                <a:gd name="T45"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3" h="213">
                  <a:moveTo>
                    <a:pt x="251" y="144"/>
                  </a:moveTo>
                  <a:lnTo>
                    <a:pt x="253" y="128"/>
                  </a:lnTo>
                  <a:lnTo>
                    <a:pt x="251" y="112"/>
                  </a:lnTo>
                  <a:lnTo>
                    <a:pt x="249" y="96"/>
                  </a:lnTo>
                  <a:lnTo>
                    <a:pt x="243" y="80"/>
                  </a:lnTo>
                  <a:lnTo>
                    <a:pt x="229" y="52"/>
                  </a:lnTo>
                  <a:lnTo>
                    <a:pt x="205" y="28"/>
                  </a:lnTo>
                  <a:lnTo>
                    <a:pt x="183" y="14"/>
                  </a:lnTo>
                  <a:lnTo>
                    <a:pt x="161" y="4"/>
                  </a:lnTo>
                  <a:lnTo>
                    <a:pt x="137" y="0"/>
                  </a:lnTo>
                  <a:lnTo>
                    <a:pt x="112" y="0"/>
                  </a:lnTo>
                  <a:lnTo>
                    <a:pt x="88" y="6"/>
                  </a:lnTo>
                  <a:lnTo>
                    <a:pt x="66" y="14"/>
                  </a:lnTo>
                  <a:lnTo>
                    <a:pt x="46" y="28"/>
                  </a:lnTo>
                  <a:lnTo>
                    <a:pt x="28" y="46"/>
                  </a:lnTo>
                  <a:lnTo>
                    <a:pt x="16" y="66"/>
                  </a:lnTo>
                  <a:lnTo>
                    <a:pt x="6" y="86"/>
                  </a:lnTo>
                  <a:lnTo>
                    <a:pt x="0" y="108"/>
                  </a:lnTo>
                  <a:lnTo>
                    <a:pt x="0" y="130"/>
                  </a:lnTo>
                  <a:lnTo>
                    <a:pt x="2" y="152"/>
                  </a:lnTo>
                  <a:lnTo>
                    <a:pt x="8" y="174"/>
                  </a:lnTo>
                  <a:lnTo>
                    <a:pt x="18" y="195"/>
                  </a:lnTo>
                  <a:lnTo>
                    <a:pt x="32" y="213"/>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8882" name="Freeform 18"/>
            <p:cNvSpPr>
              <a:spLocks/>
            </p:cNvSpPr>
            <p:nvPr/>
          </p:nvSpPr>
          <p:spPr bwMode="auto">
            <a:xfrm>
              <a:off x="4767" y="2210"/>
              <a:ext cx="118" cy="36"/>
            </a:xfrm>
            <a:custGeom>
              <a:avLst/>
              <a:gdLst>
                <a:gd name="T0" fmla="*/ 118 w 118"/>
                <a:gd name="T1" fmla="*/ 0 h 36"/>
                <a:gd name="T2" fmla="*/ 114 w 118"/>
                <a:gd name="T3" fmla="*/ 36 h 36"/>
                <a:gd name="T4" fmla="*/ 0 w 118"/>
                <a:gd name="T5" fmla="*/ 4 h 36"/>
                <a:gd name="T6" fmla="*/ 118 w 118"/>
                <a:gd name="T7" fmla="*/ 0 h 36"/>
              </a:gdLst>
              <a:ahLst/>
              <a:cxnLst>
                <a:cxn ang="0">
                  <a:pos x="T0" y="T1"/>
                </a:cxn>
                <a:cxn ang="0">
                  <a:pos x="T2" y="T3"/>
                </a:cxn>
                <a:cxn ang="0">
                  <a:pos x="T4" y="T5"/>
                </a:cxn>
                <a:cxn ang="0">
                  <a:pos x="T6" y="T7"/>
                </a:cxn>
              </a:cxnLst>
              <a:rect l="0" t="0" r="r" b="b"/>
              <a:pathLst>
                <a:path w="118" h="36">
                  <a:moveTo>
                    <a:pt x="118" y="0"/>
                  </a:moveTo>
                  <a:lnTo>
                    <a:pt x="114" y="36"/>
                  </a:lnTo>
                  <a:lnTo>
                    <a:pt x="0" y="4"/>
                  </a:lnTo>
                  <a:lnTo>
                    <a:pt x="118" y="0"/>
                  </a:lnTo>
                  <a:close/>
                </a:path>
              </a:pathLst>
            </a:custGeom>
            <a:solidFill>
              <a:srgbClr val="000000"/>
            </a:solidFill>
            <a:ln w="3175">
              <a:solidFill>
                <a:srgbClr val="000000"/>
              </a:solidFill>
              <a:prstDash val="solid"/>
              <a:round/>
              <a:headEnd/>
              <a:tailEnd/>
            </a:ln>
          </p:spPr>
          <p:txBody>
            <a:bodyPr/>
            <a:lstStyle/>
            <a:p>
              <a:endParaRPr lang="zh-CN" altLang="en-US"/>
            </a:p>
          </p:txBody>
        </p:sp>
        <p:sp>
          <p:nvSpPr>
            <p:cNvPr id="548883" name="Freeform 19"/>
            <p:cNvSpPr>
              <a:spLocks/>
            </p:cNvSpPr>
            <p:nvPr/>
          </p:nvSpPr>
          <p:spPr bwMode="auto">
            <a:xfrm>
              <a:off x="4793" y="1975"/>
              <a:ext cx="212" cy="253"/>
            </a:xfrm>
            <a:custGeom>
              <a:avLst/>
              <a:gdLst>
                <a:gd name="T0" fmla="*/ 68 w 212"/>
                <a:gd name="T1" fmla="*/ 251 h 253"/>
                <a:gd name="T2" fmla="*/ 84 w 212"/>
                <a:gd name="T3" fmla="*/ 253 h 253"/>
                <a:gd name="T4" fmla="*/ 100 w 212"/>
                <a:gd name="T5" fmla="*/ 251 h 253"/>
                <a:gd name="T6" fmla="*/ 116 w 212"/>
                <a:gd name="T7" fmla="*/ 249 h 253"/>
                <a:gd name="T8" fmla="*/ 132 w 212"/>
                <a:gd name="T9" fmla="*/ 243 h 253"/>
                <a:gd name="T10" fmla="*/ 160 w 212"/>
                <a:gd name="T11" fmla="*/ 229 h 253"/>
                <a:gd name="T12" fmla="*/ 184 w 212"/>
                <a:gd name="T13" fmla="*/ 205 h 253"/>
                <a:gd name="T14" fmla="*/ 198 w 212"/>
                <a:gd name="T15" fmla="*/ 183 h 253"/>
                <a:gd name="T16" fmla="*/ 208 w 212"/>
                <a:gd name="T17" fmla="*/ 161 h 253"/>
                <a:gd name="T18" fmla="*/ 212 w 212"/>
                <a:gd name="T19" fmla="*/ 137 h 253"/>
                <a:gd name="T20" fmla="*/ 212 w 212"/>
                <a:gd name="T21" fmla="*/ 113 h 253"/>
                <a:gd name="T22" fmla="*/ 208 w 212"/>
                <a:gd name="T23" fmla="*/ 88 h 253"/>
                <a:gd name="T24" fmla="*/ 198 w 212"/>
                <a:gd name="T25" fmla="*/ 66 h 253"/>
                <a:gd name="T26" fmla="*/ 184 w 212"/>
                <a:gd name="T27" fmla="*/ 46 h 253"/>
                <a:gd name="T28" fmla="*/ 166 w 212"/>
                <a:gd name="T29" fmla="*/ 28 h 253"/>
                <a:gd name="T30" fmla="*/ 146 w 212"/>
                <a:gd name="T31" fmla="*/ 16 h 253"/>
                <a:gd name="T32" fmla="*/ 126 w 212"/>
                <a:gd name="T33" fmla="*/ 6 h 253"/>
                <a:gd name="T34" fmla="*/ 104 w 212"/>
                <a:gd name="T35" fmla="*/ 0 h 253"/>
                <a:gd name="T36" fmla="*/ 82 w 212"/>
                <a:gd name="T37" fmla="*/ 0 h 253"/>
                <a:gd name="T38" fmla="*/ 60 w 212"/>
                <a:gd name="T39" fmla="*/ 2 h 253"/>
                <a:gd name="T40" fmla="*/ 38 w 212"/>
                <a:gd name="T41" fmla="*/ 8 h 253"/>
                <a:gd name="T42" fmla="*/ 18 w 212"/>
                <a:gd name="T43" fmla="*/ 18 h 253"/>
                <a:gd name="T44" fmla="*/ 0 w 212"/>
                <a:gd name="T45" fmla="*/ 3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253">
                  <a:moveTo>
                    <a:pt x="68" y="251"/>
                  </a:moveTo>
                  <a:lnTo>
                    <a:pt x="84" y="253"/>
                  </a:lnTo>
                  <a:lnTo>
                    <a:pt x="100" y="251"/>
                  </a:lnTo>
                  <a:lnTo>
                    <a:pt x="116" y="249"/>
                  </a:lnTo>
                  <a:lnTo>
                    <a:pt x="132" y="243"/>
                  </a:lnTo>
                  <a:lnTo>
                    <a:pt x="160" y="229"/>
                  </a:lnTo>
                  <a:lnTo>
                    <a:pt x="184" y="205"/>
                  </a:lnTo>
                  <a:lnTo>
                    <a:pt x="198" y="183"/>
                  </a:lnTo>
                  <a:lnTo>
                    <a:pt x="208" y="161"/>
                  </a:lnTo>
                  <a:lnTo>
                    <a:pt x="212" y="137"/>
                  </a:lnTo>
                  <a:lnTo>
                    <a:pt x="212" y="113"/>
                  </a:lnTo>
                  <a:lnTo>
                    <a:pt x="208" y="88"/>
                  </a:lnTo>
                  <a:lnTo>
                    <a:pt x="198" y="66"/>
                  </a:lnTo>
                  <a:lnTo>
                    <a:pt x="184" y="46"/>
                  </a:lnTo>
                  <a:lnTo>
                    <a:pt x="166" y="28"/>
                  </a:lnTo>
                  <a:lnTo>
                    <a:pt x="146" y="16"/>
                  </a:lnTo>
                  <a:lnTo>
                    <a:pt x="126" y="6"/>
                  </a:lnTo>
                  <a:lnTo>
                    <a:pt x="104" y="0"/>
                  </a:lnTo>
                  <a:lnTo>
                    <a:pt x="82" y="0"/>
                  </a:lnTo>
                  <a:lnTo>
                    <a:pt x="60" y="2"/>
                  </a:lnTo>
                  <a:lnTo>
                    <a:pt x="38" y="8"/>
                  </a:lnTo>
                  <a:lnTo>
                    <a:pt x="18" y="18"/>
                  </a:lnTo>
                  <a:lnTo>
                    <a:pt x="0" y="32"/>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8884" name="Freeform 20"/>
            <p:cNvSpPr>
              <a:spLocks/>
            </p:cNvSpPr>
            <p:nvPr/>
          </p:nvSpPr>
          <p:spPr bwMode="auto">
            <a:xfrm>
              <a:off x="4460" y="1905"/>
              <a:ext cx="357" cy="355"/>
            </a:xfrm>
            <a:custGeom>
              <a:avLst/>
              <a:gdLst>
                <a:gd name="T0" fmla="*/ 253 w 357"/>
                <a:gd name="T1" fmla="*/ 16 h 355"/>
                <a:gd name="T2" fmla="*/ 219 w 357"/>
                <a:gd name="T3" fmla="*/ 4 h 355"/>
                <a:gd name="T4" fmla="*/ 185 w 357"/>
                <a:gd name="T5" fmla="*/ 0 h 355"/>
                <a:gd name="T6" fmla="*/ 151 w 357"/>
                <a:gd name="T7" fmla="*/ 0 h 355"/>
                <a:gd name="T8" fmla="*/ 117 w 357"/>
                <a:gd name="T9" fmla="*/ 10 h 355"/>
                <a:gd name="T10" fmla="*/ 86 w 357"/>
                <a:gd name="T11" fmla="*/ 24 h 355"/>
                <a:gd name="T12" fmla="*/ 58 w 357"/>
                <a:gd name="T13" fmla="*/ 44 h 355"/>
                <a:gd name="T14" fmla="*/ 34 w 357"/>
                <a:gd name="T15" fmla="*/ 70 h 355"/>
                <a:gd name="T16" fmla="*/ 16 w 357"/>
                <a:gd name="T17" fmla="*/ 100 h 355"/>
                <a:gd name="T18" fmla="*/ 4 w 357"/>
                <a:gd name="T19" fmla="*/ 134 h 355"/>
                <a:gd name="T20" fmla="*/ 0 w 357"/>
                <a:gd name="T21" fmla="*/ 169 h 355"/>
                <a:gd name="T22" fmla="*/ 2 w 357"/>
                <a:gd name="T23" fmla="*/ 203 h 355"/>
                <a:gd name="T24" fmla="*/ 12 w 357"/>
                <a:gd name="T25" fmla="*/ 237 h 355"/>
                <a:gd name="T26" fmla="*/ 26 w 357"/>
                <a:gd name="T27" fmla="*/ 267 h 355"/>
                <a:gd name="T28" fmla="*/ 46 w 357"/>
                <a:gd name="T29" fmla="*/ 295 h 355"/>
                <a:gd name="T30" fmla="*/ 72 w 357"/>
                <a:gd name="T31" fmla="*/ 319 h 355"/>
                <a:gd name="T32" fmla="*/ 102 w 357"/>
                <a:gd name="T33" fmla="*/ 337 h 355"/>
                <a:gd name="T34" fmla="*/ 137 w 357"/>
                <a:gd name="T35" fmla="*/ 349 h 355"/>
                <a:gd name="T36" fmla="*/ 171 w 357"/>
                <a:gd name="T37" fmla="*/ 355 h 355"/>
                <a:gd name="T38" fmla="*/ 205 w 357"/>
                <a:gd name="T39" fmla="*/ 353 h 355"/>
                <a:gd name="T40" fmla="*/ 239 w 357"/>
                <a:gd name="T41" fmla="*/ 343 h 355"/>
                <a:gd name="T42" fmla="*/ 269 w 357"/>
                <a:gd name="T43" fmla="*/ 329 h 355"/>
                <a:gd name="T44" fmla="*/ 297 w 357"/>
                <a:gd name="T45" fmla="*/ 309 h 355"/>
                <a:gd name="T46" fmla="*/ 321 w 357"/>
                <a:gd name="T47" fmla="*/ 283 h 355"/>
                <a:gd name="T48" fmla="*/ 339 w 357"/>
                <a:gd name="T49" fmla="*/ 253 h 355"/>
                <a:gd name="T50" fmla="*/ 351 w 357"/>
                <a:gd name="T51" fmla="*/ 219 h 355"/>
                <a:gd name="T52" fmla="*/ 357 w 357"/>
                <a:gd name="T53" fmla="*/ 185 h 355"/>
                <a:gd name="T54" fmla="*/ 355 w 357"/>
                <a:gd name="T55" fmla="*/ 150 h 355"/>
                <a:gd name="T56" fmla="*/ 345 w 357"/>
                <a:gd name="T57" fmla="*/ 116 h 355"/>
                <a:gd name="T58" fmla="*/ 331 w 357"/>
                <a:gd name="T59" fmla="*/ 86 h 355"/>
                <a:gd name="T60" fmla="*/ 311 w 357"/>
                <a:gd name="T61" fmla="*/ 58 h 355"/>
                <a:gd name="T62" fmla="*/ 285 w 357"/>
                <a:gd name="T63" fmla="*/ 34 h 355"/>
                <a:gd name="T64" fmla="*/ 253 w 357"/>
                <a:gd name="T65" fmla="*/ 16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7" h="355">
                  <a:moveTo>
                    <a:pt x="253" y="16"/>
                  </a:moveTo>
                  <a:lnTo>
                    <a:pt x="219" y="4"/>
                  </a:lnTo>
                  <a:lnTo>
                    <a:pt x="185" y="0"/>
                  </a:lnTo>
                  <a:lnTo>
                    <a:pt x="151" y="0"/>
                  </a:lnTo>
                  <a:lnTo>
                    <a:pt x="117" y="10"/>
                  </a:lnTo>
                  <a:lnTo>
                    <a:pt x="86" y="24"/>
                  </a:lnTo>
                  <a:lnTo>
                    <a:pt x="58" y="44"/>
                  </a:lnTo>
                  <a:lnTo>
                    <a:pt x="34" y="70"/>
                  </a:lnTo>
                  <a:lnTo>
                    <a:pt x="16" y="100"/>
                  </a:lnTo>
                  <a:lnTo>
                    <a:pt x="4" y="134"/>
                  </a:lnTo>
                  <a:lnTo>
                    <a:pt x="0" y="169"/>
                  </a:lnTo>
                  <a:lnTo>
                    <a:pt x="2" y="203"/>
                  </a:lnTo>
                  <a:lnTo>
                    <a:pt x="12" y="237"/>
                  </a:lnTo>
                  <a:lnTo>
                    <a:pt x="26" y="267"/>
                  </a:lnTo>
                  <a:lnTo>
                    <a:pt x="46" y="295"/>
                  </a:lnTo>
                  <a:lnTo>
                    <a:pt x="72" y="319"/>
                  </a:lnTo>
                  <a:lnTo>
                    <a:pt x="102" y="337"/>
                  </a:lnTo>
                  <a:lnTo>
                    <a:pt x="137" y="349"/>
                  </a:lnTo>
                  <a:lnTo>
                    <a:pt x="171" y="355"/>
                  </a:lnTo>
                  <a:lnTo>
                    <a:pt x="205" y="353"/>
                  </a:lnTo>
                  <a:lnTo>
                    <a:pt x="239" y="343"/>
                  </a:lnTo>
                  <a:lnTo>
                    <a:pt x="269" y="329"/>
                  </a:lnTo>
                  <a:lnTo>
                    <a:pt x="297" y="309"/>
                  </a:lnTo>
                  <a:lnTo>
                    <a:pt x="321" y="283"/>
                  </a:lnTo>
                  <a:lnTo>
                    <a:pt x="339" y="253"/>
                  </a:lnTo>
                  <a:lnTo>
                    <a:pt x="351" y="219"/>
                  </a:lnTo>
                  <a:lnTo>
                    <a:pt x="357" y="185"/>
                  </a:lnTo>
                  <a:lnTo>
                    <a:pt x="355" y="150"/>
                  </a:lnTo>
                  <a:lnTo>
                    <a:pt x="345" y="116"/>
                  </a:lnTo>
                  <a:lnTo>
                    <a:pt x="331" y="86"/>
                  </a:lnTo>
                  <a:lnTo>
                    <a:pt x="311" y="58"/>
                  </a:lnTo>
                  <a:lnTo>
                    <a:pt x="285" y="34"/>
                  </a:lnTo>
                  <a:lnTo>
                    <a:pt x="253" y="16"/>
                  </a:lnTo>
                  <a:close/>
                </a:path>
              </a:pathLst>
            </a:custGeom>
            <a:solidFill>
              <a:srgbClr val="FFFFFF"/>
            </a:solidFill>
            <a:ln w="60325">
              <a:solidFill>
                <a:srgbClr val="0000FF"/>
              </a:solidFill>
              <a:prstDash val="solid"/>
              <a:round/>
              <a:headEnd/>
              <a:tailEnd/>
            </a:ln>
          </p:spPr>
          <p:txBody>
            <a:bodyPr/>
            <a:lstStyle/>
            <a:p>
              <a:endParaRPr lang="zh-CN" altLang="en-US"/>
            </a:p>
          </p:txBody>
        </p:sp>
        <p:sp>
          <p:nvSpPr>
            <p:cNvPr id="548885" name="Rectangle 21"/>
            <p:cNvSpPr>
              <a:spLocks noChangeArrowheads="1"/>
            </p:cNvSpPr>
            <p:nvPr/>
          </p:nvSpPr>
          <p:spPr bwMode="auto">
            <a:xfrm>
              <a:off x="3893" y="1000"/>
              <a:ext cx="253"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48886" name="Rectangle 22"/>
            <p:cNvSpPr>
              <a:spLocks noChangeArrowheads="1"/>
            </p:cNvSpPr>
            <p:nvPr/>
          </p:nvSpPr>
          <p:spPr bwMode="auto">
            <a:xfrm>
              <a:off x="3939" y="1032"/>
              <a:ext cx="98"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200">
                  <a:solidFill>
                    <a:srgbClr val="000000"/>
                  </a:solidFill>
                  <a:latin typeface="Times New Roman" panose="02020603050405020304" pitchFamily="18" charset="0"/>
                </a:rPr>
                <a:t>S</a:t>
              </a:r>
              <a:endParaRPr lang="en-US" altLang="zh-CN" sz="1800">
                <a:latin typeface="Arial" panose="020B0604020202020204" pitchFamily="34" charset="0"/>
              </a:endParaRPr>
            </a:p>
          </p:txBody>
        </p:sp>
        <p:sp>
          <p:nvSpPr>
            <p:cNvPr id="548887" name="Rectangle 23"/>
            <p:cNvSpPr>
              <a:spLocks noChangeArrowheads="1"/>
            </p:cNvSpPr>
            <p:nvPr/>
          </p:nvSpPr>
          <p:spPr bwMode="auto">
            <a:xfrm>
              <a:off x="4038" y="1110"/>
              <a:ext cx="6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500">
                  <a:solidFill>
                    <a:srgbClr val="000000"/>
                  </a:solidFill>
                  <a:latin typeface="Times New Roman" panose="02020603050405020304" pitchFamily="18" charset="0"/>
                </a:rPr>
                <a:t>0</a:t>
              </a:r>
              <a:endParaRPr lang="en-US" altLang="zh-CN" sz="1800">
                <a:latin typeface="Arial" panose="020B0604020202020204" pitchFamily="34" charset="0"/>
              </a:endParaRPr>
            </a:p>
          </p:txBody>
        </p:sp>
        <p:sp>
          <p:nvSpPr>
            <p:cNvPr id="548888" name="Rectangle 24"/>
            <p:cNvSpPr>
              <a:spLocks noChangeArrowheads="1"/>
            </p:cNvSpPr>
            <p:nvPr/>
          </p:nvSpPr>
          <p:spPr bwMode="auto">
            <a:xfrm>
              <a:off x="4096" y="1110"/>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500">
                  <a:solidFill>
                    <a:srgbClr val="000000"/>
                  </a:solidFill>
                  <a:latin typeface="Times New Roman" panose="02020603050405020304" pitchFamily="18" charset="0"/>
                </a:rPr>
                <a:t> </a:t>
              </a:r>
              <a:endParaRPr lang="en-US" altLang="zh-CN" sz="1800">
                <a:latin typeface="Arial" panose="020B0604020202020204" pitchFamily="34" charset="0"/>
              </a:endParaRPr>
            </a:p>
          </p:txBody>
        </p:sp>
        <p:sp>
          <p:nvSpPr>
            <p:cNvPr id="548889" name="Rectangle 25"/>
            <p:cNvSpPr>
              <a:spLocks noChangeArrowheads="1"/>
            </p:cNvSpPr>
            <p:nvPr/>
          </p:nvSpPr>
          <p:spPr bwMode="auto">
            <a:xfrm>
              <a:off x="3340" y="1937"/>
              <a:ext cx="331"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48890" name="Rectangle 26"/>
            <p:cNvSpPr>
              <a:spLocks noChangeArrowheads="1"/>
            </p:cNvSpPr>
            <p:nvPr/>
          </p:nvSpPr>
          <p:spPr bwMode="auto">
            <a:xfrm>
              <a:off x="3426" y="1969"/>
              <a:ext cx="98"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200">
                  <a:solidFill>
                    <a:srgbClr val="000000"/>
                  </a:solidFill>
                  <a:latin typeface="Times New Roman" panose="02020603050405020304" pitchFamily="18" charset="0"/>
                </a:rPr>
                <a:t>S</a:t>
              </a:r>
              <a:endParaRPr lang="en-US" altLang="zh-CN" sz="1800">
                <a:latin typeface="Arial" panose="020B0604020202020204" pitchFamily="34" charset="0"/>
              </a:endParaRPr>
            </a:p>
          </p:txBody>
        </p:sp>
        <p:sp>
          <p:nvSpPr>
            <p:cNvPr id="548891" name="Rectangle 27"/>
            <p:cNvSpPr>
              <a:spLocks noChangeArrowheads="1"/>
            </p:cNvSpPr>
            <p:nvPr/>
          </p:nvSpPr>
          <p:spPr bwMode="auto">
            <a:xfrm>
              <a:off x="3525" y="2047"/>
              <a:ext cx="6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500">
                  <a:solidFill>
                    <a:srgbClr val="000000"/>
                  </a:solidFill>
                  <a:latin typeface="Times New Roman" panose="02020603050405020304" pitchFamily="18" charset="0"/>
                </a:rPr>
                <a:t>2</a:t>
              </a:r>
              <a:endParaRPr lang="en-US" altLang="zh-CN" sz="1800">
                <a:latin typeface="Arial" panose="020B0604020202020204" pitchFamily="34" charset="0"/>
              </a:endParaRPr>
            </a:p>
          </p:txBody>
        </p:sp>
        <p:sp>
          <p:nvSpPr>
            <p:cNvPr id="548892" name="Rectangle 28"/>
            <p:cNvSpPr>
              <a:spLocks noChangeArrowheads="1"/>
            </p:cNvSpPr>
            <p:nvPr/>
          </p:nvSpPr>
          <p:spPr bwMode="auto">
            <a:xfrm>
              <a:off x="3583" y="2047"/>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500">
                  <a:solidFill>
                    <a:srgbClr val="000000"/>
                  </a:solidFill>
                  <a:latin typeface="Times New Roman" panose="02020603050405020304" pitchFamily="18" charset="0"/>
                </a:rPr>
                <a:t> </a:t>
              </a:r>
              <a:endParaRPr lang="en-US" altLang="zh-CN" sz="1800">
                <a:latin typeface="Arial" panose="020B0604020202020204" pitchFamily="34" charset="0"/>
              </a:endParaRPr>
            </a:p>
          </p:txBody>
        </p:sp>
        <p:sp>
          <p:nvSpPr>
            <p:cNvPr id="548893" name="Rectangle 29"/>
            <p:cNvSpPr>
              <a:spLocks noChangeArrowheads="1"/>
            </p:cNvSpPr>
            <p:nvPr/>
          </p:nvSpPr>
          <p:spPr bwMode="auto">
            <a:xfrm>
              <a:off x="4524" y="1937"/>
              <a:ext cx="223"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48894" name="Rectangle 30"/>
            <p:cNvSpPr>
              <a:spLocks noChangeArrowheads="1"/>
            </p:cNvSpPr>
            <p:nvPr/>
          </p:nvSpPr>
          <p:spPr bwMode="auto">
            <a:xfrm>
              <a:off x="4556" y="1969"/>
              <a:ext cx="98"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200">
                  <a:solidFill>
                    <a:srgbClr val="000000"/>
                  </a:solidFill>
                  <a:latin typeface="Times New Roman" panose="02020603050405020304" pitchFamily="18" charset="0"/>
                </a:rPr>
                <a:t>S</a:t>
              </a:r>
              <a:endParaRPr lang="en-US" altLang="zh-CN" sz="1800">
                <a:latin typeface="Arial" panose="020B0604020202020204" pitchFamily="34" charset="0"/>
              </a:endParaRPr>
            </a:p>
          </p:txBody>
        </p:sp>
        <p:sp>
          <p:nvSpPr>
            <p:cNvPr id="548895" name="Rectangle 31"/>
            <p:cNvSpPr>
              <a:spLocks noChangeArrowheads="1"/>
            </p:cNvSpPr>
            <p:nvPr/>
          </p:nvSpPr>
          <p:spPr bwMode="auto">
            <a:xfrm>
              <a:off x="4655" y="2047"/>
              <a:ext cx="6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500">
                  <a:solidFill>
                    <a:srgbClr val="000000"/>
                  </a:solidFill>
                  <a:latin typeface="Times New Roman" panose="02020603050405020304" pitchFamily="18" charset="0"/>
                </a:rPr>
                <a:t>1</a:t>
              </a:r>
              <a:endParaRPr lang="en-US" altLang="zh-CN" sz="1800">
                <a:latin typeface="Arial" panose="020B0604020202020204" pitchFamily="34" charset="0"/>
              </a:endParaRPr>
            </a:p>
          </p:txBody>
        </p:sp>
        <p:sp>
          <p:nvSpPr>
            <p:cNvPr id="548896" name="Rectangle 32"/>
            <p:cNvSpPr>
              <a:spLocks noChangeArrowheads="1"/>
            </p:cNvSpPr>
            <p:nvPr/>
          </p:nvSpPr>
          <p:spPr bwMode="auto">
            <a:xfrm>
              <a:off x="4713" y="2047"/>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500">
                  <a:solidFill>
                    <a:srgbClr val="000000"/>
                  </a:solidFill>
                  <a:latin typeface="Times New Roman" panose="02020603050405020304" pitchFamily="18" charset="0"/>
                </a:rPr>
                <a:t> </a:t>
              </a:r>
              <a:endParaRPr lang="en-US" altLang="zh-CN" sz="1800">
                <a:latin typeface="Arial" panose="020B0604020202020204" pitchFamily="34" charset="0"/>
              </a:endParaRPr>
            </a:p>
          </p:txBody>
        </p:sp>
        <p:sp>
          <p:nvSpPr>
            <p:cNvPr id="548897" name="Rectangle 33"/>
            <p:cNvSpPr>
              <a:spLocks noChangeArrowheads="1"/>
            </p:cNvSpPr>
            <p:nvPr/>
          </p:nvSpPr>
          <p:spPr bwMode="auto">
            <a:xfrm>
              <a:off x="3274" y="1444"/>
              <a:ext cx="421"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48898" name="Rectangle 34"/>
            <p:cNvSpPr>
              <a:spLocks noChangeArrowheads="1"/>
            </p:cNvSpPr>
            <p:nvPr/>
          </p:nvSpPr>
          <p:spPr bwMode="auto">
            <a:xfrm>
              <a:off x="3575" y="725"/>
              <a:ext cx="304"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48899" name="Rectangle 35"/>
            <p:cNvSpPr>
              <a:spLocks noChangeArrowheads="1"/>
            </p:cNvSpPr>
            <p:nvPr/>
          </p:nvSpPr>
          <p:spPr bwMode="auto">
            <a:xfrm>
              <a:off x="3837" y="835"/>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500">
                  <a:solidFill>
                    <a:srgbClr val="000000"/>
                  </a:solidFill>
                  <a:latin typeface="Times New Roman" panose="02020603050405020304" pitchFamily="18" charset="0"/>
                </a:rPr>
                <a:t> </a:t>
              </a:r>
              <a:endParaRPr lang="en-US" altLang="zh-CN" sz="1800">
                <a:latin typeface="Arial" panose="020B0604020202020204" pitchFamily="34" charset="0"/>
              </a:endParaRPr>
            </a:p>
          </p:txBody>
        </p:sp>
        <p:sp>
          <p:nvSpPr>
            <p:cNvPr id="548900" name="Rectangle 36"/>
            <p:cNvSpPr>
              <a:spLocks noChangeArrowheads="1"/>
            </p:cNvSpPr>
            <p:nvPr/>
          </p:nvSpPr>
          <p:spPr bwMode="auto">
            <a:xfrm>
              <a:off x="5005" y="1975"/>
              <a:ext cx="375"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48901" name="Rectangle 37"/>
            <p:cNvSpPr>
              <a:spLocks noChangeArrowheads="1"/>
            </p:cNvSpPr>
            <p:nvPr/>
          </p:nvSpPr>
          <p:spPr bwMode="auto">
            <a:xfrm>
              <a:off x="5304" y="2086"/>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500">
                  <a:solidFill>
                    <a:srgbClr val="000000"/>
                  </a:solidFill>
                  <a:latin typeface="Times New Roman" panose="02020603050405020304" pitchFamily="18" charset="0"/>
                </a:rPr>
                <a:t> </a:t>
              </a:r>
              <a:endParaRPr lang="en-US" altLang="zh-CN" sz="1800">
                <a:latin typeface="Arial" panose="020B0604020202020204" pitchFamily="34" charset="0"/>
              </a:endParaRPr>
            </a:p>
          </p:txBody>
        </p:sp>
        <p:sp>
          <p:nvSpPr>
            <p:cNvPr id="548902" name="Rectangle 38"/>
            <p:cNvSpPr>
              <a:spLocks noChangeArrowheads="1"/>
            </p:cNvSpPr>
            <p:nvPr/>
          </p:nvSpPr>
          <p:spPr bwMode="auto">
            <a:xfrm>
              <a:off x="3649" y="1534"/>
              <a:ext cx="33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a:solidFill>
                    <a:srgbClr val="009900"/>
                  </a:solidFill>
                  <a:latin typeface="Arial" panose="020B0604020202020204" pitchFamily="34" charset="0"/>
                </a:rPr>
                <a:t>1</a:t>
              </a:r>
              <a:r>
                <a:rPr lang="en-US" altLang="zh-CN" sz="2000">
                  <a:solidFill>
                    <a:srgbClr val="FF0000"/>
                  </a:solidFill>
                  <a:latin typeface="Arial" panose="020B0604020202020204" pitchFamily="34" charset="0"/>
                </a:rPr>
                <a:t>/1</a:t>
              </a:r>
            </a:p>
          </p:txBody>
        </p:sp>
        <p:sp>
          <p:nvSpPr>
            <p:cNvPr id="548903" name="Rectangle 39"/>
            <p:cNvSpPr>
              <a:spLocks noChangeArrowheads="1"/>
            </p:cNvSpPr>
            <p:nvPr/>
          </p:nvSpPr>
          <p:spPr bwMode="auto">
            <a:xfrm>
              <a:off x="3312" y="1588"/>
              <a:ext cx="33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a:solidFill>
                    <a:srgbClr val="009900"/>
                  </a:solidFill>
                  <a:latin typeface="Arial" panose="020B0604020202020204" pitchFamily="34" charset="0"/>
                </a:rPr>
                <a:t>0</a:t>
              </a:r>
              <a:r>
                <a:rPr lang="en-US" altLang="zh-CN" sz="2000">
                  <a:solidFill>
                    <a:srgbClr val="FF0000"/>
                  </a:solidFill>
                  <a:latin typeface="Arial" panose="020B0604020202020204" pitchFamily="34" charset="0"/>
                </a:rPr>
                <a:t>/0</a:t>
              </a:r>
            </a:p>
          </p:txBody>
        </p:sp>
        <p:sp>
          <p:nvSpPr>
            <p:cNvPr id="548904" name="Rectangle 40"/>
            <p:cNvSpPr>
              <a:spLocks noChangeArrowheads="1"/>
            </p:cNvSpPr>
            <p:nvPr/>
          </p:nvSpPr>
          <p:spPr bwMode="auto">
            <a:xfrm>
              <a:off x="4272" y="1349"/>
              <a:ext cx="33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a:solidFill>
                    <a:srgbClr val="009900"/>
                  </a:solidFill>
                  <a:latin typeface="Arial" panose="020B0604020202020204" pitchFamily="34" charset="0"/>
                </a:rPr>
                <a:t>1</a:t>
              </a:r>
              <a:r>
                <a:rPr lang="en-US" altLang="zh-CN" sz="2000">
                  <a:solidFill>
                    <a:srgbClr val="FF0000"/>
                  </a:solidFill>
                  <a:latin typeface="Arial" panose="020B0604020202020204" pitchFamily="34" charset="0"/>
                </a:rPr>
                <a:t>/0</a:t>
              </a:r>
            </a:p>
          </p:txBody>
        </p:sp>
        <p:sp>
          <p:nvSpPr>
            <p:cNvPr id="548905" name="Rectangle 41"/>
            <p:cNvSpPr>
              <a:spLocks noChangeArrowheads="1"/>
            </p:cNvSpPr>
            <p:nvPr/>
          </p:nvSpPr>
          <p:spPr bwMode="auto">
            <a:xfrm>
              <a:off x="3887" y="2062"/>
              <a:ext cx="33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a:solidFill>
                    <a:srgbClr val="009900"/>
                  </a:solidFill>
                  <a:latin typeface="Arial" panose="020B0604020202020204" pitchFamily="34" charset="0"/>
                </a:rPr>
                <a:t>0</a:t>
              </a:r>
              <a:r>
                <a:rPr lang="en-US" altLang="zh-CN" sz="2000">
                  <a:solidFill>
                    <a:srgbClr val="FF0000"/>
                  </a:solidFill>
                  <a:latin typeface="Arial" panose="020B0604020202020204" pitchFamily="34" charset="0"/>
                </a:rPr>
                <a:t>/0</a:t>
              </a:r>
            </a:p>
          </p:txBody>
        </p:sp>
        <p:sp>
          <p:nvSpPr>
            <p:cNvPr id="548906" name="Rectangle 42"/>
            <p:cNvSpPr>
              <a:spLocks noChangeArrowheads="1"/>
            </p:cNvSpPr>
            <p:nvPr/>
          </p:nvSpPr>
          <p:spPr bwMode="auto">
            <a:xfrm>
              <a:off x="4966" y="1923"/>
              <a:ext cx="33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a:solidFill>
                    <a:srgbClr val="009900"/>
                  </a:solidFill>
                  <a:latin typeface="Arial" panose="020B0604020202020204" pitchFamily="34" charset="0"/>
                </a:rPr>
                <a:t>1</a:t>
              </a:r>
              <a:r>
                <a:rPr lang="en-US" altLang="zh-CN" sz="2000">
                  <a:solidFill>
                    <a:srgbClr val="FF0000"/>
                  </a:solidFill>
                  <a:latin typeface="Arial" panose="020B0604020202020204" pitchFamily="34" charset="0"/>
                </a:rPr>
                <a:t>/0</a:t>
              </a:r>
            </a:p>
          </p:txBody>
        </p:sp>
        <p:sp>
          <p:nvSpPr>
            <p:cNvPr id="548907" name="Rectangle 43"/>
            <p:cNvSpPr>
              <a:spLocks noChangeArrowheads="1"/>
            </p:cNvSpPr>
            <p:nvPr/>
          </p:nvSpPr>
          <p:spPr bwMode="auto">
            <a:xfrm>
              <a:off x="3611" y="679"/>
              <a:ext cx="33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a:solidFill>
                    <a:srgbClr val="009900"/>
                  </a:solidFill>
                  <a:latin typeface="Arial" panose="020B0604020202020204" pitchFamily="34" charset="0"/>
                </a:rPr>
                <a:t>0</a:t>
              </a:r>
              <a:r>
                <a:rPr lang="en-US" altLang="zh-CN" sz="2000">
                  <a:solidFill>
                    <a:srgbClr val="FF0000"/>
                  </a:solidFill>
                  <a:latin typeface="Arial" panose="020B0604020202020204" pitchFamily="34" charset="0"/>
                </a:rPr>
                <a:t>/0</a:t>
              </a:r>
            </a:p>
          </p:txBody>
        </p:sp>
      </p:grpSp>
      <p:graphicFrame>
        <p:nvGraphicFramePr>
          <p:cNvPr id="548908" name="Object 44"/>
          <p:cNvGraphicFramePr>
            <a:graphicFrameLocks noChangeAspect="1"/>
          </p:cNvGraphicFramePr>
          <p:nvPr/>
        </p:nvGraphicFramePr>
        <p:xfrm>
          <a:off x="6511925" y="1695450"/>
          <a:ext cx="2168525" cy="425450"/>
        </p:xfrm>
        <a:graphic>
          <a:graphicData uri="http://schemas.openxmlformats.org/presentationml/2006/ole">
            <mc:AlternateContent xmlns:mc="http://schemas.openxmlformats.org/markup-compatibility/2006">
              <mc:Choice xmlns:v="urn:schemas-microsoft-com:vml" Requires="v">
                <p:oleObj spid="_x0000_s549001" name="公式" r:id="rId3" imgW="1536480" imgH="304560" progId="Equation.3">
                  <p:embed/>
                </p:oleObj>
              </mc:Choice>
              <mc:Fallback>
                <p:oleObj name="公式" r:id="rId3" imgW="1536480" imgH="304560" progId="Equation.3">
                  <p:embed/>
                  <p:pic>
                    <p:nvPicPr>
                      <p:cNvPr id="0" name="Object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1925" y="1695450"/>
                        <a:ext cx="2168525" cy="425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48909" name="Rectangle 45"/>
          <p:cNvSpPr>
            <a:spLocks noChangeArrowheads="1"/>
          </p:cNvSpPr>
          <p:nvPr/>
        </p:nvSpPr>
        <p:spPr bwMode="auto">
          <a:xfrm>
            <a:off x="1136650" y="1725613"/>
            <a:ext cx="5543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a:latin typeface="Times New Roman" panose="02020603050405020304" pitchFamily="18" charset="0"/>
              </a:rPr>
              <a:t>如有</a:t>
            </a:r>
            <a:r>
              <a:rPr kumimoji="1" lang="en-US" altLang="zh-CN">
                <a:latin typeface="Times New Roman" panose="02020603050405020304" pitchFamily="18" charset="0"/>
              </a:rPr>
              <a:t>M</a:t>
            </a:r>
            <a:r>
              <a:rPr kumimoji="1" lang="zh-CN" altLang="en-US">
                <a:latin typeface="Times New Roman" panose="02020603050405020304" pitchFamily="18" charset="0"/>
              </a:rPr>
              <a:t>个状态，触发器个数</a:t>
            </a:r>
            <a:r>
              <a:rPr kumimoji="1" lang="en-US" altLang="zh-CN">
                <a:latin typeface="Times New Roman" panose="02020603050405020304" pitchFamily="18" charset="0"/>
              </a:rPr>
              <a:t>n</a:t>
            </a:r>
            <a:r>
              <a:rPr kumimoji="1" lang="zh-CN" altLang="en-US">
                <a:latin typeface="Times New Roman" panose="02020603050405020304" pitchFamily="18" charset="0"/>
              </a:rPr>
              <a:t>，应满足：</a:t>
            </a:r>
          </a:p>
        </p:txBody>
      </p:sp>
      <p:sp>
        <p:nvSpPr>
          <p:cNvPr id="548910" name="Rectangle 46"/>
          <p:cNvSpPr>
            <a:spLocks noChangeArrowheads="1"/>
          </p:cNvSpPr>
          <p:nvPr/>
        </p:nvSpPr>
        <p:spPr bwMode="auto">
          <a:xfrm>
            <a:off x="1238250" y="5432425"/>
            <a:ext cx="7591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en-US" altLang="zh-CN">
                <a:latin typeface="Times New Roman" panose="02020603050405020304" pitchFamily="18" charset="0"/>
              </a:rPr>
              <a:t>M=3</a:t>
            </a:r>
            <a:r>
              <a:rPr kumimoji="1" lang="zh-CN" altLang="en-US">
                <a:latin typeface="Times New Roman" panose="02020603050405020304" pitchFamily="18" charset="0"/>
              </a:rPr>
              <a:t>，</a:t>
            </a:r>
            <a:r>
              <a:rPr kumimoji="1" lang="en-US" altLang="zh-CN">
                <a:latin typeface="Times New Roman" panose="02020603050405020304" pitchFamily="18" charset="0"/>
              </a:rPr>
              <a:t>n</a:t>
            </a:r>
            <a:r>
              <a:rPr kumimoji="1" lang="zh-CN" altLang="en-US">
                <a:latin typeface="Times New Roman" panose="02020603050405020304" pitchFamily="18" charset="0"/>
              </a:rPr>
              <a:t>＝</a:t>
            </a:r>
            <a:r>
              <a:rPr kumimoji="1" lang="en-US" altLang="zh-CN">
                <a:latin typeface="Times New Roman" panose="02020603050405020304" pitchFamily="18" charset="0"/>
              </a:rPr>
              <a:t>2</a:t>
            </a:r>
            <a:r>
              <a:rPr kumimoji="1" lang="zh-CN" altLang="en-US">
                <a:latin typeface="Times New Roman" panose="02020603050405020304" pitchFamily="18" charset="0"/>
              </a:rPr>
              <a:t>，</a:t>
            </a:r>
            <a:r>
              <a:rPr kumimoji="1" lang="en-US" altLang="zh-CN">
                <a:latin typeface="Times New Roman" panose="02020603050405020304" pitchFamily="18" charset="0"/>
              </a:rPr>
              <a:t>2</a:t>
            </a:r>
            <a:r>
              <a:rPr kumimoji="1" lang="zh-CN" altLang="en-US">
                <a:latin typeface="Times New Roman" panose="02020603050405020304" pitchFamily="18" charset="0"/>
              </a:rPr>
              <a:t>个触发器共有</a:t>
            </a:r>
            <a:r>
              <a:rPr kumimoji="1" lang="en-US" altLang="zh-CN">
                <a:latin typeface="Times New Roman" panose="02020603050405020304" pitchFamily="18" charset="0"/>
              </a:rPr>
              <a:t>4</a:t>
            </a:r>
            <a:r>
              <a:rPr kumimoji="1" lang="zh-CN" altLang="en-US">
                <a:latin typeface="Times New Roman" panose="02020603050405020304" pitchFamily="18" charset="0"/>
              </a:rPr>
              <a:t>个状态（</a:t>
            </a:r>
            <a:r>
              <a:rPr kumimoji="1" lang="en-US" altLang="zh-CN">
                <a:latin typeface="Times New Roman" panose="02020603050405020304" pitchFamily="18" charset="0"/>
              </a:rPr>
              <a:t>00</a:t>
            </a:r>
            <a:r>
              <a:rPr kumimoji="1" lang="zh-CN" altLang="en-US">
                <a:latin typeface="Times New Roman" panose="02020603050405020304" pitchFamily="18" charset="0"/>
              </a:rPr>
              <a:t>，</a:t>
            </a:r>
            <a:r>
              <a:rPr kumimoji="1" lang="en-US" altLang="zh-CN">
                <a:latin typeface="Times New Roman" panose="02020603050405020304" pitchFamily="18" charset="0"/>
              </a:rPr>
              <a:t>01</a:t>
            </a:r>
            <a:r>
              <a:rPr kumimoji="1" lang="zh-CN" altLang="en-US">
                <a:latin typeface="Times New Roman" panose="02020603050405020304" pitchFamily="18" charset="0"/>
              </a:rPr>
              <a:t>，</a:t>
            </a:r>
            <a:r>
              <a:rPr kumimoji="1" lang="en-US" altLang="zh-CN">
                <a:latin typeface="Times New Roman" panose="02020603050405020304" pitchFamily="18" charset="0"/>
              </a:rPr>
              <a:t>10</a:t>
            </a:r>
            <a:r>
              <a:rPr kumimoji="1" lang="zh-CN" altLang="en-US">
                <a:latin typeface="Times New Roman" panose="02020603050405020304" pitchFamily="18" charset="0"/>
              </a:rPr>
              <a:t>，</a:t>
            </a:r>
            <a:r>
              <a:rPr kumimoji="1" lang="en-US" altLang="zh-CN">
                <a:latin typeface="Times New Roman" panose="02020603050405020304" pitchFamily="18" charset="0"/>
              </a:rPr>
              <a:t>11</a:t>
            </a:r>
            <a:r>
              <a:rPr kumimoji="1" lang="zh-CN" altLang="en-US">
                <a:latin typeface="Times New Roman" panose="02020603050405020304" pitchFamily="18" charset="0"/>
              </a:rPr>
              <a:t>）</a:t>
            </a:r>
          </a:p>
        </p:txBody>
      </p:sp>
      <p:grpSp>
        <p:nvGrpSpPr>
          <p:cNvPr id="548911" name="Group 47"/>
          <p:cNvGrpSpPr>
            <a:grpSpLocks/>
          </p:cNvGrpSpPr>
          <p:nvPr/>
        </p:nvGrpSpPr>
        <p:grpSpPr bwMode="auto">
          <a:xfrm>
            <a:off x="1049338" y="2236788"/>
            <a:ext cx="3343275" cy="2592387"/>
            <a:chOff x="3274" y="679"/>
            <a:chExt cx="2106" cy="1633"/>
          </a:xfrm>
        </p:grpSpPr>
        <p:sp>
          <p:nvSpPr>
            <p:cNvPr id="548912" name="Line 48"/>
            <p:cNvSpPr>
              <a:spLocks noChangeShapeType="1"/>
            </p:cNvSpPr>
            <p:nvPr/>
          </p:nvSpPr>
          <p:spPr bwMode="auto">
            <a:xfrm>
              <a:off x="3757" y="2084"/>
              <a:ext cx="703"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8913" name="Freeform 49"/>
            <p:cNvSpPr>
              <a:spLocks/>
            </p:cNvSpPr>
            <p:nvPr/>
          </p:nvSpPr>
          <p:spPr bwMode="auto">
            <a:xfrm>
              <a:off x="3671" y="2065"/>
              <a:ext cx="140" cy="35"/>
            </a:xfrm>
            <a:custGeom>
              <a:avLst/>
              <a:gdLst>
                <a:gd name="T0" fmla="*/ 140 w 140"/>
                <a:gd name="T1" fmla="*/ 35 h 35"/>
                <a:gd name="T2" fmla="*/ 140 w 140"/>
                <a:gd name="T3" fmla="*/ 0 h 35"/>
                <a:gd name="T4" fmla="*/ 0 w 140"/>
                <a:gd name="T5" fmla="*/ 13 h 35"/>
                <a:gd name="T6" fmla="*/ 140 w 140"/>
                <a:gd name="T7" fmla="*/ 35 h 35"/>
              </a:gdLst>
              <a:ahLst/>
              <a:cxnLst>
                <a:cxn ang="0">
                  <a:pos x="T0" y="T1"/>
                </a:cxn>
                <a:cxn ang="0">
                  <a:pos x="T2" y="T3"/>
                </a:cxn>
                <a:cxn ang="0">
                  <a:pos x="T4" y="T5"/>
                </a:cxn>
                <a:cxn ang="0">
                  <a:pos x="T6" y="T7"/>
                </a:cxn>
              </a:cxnLst>
              <a:rect l="0" t="0" r="r" b="b"/>
              <a:pathLst>
                <a:path w="140" h="35">
                  <a:moveTo>
                    <a:pt x="140" y="35"/>
                  </a:moveTo>
                  <a:lnTo>
                    <a:pt x="140" y="0"/>
                  </a:lnTo>
                  <a:lnTo>
                    <a:pt x="0" y="13"/>
                  </a:lnTo>
                  <a:lnTo>
                    <a:pt x="140" y="35"/>
                  </a:lnTo>
                  <a:close/>
                </a:path>
              </a:pathLst>
            </a:custGeom>
            <a:solidFill>
              <a:srgbClr val="000000"/>
            </a:solidFill>
            <a:ln w="6350">
              <a:solidFill>
                <a:srgbClr val="000000"/>
              </a:solidFill>
              <a:prstDash val="solid"/>
              <a:round/>
              <a:headEnd/>
              <a:tailEnd/>
            </a:ln>
          </p:spPr>
          <p:txBody>
            <a:bodyPr/>
            <a:lstStyle/>
            <a:p>
              <a:endParaRPr lang="zh-CN" altLang="en-US"/>
            </a:p>
          </p:txBody>
        </p:sp>
        <p:sp>
          <p:nvSpPr>
            <p:cNvPr id="548914" name="Freeform 50"/>
            <p:cNvSpPr>
              <a:spLocks/>
            </p:cNvSpPr>
            <p:nvPr/>
          </p:nvSpPr>
          <p:spPr bwMode="auto">
            <a:xfrm>
              <a:off x="3809" y="1300"/>
              <a:ext cx="84" cy="128"/>
            </a:xfrm>
            <a:custGeom>
              <a:avLst/>
              <a:gdLst>
                <a:gd name="T0" fmla="*/ 0 w 84"/>
                <a:gd name="T1" fmla="*/ 110 h 128"/>
                <a:gd name="T2" fmla="*/ 30 w 84"/>
                <a:gd name="T3" fmla="*/ 128 h 128"/>
                <a:gd name="T4" fmla="*/ 84 w 84"/>
                <a:gd name="T5" fmla="*/ 0 h 128"/>
                <a:gd name="T6" fmla="*/ 0 w 84"/>
                <a:gd name="T7" fmla="*/ 110 h 128"/>
              </a:gdLst>
              <a:ahLst/>
              <a:cxnLst>
                <a:cxn ang="0">
                  <a:pos x="T0" y="T1"/>
                </a:cxn>
                <a:cxn ang="0">
                  <a:pos x="T2" y="T3"/>
                </a:cxn>
                <a:cxn ang="0">
                  <a:pos x="T4" y="T5"/>
                </a:cxn>
                <a:cxn ang="0">
                  <a:pos x="T6" y="T7"/>
                </a:cxn>
              </a:cxnLst>
              <a:rect l="0" t="0" r="r" b="b"/>
              <a:pathLst>
                <a:path w="84" h="128">
                  <a:moveTo>
                    <a:pt x="0" y="110"/>
                  </a:moveTo>
                  <a:lnTo>
                    <a:pt x="30" y="128"/>
                  </a:lnTo>
                  <a:lnTo>
                    <a:pt x="84" y="0"/>
                  </a:lnTo>
                  <a:lnTo>
                    <a:pt x="0" y="110"/>
                  </a:lnTo>
                  <a:close/>
                </a:path>
              </a:pathLst>
            </a:custGeom>
            <a:solidFill>
              <a:srgbClr val="000000"/>
            </a:solidFill>
            <a:ln w="6350">
              <a:solidFill>
                <a:srgbClr val="000000"/>
              </a:solidFill>
              <a:prstDash val="solid"/>
              <a:round/>
              <a:headEnd/>
              <a:tailEnd/>
            </a:ln>
          </p:spPr>
          <p:txBody>
            <a:bodyPr/>
            <a:lstStyle/>
            <a:p>
              <a:endParaRPr lang="zh-CN" altLang="en-US"/>
            </a:p>
          </p:txBody>
        </p:sp>
        <p:sp>
          <p:nvSpPr>
            <p:cNvPr id="548915" name="Line 51"/>
            <p:cNvSpPr>
              <a:spLocks noChangeShapeType="1"/>
            </p:cNvSpPr>
            <p:nvPr/>
          </p:nvSpPr>
          <p:spPr bwMode="auto">
            <a:xfrm flipV="1">
              <a:off x="3521" y="1412"/>
              <a:ext cx="306" cy="489"/>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8916" name="Freeform 52"/>
            <p:cNvSpPr>
              <a:spLocks/>
            </p:cNvSpPr>
            <p:nvPr/>
          </p:nvSpPr>
          <p:spPr bwMode="auto">
            <a:xfrm>
              <a:off x="4480" y="1811"/>
              <a:ext cx="89" cy="126"/>
            </a:xfrm>
            <a:custGeom>
              <a:avLst/>
              <a:gdLst>
                <a:gd name="T0" fmla="*/ 0 w 89"/>
                <a:gd name="T1" fmla="*/ 16 h 126"/>
                <a:gd name="T2" fmla="*/ 30 w 89"/>
                <a:gd name="T3" fmla="*/ 0 h 126"/>
                <a:gd name="T4" fmla="*/ 89 w 89"/>
                <a:gd name="T5" fmla="*/ 126 h 126"/>
                <a:gd name="T6" fmla="*/ 0 w 89"/>
                <a:gd name="T7" fmla="*/ 16 h 126"/>
              </a:gdLst>
              <a:ahLst/>
              <a:cxnLst>
                <a:cxn ang="0">
                  <a:pos x="T0" y="T1"/>
                </a:cxn>
                <a:cxn ang="0">
                  <a:pos x="T2" y="T3"/>
                </a:cxn>
                <a:cxn ang="0">
                  <a:pos x="T4" y="T5"/>
                </a:cxn>
                <a:cxn ang="0">
                  <a:pos x="T6" y="T7"/>
                </a:cxn>
              </a:cxnLst>
              <a:rect l="0" t="0" r="r" b="b"/>
              <a:pathLst>
                <a:path w="89" h="126">
                  <a:moveTo>
                    <a:pt x="0" y="16"/>
                  </a:moveTo>
                  <a:lnTo>
                    <a:pt x="30" y="0"/>
                  </a:lnTo>
                  <a:lnTo>
                    <a:pt x="89" y="126"/>
                  </a:lnTo>
                  <a:lnTo>
                    <a:pt x="0" y="16"/>
                  </a:lnTo>
                  <a:close/>
                </a:path>
              </a:pathLst>
            </a:custGeom>
            <a:solidFill>
              <a:srgbClr val="000000"/>
            </a:solidFill>
            <a:ln w="6350">
              <a:solidFill>
                <a:srgbClr val="000000"/>
              </a:solidFill>
              <a:prstDash val="solid"/>
              <a:round/>
              <a:headEnd/>
              <a:tailEnd/>
            </a:ln>
          </p:spPr>
          <p:txBody>
            <a:bodyPr/>
            <a:lstStyle/>
            <a:p>
              <a:endParaRPr lang="zh-CN" altLang="en-US"/>
            </a:p>
          </p:txBody>
        </p:sp>
        <p:sp>
          <p:nvSpPr>
            <p:cNvPr id="548917" name="Line 53"/>
            <p:cNvSpPr>
              <a:spLocks noChangeShapeType="1"/>
            </p:cNvSpPr>
            <p:nvPr/>
          </p:nvSpPr>
          <p:spPr bwMode="auto">
            <a:xfrm>
              <a:off x="4178" y="1266"/>
              <a:ext cx="326" cy="56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8918" name="Freeform 54"/>
            <p:cNvSpPr>
              <a:spLocks/>
            </p:cNvSpPr>
            <p:nvPr/>
          </p:nvSpPr>
          <p:spPr bwMode="auto">
            <a:xfrm>
              <a:off x="3306" y="1905"/>
              <a:ext cx="357" cy="355"/>
            </a:xfrm>
            <a:custGeom>
              <a:avLst/>
              <a:gdLst>
                <a:gd name="T0" fmla="*/ 253 w 357"/>
                <a:gd name="T1" fmla="*/ 16 h 355"/>
                <a:gd name="T2" fmla="*/ 219 w 357"/>
                <a:gd name="T3" fmla="*/ 4 h 355"/>
                <a:gd name="T4" fmla="*/ 185 w 357"/>
                <a:gd name="T5" fmla="*/ 0 h 355"/>
                <a:gd name="T6" fmla="*/ 150 w 357"/>
                <a:gd name="T7" fmla="*/ 0 h 355"/>
                <a:gd name="T8" fmla="*/ 116 w 357"/>
                <a:gd name="T9" fmla="*/ 10 h 355"/>
                <a:gd name="T10" fmla="*/ 86 w 357"/>
                <a:gd name="T11" fmla="*/ 24 h 355"/>
                <a:gd name="T12" fmla="*/ 58 w 357"/>
                <a:gd name="T13" fmla="*/ 44 h 355"/>
                <a:gd name="T14" fmla="*/ 34 w 357"/>
                <a:gd name="T15" fmla="*/ 70 h 355"/>
                <a:gd name="T16" fmla="*/ 16 w 357"/>
                <a:gd name="T17" fmla="*/ 100 h 355"/>
                <a:gd name="T18" fmla="*/ 4 w 357"/>
                <a:gd name="T19" fmla="*/ 134 h 355"/>
                <a:gd name="T20" fmla="*/ 0 w 357"/>
                <a:gd name="T21" fmla="*/ 169 h 355"/>
                <a:gd name="T22" fmla="*/ 2 w 357"/>
                <a:gd name="T23" fmla="*/ 203 h 355"/>
                <a:gd name="T24" fmla="*/ 10 w 357"/>
                <a:gd name="T25" fmla="*/ 237 h 355"/>
                <a:gd name="T26" fmla="*/ 24 w 357"/>
                <a:gd name="T27" fmla="*/ 267 h 355"/>
                <a:gd name="T28" fmla="*/ 44 w 357"/>
                <a:gd name="T29" fmla="*/ 295 h 355"/>
                <a:gd name="T30" fmla="*/ 70 w 357"/>
                <a:gd name="T31" fmla="*/ 319 h 355"/>
                <a:gd name="T32" fmla="*/ 102 w 357"/>
                <a:gd name="T33" fmla="*/ 337 h 355"/>
                <a:gd name="T34" fmla="*/ 136 w 357"/>
                <a:gd name="T35" fmla="*/ 349 h 355"/>
                <a:gd name="T36" fmla="*/ 170 w 357"/>
                <a:gd name="T37" fmla="*/ 355 h 355"/>
                <a:gd name="T38" fmla="*/ 205 w 357"/>
                <a:gd name="T39" fmla="*/ 353 h 355"/>
                <a:gd name="T40" fmla="*/ 239 w 357"/>
                <a:gd name="T41" fmla="*/ 343 h 355"/>
                <a:gd name="T42" fmla="*/ 269 w 357"/>
                <a:gd name="T43" fmla="*/ 329 h 355"/>
                <a:gd name="T44" fmla="*/ 297 w 357"/>
                <a:gd name="T45" fmla="*/ 309 h 355"/>
                <a:gd name="T46" fmla="*/ 321 w 357"/>
                <a:gd name="T47" fmla="*/ 283 h 355"/>
                <a:gd name="T48" fmla="*/ 339 w 357"/>
                <a:gd name="T49" fmla="*/ 253 h 355"/>
                <a:gd name="T50" fmla="*/ 351 w 357"/>
                <a:gd name="T51" fmla="*/ 219 h 355"/>
                <a:gd name="T52" fmla="*/ 357 w 357"/>
                <a:gd name="T53" fmla="*/ 185 h 355"/>
                <a:gd name="T54" fmla="*/ 355 w 357"/>
                <a:gd name="T55" fmla="*/ 150 h 355"/>
                <a:gd name="T56" fmla="*/ 345 w 357"/>
                <a:gd name="T57" fmla="*/ 116 h 355"/>
                <a:gd name="T58" fmla="*/ 331 w 357"/>
                <a:gd name="T59" fmla="*/ 86 h 355"/>
                <a:gd name="T60" fmla="*/ 311 w 357"/>
                <a:gd name="T61" fmla="*/ 58 h 355"/>
                <a:gd name="T62" fmla="*/ 285 w 357"/>
                <a:gd name="T63" fmla="*/ 34 h 355"/>
                <a:gd name="T64" fmla="*/ 253 w 357"/>
                <a:gd name="T65" fmla="*/ 16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7" h="355">
                  <a:moveTo>
                    <a:pt x="253" y="16"/>
                  </a:moveTo>
                  <a:lnTo>
                    <a:pt x="219" y="4"/>
                  </a:lnTo>
                  <a:lnTo>
                    <a:pt x="185" y="0"/>
                  </a:lnTo>
                  <a:lnTo>
                    <a:pt x="150" y="0"/>
                  </a:lnTo>
                  <a:lnTo>
                    <a:pt x="116" y="10"/>
                  </a:lnTo>
                  <a:lnTo>
                    <a:pt x="86" y="24"/>
                  </a:lnTo>
                  <a:lnTo>
                    <a:pt x="58" y="44"/>
                  </a:lnTo>
                  <a:lnTo>
                    <a:pt x="34" y="70"/>
                  </a:lnTo>
                  <a:lnTo>
                    <a:pt x="16" y="100"/>
                  </a:lnTo>
                  <a:lnTo>
                    <a:pt x="4" y="134"/>
                  </a:lnTo>
                  <a:lnTo>
                    <a:pt x="0" y="169"/>
                  </a:lnTo>
                  <a:lnTo>
                    <a:pt x="2" y="203"/>
                  </a:lnTo>
                  <a:lnTo>
                    <a:pt x="10" y="237"/>
                  </a:lnTo>
                  <a:lnTo>
                    <a:pt x="24" y="267"/>
                  </a:lnTo>
                  <a:lnTo>
                    <a:pt x="44" y="295"/>
                  </a:lnTo>
                  <a:lnTo>
                    <a:pt x="70" y="319"/>
                  </a:lnTo>
                  <a:lnTo>
                    <a:pt x="102" y="337"/>
                  </a:lnTo>
                  <a:lnTo>
                    <a:pt x="136" y="349"/>
                  </a:lnTo>
                  <a:lnTo>
                    <a:pt x="170" y="355"/>
                  </a:lnTo>
                  <a:lnTo>
                    <a:pt x="205" y="353"/>
                  </a:lnTo>
                  <a:lnTo>
                    <a:pt x="239" y="343"/>
                  </a:lnTo>
                  <a:lnTo>
                    <a:pt x="269" y="329"/>
                  </a:lnTo>
                  <a:lnTo>
                    <a:pt x="297" y="309"/>
                  </a:lnTo>
                  <a:lnTo>
                    <a:pt x="321" y="283"/>
                  </a:lnTo>
                  <a:lnTo>
                    <a:pt x="339" y="253"/>
                  </a:lnTo>
                  <a:lnTo>
                    <a:pt x="351" y="219"/>
                  </a:lnTo>
                  <a:lnTo>
                    <a:pt x="357" y="185"/>
                  </a:lnTo>
                  <a:lnTo>
                    <a:pt x="355" y="150"/>
                  </a:lnTo>
                  <a:lnTo>
                    <a:pt x="345" y="116"/>
                  </a:lnTo>
                  <a:lnTo>
                    <a:pt x="331" y="86"/>
                  </a:lnTo>
                  <a:lnTo>
                    <a:pt x="311" y="58"/>
                  </a:lnTo>
                  <a:lnTo>
                    <a:pt x="285" y="34"/>
                  </a:lnTo>
                  <a:lnTo>
                    <a:pt x="253" y="16"/>
                  </a:lnTo>
                  <a:close/>
                </a:path>
              </a:pathLst>
            </a:custGeom>
            <a:solidFill>
              <a:srgbClr val="FFFFFF"/>
            </a:solidFill>
            <a:ln w="60325">
              <a:solidFill>
                <a:srgbClr val="0000FF"/>
              </a:solidFill>
              <a:prstDash val="solid"/>
              <a:round/>
              <a:headEnd/>
              <a:tailEnd/>
            </a:ln>
          </p:spPr>
          <p:txBody>
            <a:bodyPr/>
            <a:lstStyle/>
            <a:p>
              <a:endParaRPr lang="zh-CN" altLang="en-US"/>
            </a:p>
          </p:txBody>
        </p:sp>
        <p:sp>
          <p:nvSpPr>
            <p:cNvPr id="548919" name="Freeform 55"/>
            <p:cNvSpPr>
              <a:spLocks/>
            </p:cNvSpPr>
            <p:nvPr/>
          </p:nvSpPr>
          <p:spPr bwMode="auto">
            <a:xfrm>
              <a:off x="3833" y="993"/>
              <a:ext cx="355" cy="355"/>
            </a:xfrm>
            <a:custGeom>
              <a:avLst/>
              <a:gdLst>
                <a:gd name="T0" fmla="*/ 253 w 355"/>
                <a:gd name="T1" fmla="*/ 17 h 355"/>
                <a:gd name="T2" fmla="*/ 219 w 355"/>
                <a:gd name="T3" fmla="*/ 5 h 355"/>
                <a:gd name="T4" fmla="*/ 184 w 355"/>
                <a:gd name="T5" fmla="*/ 0 h 355"/>
                <a:gd name="T6" fmla="*/ 150 w 355"/>
                <a:gd name="T7" fmla="*/ 3 h 355"/>
                <a:gd name="T8" fmla="*/ 116 w 355"/>
                <a:gd name="T9" fmla="*/ 11 h 355"/>
                <a:gd name="T10" fmla="*/ 86 w 355"/>
                <a:gd name="T11" fmla="*/ 25 h 355"/>
                <a:gd name="T12" fmla="*/ 58 w 355"/>
                <a:gd name="T13" fmla="*/ 45 h 355"/>
                <a:gd name="T14" fmla="*/ 34 w 355"/>
                <a:gd name="T15" fmla="*/ 71 h 355"/>
                <a:gd name="T16" fmla="*/ 16 w 355"/>
                <a:gd name="T17" fmla="*/ 103 h 355"/>
                <a:gd name="T18" fmla="*/ 4 w 355"/>
                <a:gd name="T19" fmla="*/ 137 h 355"/>
                <a:gd name="T20" fmla="*/ 0 w 355"/>
                <a:gd name="T21" fmla="*/ 171 h 355"/>
                <a:gd name="T22" fmla="*/ 0 w 355"/>
                <a:gd name="T23" fmla="*/ 205 h 355"/>
                <a:gd name="T24" fmla="*/ 10 w 355"/>
                <a:gd name="T25" fmla="*/ 237 h 355"/>
                <a:gd name="T26" fmla="*/ 24 w 355"/>
                <a:gd name="T27" fmla="*/ 267 h 355"/>
                <a:gd name="T28" fmla="*/ 44 w 355"/>
                <a:gd name="T29" fmla="*/ 295 h 355"/>
                <a:gd name="T30" fmla="*/ 70 w 355"/>
                <a:gd name="T31" fmla="*/ 319 h 355"/>
                <a:gd name="T32" fmla="*/ 100 w 355"/>
                <a:gd name="T33" fmla="*/ 337 h 355"/>
                <a:gd name="T34" fmla="*/ 134 w 355"/>
                <a:gd name="T35" fmla="*/ 349 h 355"/>
                <a:gd name="T36" fmla="*/ 170 w 355"/>
                <a:gd name="T37" fmla="*/ 355 h 355"/>
                <a:gd name="T38" fmla="*/ 205 w 355"/>
                <a:gd name="T39" fmla="*/ 353 h 355"/>
                <a:gd name="T40" fmla="*/ 237 w 355"/>
                <a:gd name="T41" fmla="*/ 343 h 355"/>
                <a:gd name="T42" fmla="*/ 267 w 355"/>
                <a:gd name="T43" fmla="*/ 329 h 355"/>
                <a:gd name="T44" fmla="*/ 295 w 355"/>
                <a:gd name="T45" fmla="*/ 309 h 355"/>
                <a:gd name="T46" fmla="*/ 319 w 355"/>
                <a:gd name="T47" fmla="*/ 283 h 355"/>
                <a:gd name="T48" fmla="*/ 337 w 355"/>
                <a:gd name="T49" fmla="*/ 253 h 355"/>
                <a:gd name="T50" fmla="*/ 349 w 355"/>
                <a:gd name="T51" fmla="*/ 219 h 355"/>
                <a:gd name="T52" fmla="*/ 355 w 355"/>
                <a:gd name="T53" fmla="*/ 185 h 355"/>
                <a:gd name="T54" fmla="*/ 353 w 355"/>
                <a:gd name="T55" fmla="*/ 151 h 355"/>
                <a:gd name="T56" fmla="*/ 343 w 355"/>
                <a:gd name="T57" fmla="*/ 117 h 355"/>
                <a:gd name="T58" fmla="*/ 329 w 355"/>
                <a:gd name="T59" fmla="*/ 87 h 355"/>
                <a:gd name="T60" fmla="*/ 309 w 355"/>
                <a:gd name="T61" fmla="*/ 59 h 355"/>
                <a:gd name="T62" fmla="*/ 283 w 355"/>
                <a:gd name="T63" fmla="*/ 35 h 355"/>
                <a:gd name="T64" fmla="*/ 253 w 355"/>
                <a:gd name="T65" fmla="*/ 17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5" h="355">
                  <a:moveTo>
                    <a:pt x="253" y="17"/>
                  </a:moveTo>
                  <a:lnTo>
                    <a:pt x="219" y="5"/>
                  </a:lnTo>
                  <a:lnTo>
                    <a:pt x="184" y="0"/>
                  </a:lnTo>
                  <a:lnTo>
                    <a:pt x="150" y="3"/>
                  </a:lnTo>
                  <a:lnTo>
                    <a:pt x="116" y="11"/>
                  </a:lnTo>
                  <a:lnTo>
                    <a:pt x="86" y="25"/>
                  </a:lnTo>
                  <a:lnTo>
                    <a:pt x="58" y="45"/>
                  </a:lnTo>
                  <a:lnTo>
                    <a:pt x="34" y="71"/>
                  </a:lnTo>
                  <a:lnTo>
                    <a:pt x="16" y="103"/>
                  </a:lnTo>
                  <a:lnTo>
                    <a:pt x="4" y="137"/>
                  </a:lnTo>
                  <a:lnTo>
                    <a:pt x="0" y="171"/>
                  </a:lnTo>
                  <a:lnTo>
                    <a:pt x="0" y="205"/>
                  </a:lnTo>
                  <a:lnTo>
                    <a:pt x="10" y="237"/>
                  </a:lnTo>
                  <a:lnTo>
                    <a:pt x="24" y="267"/>
                  </a:lnTo>
                  <a:lnTo>
                    <a:pt x="44" y="295"/>
                  </a:lnTo>
                  <a:lnTo>
                    <a:pt x="70" y="319"/>
                  </a:lnTo>
                  <a:lnTo>
                    <a:pt x="100" y="337"/>
                  </a:lnTo>
                  <a:lnTo>
                    <a:pt x="134" y="349"/>
                  </a:lnTo>
                  <a:lnTo>
                    <a:pt x="170" y="355"/>
                  </a:lnTo>
                  <a:lnTo>
                    <a:pt x="205" y="353"/>
                  </a:lnTo>
                  <a:lnTo>
                    <a:pt x="237" y="343"/>
                  </a:lnTo>
                  <a:lnTo>
                    <a:pt x="267" y="329"/>
                  </a:lnTo>
                  <a:lnTo>
                    <a:pt x="295" y="309"/>
                  </a:lnTo>
                  <a:lnTo>
                    <a:pt x="319" y="283"/>
                  </a:lnTo>
                  <a:lnTo>
                    <a:pt x="337" y="253"/>
                  </a:lnTo>
                  <a:lnTo>
                    <a:pt x="349" y="219"/>
                  </a:lnTo>
                  <a:lnTo>
                    <a:pt x="355" y="185"/>
                  </a:lnTo>
                  <a:lnTo>
                    <a:pt x="353" y="151"/>
                  </a:lnTo>
                  <a:lnTo>
                    <a:pt x="343" y="117"/>
                  </a:lnTo>
                  <a:lnTo>
                    <a:pt x="329" y="87"/>
                  </a:lnTo>
                  <a:lnTo>
                    <a:pt x="309" y="59"/>
                  </a:lnTo>
                  <a:lnTo>
                    <a:pt x="283" y="35"/>
                  </a:lnTo>
                  <a:lnTo>
                    <a:pt x="253" y="17"/>
                  </a:lnTo>
                  <a:close/>
                </a:path>
              </a:pathLst>
            </a:custGeom>
            <a:solidFill>
              <a:srgbClr val="FFFFFF"/>
            </a:solidFill>
            <a:ln w="60325">
              <a:solidFill>
                <a:srgbClr val="0000FF"/>
              </a:solidFill>
              <a:prstDash val="solid"/>
              <a:round/>
              <a:headEnd/>
              <a:tailEnd/>
            </a:ln>
          </p:spPr>
          <p:txBody>
            <a:bodyPr/>
            <a:lstStyle/>
            <a:p>
              <a:endParaRPr lang="zh-CN" altLang="en-US"/>
            </a:p>
          </p:txBody>
        </p:sp>
        <p:sp>
          <p:nvSpPr>
            <p:cNvPr id="548920" name="Freeform 56"/>
            <p:cNvSpPr>
              <a:spLocks/>
            </p:cNvSpPr>
            <p:nvPr/>
          </p:nvSpPr>
          <p:spPr bwMode="auto">
            <a:xfrm>
              <a:off x="4136" y="925"/>
              <a:ext cx="36" cy="119"/>
            </a:xfrm>
            <a:custGeom>
              <a:avLst/>
              <a:gdLst>
                <a:gd name="T0" fmla="*/ 0 w 36"/>
                <a:gd name="T1" fmla="*/ 0 h 119"/>
                <a:gd name="T2" fmla="*/ 36 w 36"/>
                <a:gd name="T3" fmla="*/ 4 h 119"/>
                <a:gd name="T4" fmla="*/ 4 w 36"/>
                <a:gd name="T5" fmla="*/ 119 h 119"/>
                <a:gd name="T6" fmla="*/ 0 w 36"/>
                <a:gd name="T7" fmla="*/ 0 h 119"/>
              </a:gdLst>
              <a:ahLst/>
              <a:cxnLst>
                <a:cxn ang="0">
                  <a:pos x="T0" y="T1"/>
                </a:cxn>
                <a:cxn ang="0">
                  <a:pos x="T2" y="T3"/>
                </a:cxn>
                <a:cxn ang="0">
                  <a:pos x="T4" y="T5"/>
                </a:cxn>
                <a:cxn ang="0">
                  <a:pos x="T6" y="T7"/>
                </a:cxn>
              </a:cxnLst>
              <a:rect l="0" t="0" r="r" b="b"/>
              <a:pathLst>
                <a:path w="36" h="119">
                  <a:moveTo>
                    <a:pt x="0" y="0"/>
                  </a:moveTo>
                  <a:lnTo>
                    <a:pt x="36" y="4"/>
                  </a:lnTo>
                  <a:lnTo>
                    <a:pt x="4" y="119"/>
                  </a:lnTo>
                  <a:lnTo>
                    <a:pt x="0" y="0"/>
                  </a:lnTo>
                  <a:close/>
                </a:path>
              </a:pathLst>
            </a:custGeom>
            <a:solidFill>
              <a:srgbClr val="000000"/>
            </a:solidFill>
            <a:ln w="3175">
              <a:solidFill>
                <a:srgbClr val="000000"/>
              </a:solidFill>
              <a:prstDash val="solid"/>
              <a:round/>
              <a:headEnd/>
              <a:tailEnd/>
            </a:ln>
          </p:spPr>
          <p:txBody>
            <a:bodyPr/>
            <a:lstStyle/>
            <a:p>
              <a:endParaRPr lang="zh-CN" altLang="en-US"/>
            </a:p>
          </p:txBody>
        </p:sp>
        <p:sp>
          <p:nvSpPr>
            <p:cNvPr id="548921" name="Freeform 57"/>
            <p:cNvSpPr>
              <a:spLocks/>
            </p:cNvSpPr>
            <p:nvPr/>
          </p:nvSpPr>
          <p:spPr bwMode="auto">
            <a:xfrm>
              <a:off x="3901" y="796"/>
              <a:ext cx="253" cy="213"/>
            </a:xfrm>
            <a:custGeom>
              <a:avLst/>
              <a:gdLst>
                <a:gd name="T0" fmla="*/ 251 w 253"/>
                <a:gd name="T1" fmla="*/ 144 h 213"/>
                <a:gd name="T2" fmla="*/ 253 w 253"/>
                <a:gd name="T3" fmla="*/ 128 h 213"/>
                <a:gd name="T4" fmla="*/ 251 w 253"/>
                <a:gd name="T5" fmla="*/ 112 h 213"/>
                <a:gd name="T6" fmla="*/ 249 w 253"/>
                <a:gd name="T7" fmla="*/ 96 h 213"/>
                <a:gd name="T8" fmla="*/ 243 w 253"/>
                <a:gd name="T9" fmla="*/ 80 h 213"/>
                <a:gd name="T10" fmla="*/ 229 w 253"/>
                <a:gd name="T11" fmla="*/ 52 h 213"/>
                <a:gd name="T12" fmla="*/ 205 w 253"/>
                <a:gd name="T13" fmla="*/ 28 h 213"/>
                <a:gd name="T14" fmla="*/ 183 w 253"/>
                <a:gd name="T15" fmla="*/ 14 h 213"/>
                <a:gd name="T16" fmla="*/ 161 w 253"/>
                <a:gd name="T17" fmla="*/ 4 h 213"/>
                <a:gd name="T18" fmla="*/ 137 w 253"/>
                <a:gd name="T19" fmla="*/ 0 h 213"/>
                <a:gd name="T20" fmla="*/ 112 w 253"/>
                <a:gd name="T21" fmla="*/ 0 h 213"/>
                <a:gd name="T22" fmla="*/ 88 w 253"/>
                <a:gd name="T23" fmla="*/ 6 h 213"/>
                <a:gd name="T24" fmla="*/ 66 w 253"/>
                <a:gd name="T25" fmla="*/ 14 h 213"/>
                <a:gd name="T26" fmla="*/ 46 w 253"/>
                <a:gd name="T27" fmla="*/ 28 h 213"/>
                <a:gd name="T28" fmla="*/ 28 w 253"/>
                <a:gd name="T29" fmla="*/ 46 h 213"/>
                <a:gd name="T30" fmla="*/ 16 w 253"/>
                <a:gd name="T31" fmla="*/ 66 h 213"/>
                <a:gd name="T32" fmla="*/ 6 w 253"/>
                <a:gd name="T33" fmla="*/ 86 h 213"/>
                <a:gd name="T34" fmla="*/ 0 w 253"/>
                <a:gd name="T35" fmla="*/ 108 h 213"/>
                <a:gd name="T36" fmla="*/ 0 w 253"/>
                <a:gd name="T37" fmla="*/ 130 h 213"/>
                <a:gd name="T38" fmla="*/ 2 w 253"/>
                <a:gd name="T39" fmla="*/ 152 h 213"/>
                <a:gd name="T40" fmla="*/ 8 w 253"/>
                <a:gd name="T41" fmla="*/ 174 h 213"/>
                <a:gd name="T42" fmla="*/ 18 w 253"/>
                <a:gd name="T43" fmla="*/ 195 h 213"/>
                <a:gd name="T44" fmla="*/ 32 w 253"/>
                <a:gd name="T45" fmla="*/ 21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3" h="213">
                  <a:moveTo>
                    <a:pt x="251" y="144"/>
                  </a:moveTo>
                  <a:lnTo>
                    <a:pt x="253" y="128"/>
                  </a:lnTo>
                  <a:lnTo>
                    <a:pt x="251" y="112"/>
                  </a:lnTo>
                  <a:lnTo>
                    <a:pt x="249" y="96"/>
                  </a:lnTo>
                  <a:lnTo>
                    <a:pt x="243" y="80"/>
                  </a:lnTo>
                  <a:lnTo>
                    <a:pt x="229" y="52"/>
                  </a:lnTo>
                  <a:lnTo>
                    <a:pt x="205" y="28"/>
                  </a:lnTo>
                  <a:lnTo>
                    <a:pt x="183" y="14"/>
                  </a:lnTo>
                  <a:lnTo>
                    <a:pt x="161" y="4"/>
                  </a:lnTo>
                  <a:lnTo>
                    <a:pt x="137" y="0"/>
                  </a:lnTo>
                  <a:lnTo>
                    <a:pt x="112" y="0"/>
                  </a:lnTo>
                  <a:lnTo>
                    <a:pt x="88" y="6"/>
                  </a:lnTo>
                  <a:lnTo>
                    <a:pt x="66" y="14"/>
                  </a:lnTo>
                  <a:lnTo>
                    <a:pt x="46" y="28"/>
                  </a:lnTo>
                  <a:lnTo>
                    <a:pt x="28" y="46"/>
                  </a:lnTo>
                  <a:lnTo>
                    <a:pt x="16" y="66"/>
                  </a:lnTo>
                  <a:lnTo>
                    <a:pt x="6" y="86"/>
                  </a:lnTo>
                  <a:lnTo>
                    <a:pt x="0" y="108"/>
                  </a:lnTo>
                  <a:lnTo>
                    <a:pt x="0" y="130"/>
                  </a:lnTo>
                  <a:lnTo>
                    <a:pt x="2" y="152"/>
                  </a:lnTo>
                  <a:lnTo>
                    <a:pt x="8" y="174"/>
                  </a:lnTo>
                  <a:lnTo>
                    <a:pt x="18" y="195"/>
                  </a:lnTo>
                  <a:lnTo>
                    <a:pt x="32" y="213"/>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8922" name="Freeform 58"/>
            <p:cNvSpPr>
              <a:spLocks/>
            </p:cNvSpPr>
            <p:nvPr/>
          </p:nvSpPr>
          <p:spPr bwMode="auto">
            <a:xfrm>
              <a:off x="4767" y="2210"/>
              <a:ext cx="118" cy="36"/>
            </a:xfrm>
            <a:custGeom>
              <a:avLst/>
              <a:gdLst>
                <a:gd name="T0" fmla="*/ 118 w 118"/>
                <a:gd name="T1" fmla="*/ 0 h 36"/>
                <a:gd name="T2" fmla="*/ 114 w 118"/>
                <a:gd name="T3" fmla="*/ 36 h 36"/>
                <a:gd name="T4" fmla="*/ 0 w 118"/>
                <a:gd name="T5" fmla="*/ 4 h 36"/>
                <a:gd name="T6" fmla="*/ 118 w 118"/>
                <a:gd name="T7" fmla="*/ 0 h 36"/>
              </a:gdLst>
              <a:ahLst/>
              <a:cxnLst>
                <a:cxn ang="0">
                  <a:pos x="T0" y="T1"/>
                </a:cxn>
                <a:cxn ang="0">
                  <a:pos x="T2" y="T3"/>
                </a:cxn>
                <a:cxn ang="0">
                  <a:pos x="T4" y="T5"/>
                </a:cxn>
                <a:cxn ang="0">
                  <a:pos x="T6" y="T7"/>
                </a:cxn>
              </a:cxnLst>
              <a:rect l="0" t="0" r="r" b="b"/>
              <a:pathLst>
                <a:path w="118" h="36">
                  <a:moveTo>
                    <a:pt x="118" y="0"/>
                  </a:moveTo>
                  <a:lnTo>
                    <a:pt x="114" y="36"/>
                  </a:lnTo>
                  <a:lnTo>
                    <a:pt x="0" y="4"/>
                  </a:lnTo>
                  <a:lnTo>
                    <a:pt x="118" y="0"/>
                  </a:lnTo>
                  <a:close/>
                </a:path>
              </a:pathLst>
            </a:custGeom>
            <a:solidFill>
              <a:srgbClr val="000000"/>
            </a:solidFill>
            <a:ln w="3175">
              <a:solidFill>
                <a:srgbClr val="000000"/>
              </a:solidFill>
              <a:prstDash val="solid"/>
              <a:round/>
              <a:headEnd/>
              <a:tailEnd/>
            </a:ln>
          </p:spPr>
          <p:txBody>
            <a:bodyPr/>
            <a:lstStyle/>
            <a:p>
              <a:endParaRPr lang="zh-CN" altLang="en-US"/>
            </a:p>
          </p:txBody>
        </p:sp>
        <p:sp>
          <p:nvSpPr>
            <p:cNvPr id="548923" name="Freeform 59"/>
            <p:cNvSpPr>
              <a:spLocks/>
            </p:cNvSpPr>
            <p:nvPr/>
          </p:nvSpPr>
          <p:spPr bwMode="auto">
            <a:xfrm>
              <a:off x="4793" y="1975"/>
              <a:ext cx="212" cy="253"/>
            </a:xfrm>
            <a:custGeom>
              <a:avLst/>
              <a:gdLst>
                <a:gd name="T0" fmla="*/ 68 w 212"/>
                <a:gd name="T1" fmla="*/ 251 h 253"/>
                <a:gd name="T2" fmla="*/ 84 w 212"/>
                <a:gd name="T3" fmla="*/ 253 h 253"/>
                <a:gd name="T4" fmla="*/ 100 w 212"/>
                <a:gd name="T5" fmla="*/ 251 h 253"/>
                <a:gd name="T6" fmla="*/ 116 w 212"/>
                <a:gd name="T7" fmla="*/ 249 h 253"/>
                <a:gd name="T8" fmla="*/ 132 w 212"/>
                <a:gd name="T9" fmla="*/ 243 h 253"/>
                <a:gd name="T10" fmla="*/ 160 w 212"/>
                <a:gd name="T11" fmla="*/ 229 h 253"/>
                <a:gd name="T12" fmla="*/ 184 w 212"/>
                <a:gd name="T13" fmla="*/ 205 h 253"/>
                <a:gd name="T14" fmla="*/ 198 w 212"/>
                <a:gd name="T15" fmla="*/ 183 h 253"/>
                <a:gd name="T16" fmla="*/ 208 w 212"/>
                <a:gd name="T17" fmla="*/ 161 h 253"/>
                <a:gd name="T18" fmla="*/ 212 w 212"/>
                <a:gd name="T19" fmla="*/ 137 h 253"/>
                <a:gd name="T20" fmla="*/ 212 w 212"/>
                <a:gd name="T21" fmla="*/ 113 h 253"/>
                <a:gd name="T22" fmla="*/ 208 w 212"/>
                <a:gd name="T23" fmla="*/ 88 h 253"/>
                <a:gd name="T24" fmla="*/ 198 w 212"/>
                <a:gd name="T25" fmla="*/ 66 h 253"/>
                <a:gd name="T26" fmla="*/ 184 w 212"/>
                <a:gd name="T27" fmla="*/ 46 h 253"/>
                <a:gd name="T28" fmla="*/ 166 w 212"/>
                <a:gd name="T29" fmla="*/ 28 h 253"/>
                <a:gd name="T30" fmla="*/ 146 w 212"/>
                <a:gd name="T31" fmla="*/ 16 h 253"/>
                <a:gd name="T32" fmla="*/ 126 w 212"/>
                <a:gd name="T33" fmla="*/ 6 h 253"/>
                <a:gd name="T34" fmla="*/ 104 w 212"/>
                <a:gd name="T35" fmla="*/ 0 h 253"/>
                <a:gd name="T36" fmla="*/ 82 w 212"/>
                <a:gd name="T37" fmla="*/ 0 h 253"/>
                <a:gd name="T38" fmla="*/ 60 w 212"/>
                <a:gd name="T39" fmla="*/ 2 h 253"/>
                <a:gd name="T40" fmla="*/ 38 w 212"/>
                <a:gd name="T41" fmla="*/ 8 h 253"/>
                <a:gd name="T42" fmla="*/ 18 w 212"/>
                <a:gd name="T43" fmla="*/ 18 h 253"/>
                <a:gd name="T44" fmla="*/ 0 w 212"/>
                <a:gd name="T45" fmla="*/ 3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2" h="253">
                  <a:moveTo>
                    <a:pt x="68" y="251"/>
                  </a:moveTo>
                  <a:lnTo>
                    <a:pt x="84" y="253"/>
                  </a:lnTo>
                  <a:lnTo>
                    <a:pt x="100" y="251"/>
                  </a:lnTo>
                  <a:lnTo>
                    <a:pt x="116" y="249"/>
                  </a:lnTo>
                  <a:lnTo>
                    <a:pt x="132" y="243"/>
                  </a:lnTo>
                  <a:lnTo>
                    <a:pt x="160" y="229"/>
                  </a:lnTo>
                  <a:lnTo>
                    <a:pt x="184" y="205"/>
                  </a:lnTo>
                  <a:lnTo>
                    <a:pt x="198" y="183"/>
                  </a:lnTo>
                  <a:lnTo>
                    <a:pt x="208" y="161"/>
                  </a:lnTo>
                  <a:lnTo>
                    <a:pt x="212" y="137"/>
                  </a:lnTo>
                  <a:lnTo>
                    <a:pt x="212" y="113"/>
                  </a:lnTo>
                  <a:lnTo>
                    <a:pt x="208" y="88"/>
                  </a:lnTo>
                  <a:lnTo>
                    <a:pt x="198" y="66"/>
                  </a:lnTo>
                  <a:lnTo>
                    <a:pt x="184" y="46"/>
                  </a:lnTo>
                  <a:lnTo>
                    <a:pt x="166" y="28"/>
                  </a:lnTo>
                  <a:lnTo>
                    <a:pt x="146" y="16"/>
                  </a:lnTo>
                  <a:lnTo>
                    <a:pt x="126" y="6"/>
                  </a:lnTo>
                  <a:lnTo>
                    <a:pt x="104" y="0"/>
                  </a:lnTo>
                  <a:lnTo>
                    <a:pt x="82" y="0"/>
                  </a:lnTo>
                  <a:lnTo>
                    <a:pt x="60" y="2"/>
                  </a:lnTo>
                  <a:lnTo>
                    <a:pt x="38" y="8"/>
                  </a:lnTo>
                  <a:lnTo>
                    <a:pt x="18" y="18"/>
                  </a:lnTo>
                  <a:lnTo>
                    <a:pt x="0" y="32"/>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8924" name="Freeform 60"/>
            <p:cNvSpPr>
              <a:spLocks/>
            </p:cNvSpPr>
            <p:nvPr/>
          </p:nvSpPr>
          <p:spPr bwMode="auto">
            <a:xfrm>
              <a:off x="4460" y="1905"/>
              <a:ext cx="357" cy="355"/>
            </a:xfrm>
            <a:custGeom>
              <a:avLst/>
              <a:gdLst>
                <a:gd name="T0" fmla="*/ 253 w 357"/>
                <a:gd name="T1" fmla="*/ 16 h 355"/>
                <a:gd name="T2" fmla="*/ 219 w 357"/>
                <a:gd name="T3" fmla="*/ 4 h 355"/>
                <a:gd name="T4" fmla="*/ 185 w 357"/>
                <a:gd name="T5" fmla="*/ 0 h 355"/>
                <a:gd name="T6" fmla="*/ 151 w 357"/>
                <a:gd name="T7" fmla="*/ 0 h 355"/>
                <a:gd name="T8" fmla="*/ 117 w 357"/>
                <a:gd name="T9" fmla="*/ 10 h 355"/>
                <a:gd name="T10" fmla="*/ 86 w 357"/>
                <a:gd name="T11" fmla="*/ 24 h 355"/>
                <a:gd name="T12" fmla="*/ 58 w 357"/>
                <a:gd name="T13" fmla="*/ 44 h 355"/>
                <a:gd name="T14" fmla="*/ 34 w 357"/>
                <a:gd name="T15" fmla="*/ 70 h 355"/>
                <a:gd name="T16" fmla="*/ 16 w 357"/>
                <a:gd name="T17" fmla="*/ 100 h 355"/>
                <a:gd name="T18" fmla="*/ 4 w 357"/>
                <a:gd name="T19" fmla="*/ 134 h 355"/>
                <a:gd name="T20" fmla="*/ 0 w 357"/>
                <a:gd name="T21" fmla="*/ 169 h 355"/>
                <a:gd name="T22" fmla="*/ 2 w 357"/>
                <a:gd name="T23" fmla="*/ 203 h 355"/>
                <a:gd name="T24" fmla="*/ 12 w 357"/>
                <a:gd name="T25" fmla="*/ 237 h 355"/>
                <a:gd name="T26" fmla="*/ 26 w 357"/>
                <a:gd name="T27" fmla="*/ 267 h 355"/>
                <a:gd name="T28" fmla="*/ 46 w 357"/>
                <a:gd name="T29" fmla="*/ 295 h 355"/>
                <a:gd name="T30" fmla="*/ 72 w 357"/>
                <a:gd name="T31" fmla="*/ 319 h 355"/>
                <a:gd name="T32" fmla="*/ 102 w 357"/>
                <a:gd name="T33" fmla="*/ 337 h 355"/>
                <a:gd name="T34" fmla="*/ 137 w 357"/>
                <a:gd name="T35" fmla="*/ 349 h 355"/>
                <a:gd name="T36" fmla="*/ 171 w 357"/>
                <a:gd name="T37" fmla="*/ 355 h 355"/>
                <a:gd name="T38" fmla="*/ 205 w 357"/>
                <a:gd name="T39" fmla="*/ 353 h 355"/>
                <a:gd name="T40" fmla="*/ 239 w 357"/>
                <a:gd name="T41" fmla="*/ 343 h 355"/>
                <a:gd name="T42" fmla="*/ 269 w 357"/>
                <a:gd name="T43" fmla="*/ 329 h 355"/>
                <a:gd name="T44" fmla="*/ 297 w 357"/>
                <a:gd name="T45" fmla="*/ 309 h 355"/>
                <a:gd name="T46" fmla="*/ 321 w 357"/>
                <a:gd name="T47" fmla="*/ 283 h 355"/>
                <a:gd name="T48" fmla="*/ 339 w 357"/>
                <a:gd name="T49" fmla="*/ 253 h 355"/>
                <a:gd name="T50" fmla="*/ 351 w 357"/>
                <a:gd name="T51" fmla="*/ 219 h 355"/>
                <a:gd name="T52" fmla="*/ 357 w 357"/>
                <a:gd name="T53" fmla="*/ 185 h 355"/>
                <a:gd name="T54" fmla="*/ 355 w 357"/>
                <a:gd name="T55" fmla="*/ 150 h 355"/>
                <a:gd name="T56" fmla="*/ 345 w 357"/>
                <a:gd name="T57" fmla="*/ 116 h 355"/>
                <a:gd name="T58" fmla="*/ 331 w 357"/>
                <a:gd name="T59" fmla="*/ 86 h 355"/>
                <a:gd name="T60" fmla="*/ 311 w 357"/>
                <a:gd name="T61" fmla="*/ 58 h 355"/>
                <a:gd name="T62" fmla="*/ 285 w 357"/>
                <a:gd name="T63" fmla="*/ 34 h 355"/>
                <a:gd name="T64" fmla="*/ 253 w 357"/>
                <a:gd name="T65" fmla="*/ 16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7" h="355">
                  <a:moveTo>
                    <a:pt x="253" y="16"/>
                  </a:moveTo>
                  <a:lnTo>
                    <a:pt x="219" y="4"/>
                  </a:lnTo>
                  <a:lnTo>
                    <a:pt x="185" y="0"/>
                  </a:lnTo>
                  <a:lnTo>
                    <a:pt x="151" y="0"/>
                  </a:lnTo>
                  <a:lnTo>
                    <a:pt x="117" y="10"/>
                  </a:lnTo>
                  <a:lnTo>
                    <a:pt x="86" y="24"/>
                  </a:lnTo>
                  <a:lnTo>
                    <a:pt x="58" y="44"/>
                  </a:lnTo>
                  <a:lnTo>
                    <a:pt x="34" y="70"/>
                  </a:lnTo>
                  <a:lnTo>
                    <a:pt x="16" y="100"/>
                  </a:lnTo>
                  <a:lnTo>
                    <a:pt x="4" y="134"/>
                  </a:lnTo>
                  <a:lnTo>
                    <a:pt x="0" y="169"/>
                  </a:lnTo>
                  <a:lnTo>
                    <a:pt x="2" y="203"/>
                  </a:lnTo>
                  <a:lnTo>
                    <a:pt x="12" y="237"/>
                  </a:lnTo>
                  <a:lnTo>
                    <a:pt x="26" y="267"/>
                  </a:lnTo>
                  <a:lnTo>
                    <a:pt x="46" y="295"/>
                  </a:lnTo>
                  <a:lnTo>
                    <a:pt x="72" y="319"/>
                  </a:lnTo>
                  <a:lnTo>
                    <a:pt x="102" y="337"/>
                  </a:lnTo>
                  <a:lnTo>
                    <a:pt x="137" y="349"/>
                  </a:lnTo>
                  <a:lnTo>
                    <a:pt x="171" y="355"/>
                  </a:lnTo>
                  <a:lnTo>
                    <a:pt x="205" y="353"/>
                  </a:lnTo>
                  <a:lnTo>
                    <a:pt x="239" y="343"/>
                  </a:lnTo>
                  <a:lnTo>
                    <a:pt x="269" y="329"/>
                  </a:lnTo>
                  <a:lnTo>
                    <a:pt x="297" y="309"/>
                  </a:lnTo>
                  <a:lnTo>
                    <a:pt x="321" y="283"/>
                  </a:lnTo>
                  <a:lnTo>
                    <a:pt x="339" y="253"/>
                  </a:lnTo>
                  <a:lnTo>
                    <a:pt x="351" y="219"/>
                  </a:lnTo>
                  <a:lnTo>
                    <a:pt x="357" y="185"/>
                  </a:lnTo>
                  <a:lnTo>
                    <a:pt x="355" y="150"/>
                  </a:lnTo>
                  <a:lnTo>
                    <a:pt x="345" y="116"/>
                  </a:lnTo>
                  <a:lnTo>
                    <a:pt x="331" y="86"/>
                  </a:lnTo>
                  <a:lnTo>
                    <a:pt x="311" y="58"/>
                  </a:lnTo>
                  <a:lnTo>
                    <a:pt x="285" y="34"/>
                  </a:lnTo>
                  <a:lnTo>
                    <a:pt x="253" y="16"/>
                  </a:lnTo>
                  <a:close/>
                </a:path>
              </a:pathLst>
            </a:custGeom>
            <a:solidFill>
              <a:srgbClr val="FFFFFF"/>
            </a:solidFill>
            <a:ln w="60325">
              <a:solidFill>
                <a:srgbClr val="0000FF"/>
              </a:solidFill>
              <a:prstDash val="solid"/>
              <a:round/>
              <a:headEnd/>
              <a:tailEnd/>
            </a:ln>
          </p:spPr>
          <p:txBody>
            <a:bodyPr/>
            <a:lstStyle/>
            <a:p>
              <a:endParaRPr lang="zh-CN" altLang="en-US"/>
            </a:p>
          </p:txBody>
        </p:sp>
        <p:sp>
          <p:nvSpPr>
            <p:cNvPr id="548925" name="Rectangle 61"/>
            <p:cNvSpPr>
              <a:spLocks noChangeArrowheads="1"/>
            </p:cNvSpPr>
            <p:nvPr/>
          </p:nvSpPr>
          <p:spPr bwMode="auto">
            <a:xfrm>
              <a:off x="3893" y="1000"/>
              <a:ext cx="253"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48926" name="Rectangle 62"/>
            <p:cNvSpPr>
              <a:spLocks noChangeArrowheads="1"/>
            </p:cNvSpPr>
            <p:nvPr/>
          </p:nvSpPr>
          <p:spPr bwMode="auto">
            <a:xfrm>
              <a:off x="3939" y="1032"/>
              <a:ext cx="176"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200">
                  <a:solidFill>
                    <a:srgbClr val="000000"/>
                  </a:solidFill>
                  <a:latin typeface="Times New Roman" panose="02020603050405020304" pitchFamily="18" charset="0"/>
                </a:rPr>
                <a:t>00</a:t>
              </a:r>
              <a:endParaRPr lang="en-US" altLang="zh-CN" sz="1800">
                <a:latin typeface="Arial" panose="020B0604020202020204" pitchFamily="34" charset="0"/>
              </a:endParaRPr>
            </a:p>
          </p:txBody>
        </p:sp>
        <p:sp>
          <p:nvSpPr>
            <p:cNvPr id="548927" name="Rectangle 63"/>
            <p:cNvSpPr>
              <a:spLocks noChangeArrowheads="1"/>
            </p:cNvSpPr>
            <p:nvPr/>
          </p:nvSpPr>
          <p:spPr bwMode="auto">
            <a:xfrm>
              <a:off x="4038" y="1110"/>
              <a:ext cx="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endParaRPr lang="zh-CN" altLang="zh-CN" sz="1800">
                <a:latin typeface="Arial" panose="020B0604020202020204" pitchFamily="34" charset="0"/>
              </a:endParaRPr>
            </a:p>
          </p:txBody>
        </p:sp>
        <p:sp>
          <p:nvSpPr>
            <p:cNvPr id="548928" name="Rectangle 64"/>
            <p:cNvSpPr>
              <a:spLocks noChangeArrowheads="1"/>
            </p:cNvSpPr>
            <p:nvPr/>
          </p:nvSpPr>
          <p:spPr bwMode="auto">
            <a:xfrm>
              <a:off x="4096" y="1110"/>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500">
                  <a:solidFill>
                    <a:srgbClr val="000000"/>
                  </a:solidFill>
                  <a:latin typeface="Times New Roman" panose="02020603050405020304" pitchFamily="18" charset="0"/>
                </a:rPr>
                <a:t> </a:t>
              </a:r>
              <a:endParaRPr lang="en-US" altLang="zh-CN" sz="1800">
                <a:latin typeface="Arial" panose="020B0604020202020204" pitchFamily="34" charset="0"/>
              </a:endParaRPr>
            </a:p>
          </p:txBody>
        </p:sp>
        <p:sp>
          <p:nvSpPr>
            <p:cNvPr id="548929" name="Rectangle 65"/>
            <p:cNvSpPr>
              <a:spLocks noChangeArrowheads="1"/>
            </p:cNvSpPr>
            <p:nvPr/>
          </p:nvSpPr>
          <p:spPr bwMode="auto">
            <a:xfrm>
              <a:off x="3340" y="1937"/>
              <a:ext cx="331"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48930" name="Rectangle 66"/>
            <p:cNvSpPr>
              <a:spLocks noChangeArrowheads="1"/>
            </p:cNvSpPr>
            <p:nvPr/>
          </p:nvSpPr>
          <p:spPr bwMode="auto">
            <a:xfrm>
              <a:off x="3426" y="1969"/>
              <a:ext cx="176"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200">
                  <a:solidFill>
                    <a:srgbClr val="000000"/>
                  </a:solidFill>
                  <a:latin typeface="Times New Roman" panose="02020603050405020304" pitchFamily="18" charset="0"/>
                </a:rPr>
                <a:t>10</a:t>
              </a:r>
              <a:endParaRPr lang="en-US" altLang="zh-CN" sz="1800">
                <a:latin typeface="Arial" panose="020B0604020202020204" pitchFamily="34" charset="0"/>
              </a:endParaRPr>
            </a:p>
          </p:txBody>
        </p:sp>
        <p:sp>
          <p:nvSpPr>
            <p:cNvPr id="548931" name="Rectangle 67"/>
            <p:cNvSpPr>
              <a:spLocks noChangeArrowheads="1"/>
            </p:cNvSpPr>
            <p:nvPr/>
          </p:nvSpPr>
          <p:spPr bwMode="auto">
            <a:xfrm>
              <a:off x="3525" y="2047"/>
              <a:ext cx="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endParaRPr lang="zh-CN" altLang="zh-CN" sz="1800">
                <a:latin typeface="Arial" panose="020B0604020202020204" pitchFamily="34" charset="0"/>
              </a:endParaRPr>
            </a:p>
          </p:txBody>
        </p:sp>
        <p:sp>
          <p:nvSpPr>
            <p:cNvPr id="548932" name="Rectangle 68"/>
            <p:cNvSpPr>
              <a:spLocks noChangeArrowheads="1"/>
            </p:cNvSpPr>
            <p:nvPr/>
          </p:nvSpPr>
          <p:spPr bwMode="auto">
            <a:xfrm>
              <a:off x="3583" y="2047"/>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500">
                  <a:solidFill>
                    <a:srgbClr val="000000"/>
                  </a:solidFill>
                  <a:latin typeface="Times New Roman" panose="02020603050405020304" pitchFamily="18" charset="0"/>
                </a:rPr>
                <a:t> </a:t>
              </a:r>
              <a:endParaRPr lang="en-US" altLang="zh-CN" sz="1800">
                <a:latin typeface="Arial" panose="020B0604020202020204" pitchFamily="34" charset="0"/>
              </a:endParaRPr>
            </a:p>
          </p:txBody>
        </p:sp>
        <p:sp>
          <p:nvSpPr>
            <p:cNvPr id="548933" name="Rectangle 69"/>
            <p:cNvSpPr>
              <a:spLocks noChangeArrowheads="1"/>
            </p:cNvSpPr>
            <p:nvPr/>
          </p:nvSpPr>
          <p:spPr bwMode="auto">
            <a:xfrm>
              <a:off x="4524" y="1937"/>
              <a:ext cx="223"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48934" name="Rectangle 70"/>
            <p:cNvSpPr>
              <a:spLocks noChangeArrowheads="1"/>
            </p:cNvSpPr>
            <p:nvPr/>
          </p:nvSpPr>
          <p:spPr bwMode="auto">
            <a:xfrm>
              <a:off x="4556" y="1969"/>
              <a:ext cx="176"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200">
                  <a:solidFill>
                    <a:srgbClr val="000000"/>
                  </a:solidFill>
                  <a:latin typeface="Times New Roman" panose="02020603050405020304" pitchFamily="18" charset="0"/>
                </a:rPr>
                <a:t>01</a:t>
              </a:r>
              <a:endParaRPr lang="en-US" altLang="zh-CN" sz="1800">
                <a:latin typeface="Arial" panose="020B0604020202020204" pitchFamily="34" charset="0"/>
              </a:endParaRPr>
            </a:p>
          </p:txBody>
        </p:sp>
        <p:sp>
          <p:nvSpPr>
            <p:cNvPr id="548935" name="Rectangle 71"/>
            <p:cNvSpPr>
              <a:spLocks noChangeArrowheads="1"/>
            </p:cNvSpPr>
            <p:nvPr/>
          </p:nvSpPr>
          <p:spPr bwMode="auto">
            <a:xfrm>
              <a:off x="4655" y="2047"/>
              <a:ext cx="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endParaRPr lang="zh-CN" altLang="zh-CN" sz="1800">
                <a:latin typeface="Arial" panose="020B0604020202020204" pitchFamily="34" charset="0"/>
              </a:endParaRPr>
            </a:p>
          </p:txBody>
        </p:sp>
        <p:sp>
          <p:nvSpPr>
            <p:cNvPr id="548936" name="Rectangle 72"/>
            <p:cNvSpPr>
              <a:spLocks noChangeArrowheads="1"/>
            </p:cNvSpPr>
            <p:nvPr/>
          </p:nvSpPr>
          <p:spPr bwMode="auto">
            <a:xfrm>
              <a:off x="4713" y="2047"/>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500">
                  <a:solidFill>
                    <a:srgbClr val="000000"/>
                  </a:solidFill>
                  <a:latin typeface="Times New Roman" panose="02020603050405020304" pitchFamily="18" charset="0"/>
                </a:rPr>
                <a:t> </a:t>
              </a:r>
              <a:endParaRPr lang="en-US" altLang="zh-CN" sz="1800">
                <a:latin typeface="Arial" panose="020B0604020202020204" pitchFamily="34" charset="0"/>
              </a:endParaRPr>
            </a:p>
          </p:txBody>
        </p:sp>
        <p:sp>
          <p:nvSpPr>
            <p:cNvPr id="548937" name="Rectangle 73"/>
            <p:cNvSpPr>
              <a:spLocks noChangeArrowheads="1"/>
            </p:cNvSpPr>
            <p:nvPr/>
          </p:nvSpPr>
          <p:spPr bwMode="auto">
            <a:xfrm>
              <a:off x="3274" y="1444"/>
              <a:ext cx="421"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48938" name="Rectangle 74"/>
            <p:cNvSpPr>
              <a:spLocks noChangeArrowheads="1"/>
            </p:cNvSpPr>
            <p:nvPr/>
          </p:nvSpPr>
          <p:spPr bwMode="auto">
            <a:xfrm>
              <a:off x="3575" y="725"/>
              <a:ext cx="304"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48939" name="Rectangle 75"/>
            <p:cNvSpPr>
              <a:spLocks noChangeArrowheads="1"/>
            </p:cNvSpPr>
            <p:nvPr/>
          </p:nvSpPr>
          <p:spPr bwMode="auto">
            <a:xfrm>
              <a:off x="3837" y="835"/>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500">
                  <a:solidFill>
                    <a:srgbClr val="000000"/>
                  </a:solidFill>
                  <a:latin typeface="Times New Roman" panose="02020603050405020304" pitchFamily="18" charset="0"/>
                </a:rPr>
                <a:t> </a:t>
              </a:r>
              <a:endParaRPr lang="en-US" altLang="zh-CN" sz="1800">
                <a:latin typeface="Arial" panose="020B0604020202020204" pitchFamily="34" charset="0"/>
              </a:endParaRPr>
            </a:p>
          </p:txBody>
        </p:sp>
        <p:sp>
          <p:nvSpPr>
            <p:cNvPr id="548940" name="Rectangle 76"/>
            <p:cNvSpPr>
              <a:spLocks noChangeArrowheads="1"/>
            </p:cNvSpPr>
            <p:nvPr/>
          </p:nvSpPr>
          <p:spPr bwMode="auto">
            <a:xfrm>
              <a:off x="5005" y="1975"/>
              <a:ext cx="375"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48941" name="Rectangle 77"/>
            <p:cNvSpPr>
              <a:spLocks noChangeArrowheads="1"/>
            </p:cNvSpPr>
            <p:nvPr/>
          </p:nvSpPr>
          <p:spPr bwMode="auto">
            <a:xfrm>
              <a:off x="5304" y="2086"/>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500">
                  <a:solidFill>
                    <a:srgbClr val="000000"/>
                  </a:solidFill>
                  <a:latin typeface="Times New Roman" panose="02020603050405020304" pitchFamily="18" charset="0"/>
                </a:rPr>
                <a:t> </a:t>
              </a:r>
              <a:endParaRPr lang="en-US" altLang="zh-CN" sz="1800">
                <a:latin typeface="Arial" panose="020B0604020202020204" pitchFamily="34" charset="0"/>
              </a:endParaRPr>
            </a:p>
          </p:txBody>
        </p:sp>
        <p:sp>
          <p:nvSpPr>
            <p:cNvPr id="548942" name="Rectangle 78"/>
            <p:cNvSpPr>
              <a:spLocks noChangeArrowheads="1"/>
            </p:cNvSpPr>
            <p:nvPr/>
          </p:nvSpPr>
          <p:spPr bwMode="auto">
            <a:xfrm>
              <a:off x="3649" y="1534"/>
              <a:ext cx="33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a:solidFill>
                    <a:srgbClr val="009900"/>
                  </a:solidFill>
                  <a:latin typeface="Arial" panose="020B0604020202020204" pitchFamily="34" charset="0"/>
                </a:rPr>
                <a:t>1</a:t>
              </a:r>
              <a:r>
                <a:rPr lang="en-US" altLang="zh-CN" sz="2000">
                  <a:solidFill>
                    <a:srgbClr val="FF0000"/>
                  </a:solidFill>
                  <a:latin typeface="Arial" panose="020B0604020202020204" pitchFamily="34" charset="0"/>
                </a:rPr>
                <a:t>/1</a:t>
              </a:r>
            </a:p>
          </p:txBody>
        </p:sp>
        <p:sp>
          <p:nvSpPr>
            <p:cNvPr id="548943" name="Rectangle 79"/>
            <p:cNvSpPr>
              <a:spLocks noChangeArrowheads="1"/>
            </p:cNvSpPr>
            <p:nvPr/>
          </p:nvSpPr>
          <p:spPr bwMode="auto">
            <a:xfrm>
              <a:off x="3312" y="1588"/>
              <a:ext cx="33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a:solidFill>
                    <a:srgbClr val="009900"/>
                  </a:solidFill>
                  <a:latin typeface="Arial" panose="020B0604020202020204" pitchFamily="34" charset="0"/>
                </a:rPr>
                <a:t>0</a:t>
              </a:r>
              <a:r>
                <a:rPr lang="en-US" altLang="zh-CN" sz="2000">
                  <a:solidFill>
                    <a:srgbClr val="FF0000"/>
                  </a:solidFill>
                  <a:latin typeface="Arial" panose="020B0604020202020204" pitchFamily="34" charset="0"/>
                </a:rPr>
                <a:t>/0</a:t>
              </a:r>
            </a:p>
          </p:txBody>
        </p:sp>
        <p:sp>
          <p:nvSpPr>
            <p:cNvPr id="548944" name="Rectangle 80"/>
            <p:cNvSpPr>
              <a:spLocks noChangeArrowheads="1"/>
            </p:cNvSpPr>
            <p:nvPr/>
          </p:nvSpPr>
          <p:spPr bwMode="auto">
            <a:xfrm>
              <a:off x="4272" y="1349"/>
              <a:ext cx="33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a:solidFill>
                    <a:srgbClr val="009900"/>
                  </a:solidFill>
                  <a:latin typeface="Arial" panose="020B0604020202020204" pitchFamily="34" charset="0"/>
                </a:rPr>
                <a:t>1</a:t>
              </a:r>
              <a:r>
                <a:rPr lang="en-US" altLang="zh-CN" sz="2000">
                  <a:solidFill>
                    <a:srgbClr val="FF0000"/>
                  </a:solidFill>
                  <a:latin typeface="Arial" panose="020B0604020202020204" pitchFamily="34" charset="0"/>
                </a:rPr>
                <a:t>/0</a:t>
              </a:r>
            </a:p>
          </p:txBody>
        </p:sp>
        <p:sp>
          <p:nvSpPr>
            <p:cNvPr id="548945" name="Rectangle 81"/>
            <p:cNvSpPr>
              <a:spLocks noChangeArrowheads="1"/>
            </p:cNvSpPr>
            <p:nvPr/>
          </p:nvSpPr>
          <p:spPr bwMode="auto">
            <a:xfrm>
              <a:off x="3887" y="2062"/>
              <a:ext cx="33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a:solidFill>
                    <a:srgbClr val="009900"/>
                  </a:solidFill>
                  <a:latin typeface="Arial" panose="020B0604020202020204" pitchFamily="34" charset="0"/>
                </a:rPr>
                <a:t>0</a:t>
              </a:r>
              <a:r>
                <a:rPr lang="en-US" altLang="zh-CN" sz="2000">
                  <a:solidFill>
                    <a:srgbClr val="FF0000"/>
                  </a:solidFill>
                  <a:latin typeface="Arial" panose="020B0604020202020204" pitchFamily="34" charset="0"/>
                </a:rPr>
                <a:t>/0</a:t>
              </a:r>
            </a:p>
          </p:txBody>
        </p:sp>
        <p:sp>
          <p:nvSpPr>
            <p:cNvPr id="548946" name="Rectangle 82"/>
            <p:cNvSpPr>
              <a:spLocks noChangeArrowheads="1"/>
            </p:cNvSpPr>
            <p:nvPr/>
          </p:nvSpPr>
          <p:spPr bwMode="auto">
            <a:xfrm>
              <a:off x="4966" y="1923"/>
              <a:ext cx="33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a:solidFill>
                    <a:srgbClr val="009900"/>
                  </a:solidFill>
                  <a:latin typeface="Arial" panose="020B0604020202020204" pitchFamily="34" charset="0"/>
                </a:rPr>
                <a:t>1</a:t>
              </a:r>
              <a:r>
                <a:rPr lang="en-US" altLang="zh-CN" sz="2000">
                  <a:solidFill>
                    <a:srgbClr val="FF0000"/>
                  </a:solidFill>
                  <a:latin typeface="Arial" panose="020B0604020202020204" pitchFamily="34" charset="0"/>
                </a:rPr>
                <a:t>/0</a:t>
              </a:r>
            </a:p>
          </p:txBody>
        </p:sp>
        <p:sp>
          <p:nvSpPr>
            <p:cNvPr id="548947" name="Rectangle 83"/>
            <p:cNvSpPr>
              <a:spLocks noChangeArrowheads="1"/>
            </p:cNvSpPr>
            <p:nvPr/>
          </p:nvSpPr>
          <p:spPr bwMode="auto">
            <a:xfrm>
              <a:off x="3611" y="679"/>
              <a:ext cx="33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a:solidFill>
                    <a:srgbClr val="009900"/>
                  </a:solidFill>
                  <a:latin typeface="Arial" panose="020B0604020202020204" pitchFamily="34" charset="0"/>
                </a:rPr>
                <a:t>0</a:t>
              </a:r>
              <a:r>
                <a:rPr lang="en-US" altLang="zh-CN" sz="2000">
                  <a:solidFill>
                    <a:srgbClr val="FF0000"/>
                  </a:solidFill>
                  <a:latin typeface="Arial" panose="020B0604020202020204" pitchFamily="34" charset="0"/>
                </a:rPr>
                <a:t>/0</a:t>
              </a:r>
            </a:p>
          </p:txBody>
        </p:sp>
      </p:grpSp>
      <p:sp>
        <p:nvSpPr>
          <p:cNvPr id="548948" name="Rectangle 84"/>
          <p:cNvSpPr>
            <a:spLocks noChangeArrowheads="1"/>
          </p:cNvSpPr>
          <p:nvPr/>
        </p:nvSpPr>
        <p:spPr bwMode="auto">
          <a:xfrm>
            <a:off x="2590800" y="1119188"/>
            <a:ext cx="2852738"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lnSpc>
                <a:spcPct val="130000"/>
              </a:lnSpc>
            </a:pPr>
            <a:r>
              <a:rPr lang="en-US" altLang="zh-CN">
                <a:latin typeface="Arial" panose="020B0604020202020204" pitchFamily="34" charset="0"/>
              </a:rPr>
              <a:t>S</a:t>
            </a:r>
            <a:r>
              <a:rPr lang="en-US" altLang="zh-CN" baseline="-25000">
                <a:latin typeface="Arial" panose="020B0604020202020204" pitchFamily="34" charset="0"/>
              </a:rPr>
              <a:t>0</a:t>
            </a:r>
            <a:r>
              <a:rPr lang="en-US" altLang="zh-CN">
                <a:latin typeface="Arial" panose="020B0604020202020204" pitchFamily="34" charset="0"/>
              </a:rPr>
              <a:t>=</a:t>
            </a:r>
            <a:r>
              <a:rPr lang="en-US" altLang="zh-CN">
                <a:solidFill>
                  <a:srgbClr val="33CC33"/>
                </a:solidFill>
                <a:latin typeface="Arial" panose="020B0604020202020204" pitchFamily="34" charset="0"/>
              </a:rPr>
              <a:t>00</a:t>
            </a:r>
            <a:r>
              <a:rPr lang="en-US" altLang="zh-CN">
                <a:latin typeface="Arial" panose="020B0604020202020204" pitchFamily="34" charset="0"/>
              </a:rPr>
              <a:t> S</a:t>
            </a:r>
            <a:r>
              <a:rPr lang="en-US" altLang="zh-CN" baseline="-25000">
                <a:latin typeface="Arial" panose="020B0604020202020204" pitchFamily="34" charset="0"/>
              </a:rPr>
              <a:t>1</a:t>
            </a:r>
            <a:r>
              <a:rPr lang="en-US" altLang="zh-CN">
                <a:latin typeface="Arial" panose="020B0604020202020204" pitchFamily="34" charset="0"/>
              </a:rPr>
              <a:t>=</a:t>
            </a:r>
            <a:r>
              <a:rPr lang="en-US" altLang="zh-CN">
                <a:solidFill>
                  <a:srgbClr val="33CC33"/>
                </a:solidFill>
                <a:latin typeface="Arial" panose="020B0604020202020204" pitchFamily="34" charset="0"/>
              </a:rPr>
              <a:t>01 </a:t>
            </a:r>
            <a:r>
              <a:rPr lang="en-US" altLang="zh-CN">
                <a:latin typeface="Arial" panose="020B0604020202020204" pitchFamily="34" charset="0"/>
              </a:rPr>
              <a:t>S</a:t>
            </a:r>
            <a:r>
              <a:rPr lang="en-US" altLang="zh-CN" baseline="-25000">
                <a:latin typeface="Arial" panose="020B0604020202020204" pitchFamily="34" charset="0"/>
              </a:rPr>
              <a:t>2</a:t>
            </a:r>
            <a:r>
              <a:rPr lang="en-US" altLang="zh-CN">
                <a:latin typeface="Arial" panose="020B0604020202020204" pitchFamily="34" charset="0"/>
              </a:rPr>
              <a:t>=</a:t>
            </a:r>
            <a:r>
              <a:rPr lang="en-US" altLang="zh-CN">
                <a:solidFill>
                  <a:srgbClr val="33CC33"/>
                </a:solidFill>
                <a:latin typeface="Arial" panose="020B0604020202020204" pitchFamily="34" charset="0"/>
              </a:rPr>
              <a:t>10</a:t>
            </a:r>
          </a:p>
        </p:txBody>
      </p:sp>
      <p:sp>
        <p:nvSpPr>
          <p:cNvPr id="548949" name="AutoShape 85"/>
          <p:cNvSpPr>
            <a:spLocks noChangeArrowheads="1"/>
          </p:cNvSpPr>
          <p:nvPr/>
        </p:nvSpPr>
        <p:spPr bwMode="auto">
          <a:xfrm rot="10800000">
            <a:off x="3603625" y="3436938"/>
            <a:ext cx="1517650" cy="430212"/>
          </a:xfrm>
          <a:prstGeom prst="notchedRightArrow">
            <a:avLst>
              <a:gd name="adj1" fmla="val 50000"/>
              <a:gd name="adj2" fmla="val 88192"/>
            </a:avLst>
          </a:prstGeom>
          <a:solidFill>
            <a:schemeClr val="accent1"/>
          </a:solid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8950" name="Rectangle 86"/>
          <p:cNvSpPr>
            <a:spLocks noChangeArrowheads="1"/>
          </p:cNvSpPr>
          <p:nvPr/>
        </p:nvSpPr>
        <p:spPr bwMode="auto">
          <a:xfrm>
            <a:off x="539750" y="333375"/>
            <a:ext cx="7793038"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l">
              <a:defRPr sz="3800" b="1">
                <a:solidFill>
                  <a:schemeClr val="tx2"/>
                </a:solidFill>
                <a:latin typeface="Arial Narrow" panose="020B0606020202030204" pitchFamily="34" charset="0"/>
                <a:ea typeface="宋体" panose="02010600030101010101" pitchFamily="2" charset="-122"/>
              </a:defRPr>
            </a:lvl1pPr>
            <a:lvl2pPr algn="l">
              <a:defRPr sz="3800" b="1">
                <a:solidFill>
                  <a:schemeClr val="tx2"/>
                </a:solidFill>
                <a:latin typeface="Arial Narrow" panose="020B0606020202030204" pitchFamily="34" charset="0"/>
                <a:ea typeface="宋体" panose="02010600030101010101" pitchFamily="2" charset="-122"/>
              </a:defRPr>
            </a:lvl2pPr>
            <a:lvl3pPr algn="l">
              <a:defRPr sz="3800" b="1">
                <a:solidFill>
                  <a:schemeClr val="tx2"/>
                </a:solidFill>
                <a:latin typeface="Arial Narrow" panose="020B0606020202030204" pitchFamily="34" charset="0"/>
                <a:ea typeface="宋体" panose="02010600030101010101" pitchFamily="2" charset="-122"/>
              </a:defRPr>
            </a:lvl3pPr>
            <a:lvl4pPr algn="l">
              <a:defRPr sz="3800" b="1">
                <a:solidFill>
                  <a:schemeClr val="tx2"/>
                </a:solidFill>
                <a:latin typeface="Arial Narrow" panose="020B0606020202030204" pitchFamily="34" charset="0"/>
                <a:ea typeface="宋体" panose="02010600030101010101" pitchFamily="2" charset="-122"/>
              </a:defRPr>
            </a:lvl4pPr>
            <a:lvl5pPr algn="l">
              <a:defRPr sz="3800" b="1">
                <a:solidFill>
                  <a:schemeClr val="tx2"/>
                </a:solidFill>
                <a:latin typeface="Arial Narrow" panose="020B0606020202030204" pitchFamily="34" charset="0"/>
                <a:ea typeface="宋体" panose="02010600030101010101" pitchFamily="2" charset="-122"/>
              </a:defRPr>
            </a:lvl5pPr>
            <a:lvl6pPr marL="4572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6pPr>
            <a:lvl7pPr marL="9144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7pPr>
            <a:lvl8pPr marL="13716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8pPr>
            <a:lvl9pPr marL="18288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9pPr>
          </a:lstStyle>
          <a:p>
            <a:r>
              <a:rPr lang="en-US" altLang="zh-CN" sz="3200">
                <a:solidFill>
                  <a:schemeClr val="accent2"/>
                </a:solidFill>
                <a:effectLst>
                  <a:outerShdw blurRad="38100" dist="38100" dir="2700000" algn="tl">
                    <a:srgbClr val="C0C0C0"/>
                  </a:outerShdw>
                </a:effectLst>
                <a:latin typeface="Times New Roman" panose="02020603050405020304" pitchFamily="18" charset="0"/>
              </a:rPr>
              <a:t>6.3.2  </a:t>
            </a:r>
            <a:r>
              <a:rPr lang="zh-CN" altLang="en-US" sz="3200">
                <a:solidFill>
                  <a:schemeClr val="accent2"/>
                </a:solidFill>
                <a:effectLst>
                  <a:outerShdw blurRad="38100" dist="38100" dir="2700000" algn="tl">
                    <a:srgbClr val="C0C0C0"/>
                  </a:outerShdw>
                </a:effectLst>
                <a:latin typeface="Times New Roman" panose="02020603050405020304" pitchFamily="18" charset="0"/>
              </a:rPr>
              <a:t>同步时序逻辑电路设计举例</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48870"/>
                                        </p:tgtEl>
                                        <p:attrNameLst>
                                          <p:attrName>style.visibility</p:attrName>
                                        </p:attrNameLst>
                                      </p:cBhvr>
                                      <p:to>
                                        <p:strVal val="visible"/>
                                      </p:to>
                                    </p:set>
                                    <p:animEffect transition="in" filter="wipe(left)">
                                      <p:cBhvr>
                                        <p:cTn id="7" dur="500"/>
                                        <p:tgtEl>
                                          <p:spTgt spid="5488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48909"/>
                                        </p:tgtEl>
                                        <p:attrNameLst>
                                          <p:attrName>style.visibility</p:attrName>
                                        </p:attrNameLst>
                                      </p:cBhvr>
                                      <p:to>
                                        <p:strVal val="visible"/>
                                      </p:to>
                                    </p:set>
                                    <p:animEffect transition="in" filter="wipe(left)">
                                      <p:cBhvr>
                                        <p:cTn id="12" dur="500"/>
                                        <p:tgtEl>
                                          <p:spTgt spid="548909"/>
                                        </p:tgtEl>
                                      </p:cBhvr>
                                    </p:animEffect>
                                  </p:childTnLst>
                                </p:cTn>
                              </p:par>
                            </p:childTnLst>
                          </p:cTn>
                        </p:par>
                        <p:par>
                          <p:cTn id="13" fill="hold" nodeType="afterGroup">
                            <p:stCondLst>
                              <p:cond delay="500"/>
                            </p:stCondLst>
                            <p:childTnLst>
                              <p:par>
                                <p:cTn id="14" presetID="12" presetClass="entr" presetSubtype="8" fill="hold" nodeType="afterEffect">
                                  <p:stCondLst>
                                    <p:cond delay="0"/>
                                  </p:stCondLst>
                                  <p:childTnLst>
                                    <p:set>
                                      <p:cBhvr>
                                        <p:cTn id="15" dur="1" fill="hold">
                                          <p:stCondLst>
                                            <p:cond delay="0"/>
                                          </p:stCondLst>
                                        </p:cTn>
                                        <p:tgtEl>
                                          <p:spTgt spid="548908"/>
                                        </p:tgtEl>
                                        <p:attrNameLst>
                                          <p:attrName>style.visibility</p:attrName>
                                        </p:attrNameLst>
                                      </p:cBhvr>
                                      <p:to>
                                        <p:strVal val="visible"/>
                                      </p:to>
                                    </p:set>
                                    <p:animEffect transition="in" filter="slide(fromLeft)">
                                      <p:cBhvr>
                                        <p:cTn id="16" dur="500"/>
                                        <p:tgtEl>
                                          <p:spTgt spid="54890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48910"/>
                                        </p:tgtEl>
                                        <p:attrNameLst>
                                          <p:attrName>style.visibility</p:attrName>
                                        </p:attrNameLst>
                                      </p:cBhvr>
                                      <p:to>
                                        <p:strVal val="visible"/>
                                      </p:to>
                                    </p:set>
                                    <p:animEffect transition="in" filter="wipe(left)">
                                      <p:cBhvr>
                                        <p:cTn id="21" dur="500"/>
                                        <p:tgtEl>
                                          <p:spTgt spid="54891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548948"/>
                                        </p:tgtEl>
                                        <p:attrNameLst>
                                          <p:attrName>style.visibility</p:attrName>
                                        </p:attrNameLst>
                                      </p:cBhvr>
                                      <p:to>
                                        <p:strVal val="visible"/>
                                      </p:to>
                                    </p:set>
                                    <p:animEffect transition="in" filter="wipe(left)">
                                      <p:cBhvr>
                                        <p:cTn id="26" dur="500"/>
                                        <p:tgtEl>
                                          <p:spTgt spid="54894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2" fill="hold" grpId="0" nodeType="clickEffect">
                                  <p:stCondLst>
                                    <p:cond delay="0"/>
                                  </p:stCondLst>
                                  <p:childTnLst>
                                    <p:set>
                                      <p:cBhvr>
                                        <p:cTn id="30" dur="1" fill="hold">
                                          <p:stCondLst>
                                            <p:cond delay="0"/>
                                          </p:stCondLst>
                                        </p:cTn>
                                        <p:tgtEl>
                                          <p:spTgt spid="548949"/>
                                        </p:tgtEl>
                                        <p:attrNameLst>
                                          <p:attrName>style.visibility</p:attrName>
                                        </p:attrNameLst>
                                      </p:cBhvr>
                                      <p:to>
                                        <p:strVal val="visible"/>
                                      </p:to>
                                    </p:set>
                                    <p:animEffect transition="in" filter="wipe(right)">
                                      <p:cBhvr>
                                        <p:cTn id="31" dur="500"/>
                                        <p:tgtEl>
                                          <p:spTgt spid="548949"/>
                                        </p:tgtEl>
                                      </p:cBhvr>
                                    </p:animEffect>
                                  </p:childTnLst>
                                </p:cTn>
                              </p:par>
                            </p:childTnLst>
                          </p:cTn>
                        </p:par>
                        <p:par>
                          <p:cTn id="32" fill="hold" nodeType="afterGroup">
                            <p:stCondLst>
                              <p:cond delay="500"/>
                            </p:stCondLst>
                            <p:childTnLst>
                              <p:par>
                                <p:cTn id="33" presetID="4" presetClass="entr" presetSubtype="16" fill="hold" nodeType="afterEffect">
                                  <p:stCondLst>
                                    <p:cond delay="0"/>
                                  </p:stCondLst>
                                  <p:childTnLst>
                                    <p:set>
                                      <p:cBhvr>
                                        <p:cTn id="34" dur="1" fill="hold">
                                          <p:stCondLst>
                                            <p:cond delay="0"/>
                                          </p:stCondLst>
                                        </p:cTn>
                                        <p:tgtEl>
                                          <p:spTgt spid="548911"/>
                                        </p:tgtEl>
                                        <p:attrNameLst>
                                          <p:attrName>style.visibility</p:attrName>
                                        </p:attrNameLst>
                                      </p:cBhvr>
                                      <p:to>
                                        <p:strVal val="visible"/>
                                      </p:to>
                                    </p:set>
                                    <p:animEffect transition="in" filter="box(in)">
                                      <p:cBhvr>
                                        <p:cTn id="35" dur="500"/>
                                        <p:tgtEl>
                                          <p:spTgt spid="5489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8870" grpId="0"/>
      <p:bldP spid="548909" grpId="0" autoUpdateAnimBg="0"/>
      <p:bldP spid="548910" grpId="0" autoUpdateAnimBg="0"/>
      <p:bldP spid="548948" grpId="0"/>
      <p:bldP spid="54894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9890" name="Group 2"/>
          <p:cNvGrpSpPr>
            <a:grpSpLocks/>
          </p:cNvGrpSpPr>
          <p:nvPr/>
        </p:nvGrpSpPr>
        <p:grpSpPr bwMode="auto">
          <a:xfrm>
            <a:off x="5172075" y="2746375"/>
            <a:ext cx="3659188" cy="3500438"/>
            <a:chOff x="3258" y="1733"/>
            <a:chExt cx="2305" cy="2205"/>
          </a:xfrm>
        </p:grpSpPr>
        <p:sp>
          <p:nvSpPr>
            <p:cNvPr id="549891" name="Rectangle 3"/>
            <p:cNvSpPr>
              <a:spLocks noChangeArrowheads="1"/>
            </p:cNvSpPr>
            <p:nvPr/>
          </p:nvSpPr>
          <p:spPr bwMode="auto">
            <a:xfrm>
              <a:off x="4682" y="3497"/>
              <a:ext cx="881" cy="44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2000" b="0">
                  <a:solidFill>
                    <a:srgbClr val="0000CC"/>
                  </a:solidFill>
                  <a:latin typeface="Times New Roman" panose="02020603050405020304" pitchFamily="18" charset="0"/>
                  <a:ea typeface="黑体" panose="02010609060101010101" pitchFamily="49" charset="-122"/>
                </a:rPr>
                <a:t>00</a:t>
              </a:r>
              <a:r>
                <a:rPr lang="en-US" altLang="zh-CN" sz="2000" b="0" baseline="-30000">
                  <a:latin typeface="Times New Roman" panose="02020603050405020304" pitchFamily="18" charset="0"/>
                  <a:ea typeface="黑体" panose="02010609060101010101" pitchFamily="49" charset="-122"/>
                </a:rPr>
                <a:t> </a:t>
              </a:r>
              <a:r>
                <a:rPr lang="en-US" altLang="zh-CN" sz="2000" b="0">
                  <a:latin typeface="Times New Roman" panose="02020603050405020304" pitchFamily="18" charset="0"/>
                  <a:ea typeface="黑体" panose="02010609060101010101" pitchFamily="49" charset="-122"/>
                </a:rPr>
                <a:t>/</a:t>
              </a:r>
              <a:r>
                <a:rPr lang="en-US" altLang="zh-CN" sz="2000" b="0">
                  <a:solidFill>
                    <a:srgbClr val="FF0000"/>
                  </a:solidFill>
                  <a:latin typeface="Times New Roman" panose="02020603050405020304" pitchFamily="18" charset="0"/>
                  <a:ea typeface="黑体" panose="02010609060101010101" pitchFamily="49" charset="-122"/>
                </a:rPr>
                <a:t>1</a:t>
              </a:r>
              <a:r>
                <a:rPr lang="en-US" altLang="zh-CN" sz="3900" b="0">
                  <a:latin typeface="Times New Roman" panose="02020603050405020304" pitchFamily="18" charset="0"/>
                  <a:ea typeface="黑体" panose="02010609060101010101" pitchFamily="49" charset="-122"/>
                </a:rPr>
                <a:t> </a:t>
              </a:r>
              <a:endParaRPr lang="en-US" altLang="zh-CN"/>
            </a:p>
          </p:txBody>
        </p:sp>
        <p:sp>
          <p:nvSpPr>
            <p:cNvPr id="549892" name="Rectangle 4"/>
            <p:cNvSpPr>
              <a:spLocks noChangeArrowheads="1"/>
            </p:cNvSpPr>
            <p:nvPr/>
          </p:nvSpPr>
          <p:spPr bwMode="auto">
            <a:xfrm>
              <a:off x="3847" y="3497"/>
              <a:ext cx="835" cy="44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2000" b="0">
                  <a:solidFill>
                    <a:srgbClr val="0000CC"/>
                  </a:solidFill>
                  <a:latin typeface="Times New Roman" panose="02020603050405020304" pitchFamily="18" charset="0"/>
                  <a:ea typeface="黑体" panose="02010609060101010101" pitchFamily="49" charset="-122"/>
                </a:rPr>
                <a:t>00</a:t>
              </a:r>
              <a:r>
                <a:rPr lang="en-US" altLang="zh-CN" sz="2000" b="0">
                  <a:latin typeface="Times New Roman" panose="02020603050405020304" pitchFamily="18" charset="0"/>
                  <a:ea typeface="黑体" panose="02010609060101010101" pitchFamily="49" charset="-122"/>
                </a:rPr>
                <a:t>/</a:t>
              </a:r>
              <a:r>
                <a:rPr lang="en-US" altLang="zh-CN" sz="2000" b="0">
                  <a:solidFill>
                    <a:srgbClr val="FF0000"/>
                  </a:solidFill>
                  <a:latin typeface="Times New Roman" panose="02020603050405020304" pitchFamily="18" charset="0"/>
                  <a:ea typeface="黑体" panose="02010609060101010101" pitchFamily="49" charset="-122"/>
                </a:rPr>
                <a:t>0</a:t>
              </a:r>
              <a:r>
                <a:rPr lang="en-US" altLang="zh-CN" sz="3900" b="0">
                  <a:latin typeface="Times New Roman" panose="02020603050405020304" pitchFamily="18" charset="0"/>
                  <a:ea typeface="黑体" panose="02010609060101010101" pitchFamily="49" charset="-122"/>
                </a:rPr>
                <a:t> </a:t>
              </a:r>
              <a:endParaRPr lang="en-US" altLang="zh-CN"/>
            </a:p>
          </p:txBody>
        </p:sp>
        <p:sp>
          <p:nvSpPr>
            <p:cNvPr id="549893" name="Rectangle 5"/>
            <p:cNvSpPr>
              <a:spLocks noChangeArrowheads="1"/>
            </p:cNvSpPr>
            <p:nvPr/>
          </p:nvSpPr>
          <p:spPr bwMode="auto">
            <a:xfrm>
              <a:off x="3258" y="3497"/>
              <a:ext cx="589" cy="44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2000" b="0">
                  <a:latin typeface="Times New Roman" panose="02020603050405020304" pitchFamily="18" charset="0"/>
                  <a:ea typeface="黑体" panose="02010609060101010101" pitchFamily="49" charset="-122"/>
                </a:rPr>
                <a:t>10</a:t>
              </a:r>
              <a:endParaRPr lang="en-US" altLang="zh-CN"/>
            </a:p>
          </p:txBody>
        </p:sp>
        <p:sp>
          <p:nvSpPr>
            <p:cNvPr id="549894" name="Rectangle 6"/>
            <p:cNvSpPr>
              <a:spLocks noChangeArrowheads="1"/>
            </p:cNvSpPr>
            <p:nvPr/>
          </p:nvSpPr>
          <p:spPr bwMode="auto">
            <a:xfrm>
              <a:off x="4682" y="3056"/>
              <a:ext cx="881" cy="44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2000" b="0">
                  <a:solidFill>
                    <a:srgbClr val="0000CC"/>
                  </a:solidFill>
                  <a:latin typeface="Times New Roman" panose="02020603050405020304" pitchFamily="18" charset="0"/>
                  <a:ea typeface="黑体" panose="02010609060101010101" pitchFamily="49" charset="-122"/>
                </a:rPr>
                <a:t>01</a:t>
              </a:r>
              <a:r>
                <a:rPr lang="en-US" altLang="zh-CN" sz="2000" b="0">
                  <a:latin typeface="Times New Roman" panose="02020603050405020304" pitchFamily="18" charset="0"/>
                  <a:ea typeface="黑体" panose="02010609060101010101" pitchFamily="49" charset="-122"/>
                </a:rPr>
                <a:t>/</a:t>
              </a:r>
              <a:r>
                <a:rPr lang="en-US" altLang="zh-CN" sz="2000" b="0">
                  <a:solidFill>
                    <a:srgbClr val="FF0000"/>
                  </a:solidFill>
                  <a:latin typeface="Times New Roman" panose="02020603050405020304" pitchFamily="18" charset="0"/>
                  <a:ea typeface="黑体" panose="02010609060101010101" pitchFamily="49" charset="-122"/>
                </a:rPr>
                <a:t>0</a:t>
              </a:r>
              <a:r>
                <a:rPr lang="en-US" altLang="zh-CN" sz="3900" b="0">
                  <a:latin typeface="Times New Roman" panose="02020603050405020304" pitchFamily="18" charset="0"/>
                  <a:ea typeface="黑体" panose="02010609060101010101" pitchFamily="49" charset="-122"/>
                </a:rPr>
                <a:t> </a:t>
              </a:r>
              <a:endParaRPr lang="en-US" altLang="zh-CN"/>
            </a:p>
          </p:txBody>
        </p:sp>
        <p:sp>
          <p:nvSpPr>
            <p:cNvPr id="549895" name="Rectangle 7"/>
            <p:cNvSpPr>
              <a:spLocks noChangeArrowheads="1"/>
            </p:cNvSpPr>
            <p:nvPr/>
          </p:nvSpPr>
          <p:spPr bwMode="auto">
            <a:xfrm>
              <a:off x="3847" y="3056"/>
              <a:ext cx="835" cy="44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2000" b="0">
                  <a:solidFill>
                    <a:srgbClr val="0000CC"/>
                  </a:solidFill>
                  <a:latin typeface="Times New Roman" panose="02020603050405020304" pitchFamily="18" charset="0"/>
                  <a:ea typeface="黑体" panose="02010609060101010101" pitchFamily="49" charset="-122"/>
                </a:rPr>
                <a:t>10</a:t>
              </a:r>
              <a:r>
                <a:rPr lang="en-US" altLang="zh-CN" sz="2000" b="0">
                  <a:latin typeface="Times New Roman" panose="02020603050405020304" pitchFamily="18" charset="0"/>
                  <a:ea typeface="黑体" panose="02010609060101010101" pitchFamily="49" charset="-122"/>
                </a:rPr>
                <a:t>/ </a:t>
              </a:r>
              <a:r>
                <a:rPr lang="en-US" altLang="zh-CN" sz="2000" b="0">
                  <a:solidFill>
                    <a:srgbClr val="FF0000"/>
                  </a:solidFill>
                  <a:latin typeface="Times New Roman" panose="02020603050405020304" pitchFamily="18" charset="0"/>
                  <a:ea typeface="黑体" panose="02010609060101010101" pitchFamily="49" charset="-122"/>
                </a:rPr>
                <a:t>0</a:t>
              </a:r>
              <a:r>
                <a:rPr lang="en-US" altLang="zh-CN" sz="3900" b="0">
                  <a:latin typeface="Times New Roman" panose="02020603050405020304" pitchFamily="18" charset="0"/>
                  <a:ea typeface="黑体" panose="02010609060101010101" pitchFamily="49" charset="-122"/>
                </a:rPr>
                <a:t> </a:t>
              </a:r>
              <a:endParaRPr lang="en-US" altLang="zh-CN"/>
            </a:p>
          </p:txBody>
        </p:sp>
        <p:sp>
          <p:nvSpPr>
            <p:cNvPr id="549896" name="Rectangle 8"/>
            <p:cNvSpPr>
              <a:spLocks noChangeArrowheads="1"/>
            </p:cNvSpPr>
            <p:nvPr/>
          </p:nvSpPr>
          <p:spPr bwMode="auto">
            <a:xfrm>
              <a:off x="3258" y="3056"/>
              <a:ext cx="589" cy="44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2000" b="0">
                  <a:latin typeface="Times New Roman" panose="02020603050405020304" pitchFamily="18" charset="0"/>
                  <a:ea typeface="黑体" panose="02010609060101010101" pitchFamily="49" charset="-122"/>
                </a:rPr>
                <a:t>01</a:t>
              </a:r>
              <a:r>
                <a:rPr lang="en-US" altLang="zh-CN" sz="3900" b="0">
                  <a:latin typeface="Times New Roman" panose="02020603050405020304" pitchFamily="18" charset="0"/>
                  <a:ea typeface="黑体" panose="02010609060101010101" pitchFamily="49" charset="-122"/>
                </a:rPr>
                <a:t> </a:t>
              </a:r>
              <a:endParaRPr lang="en-US" altLang="zh-CN"/>
            </a:p>
          </p:txBody>
        </p:sp>
        <p:sp>
          <p:nvSpPr>
            <p:cNvPr id="549897" name="Rectangle 9"/>
            <p:cNvSpPr>
              <a:spLocks noChangeArrowheads="1"/>
            </p:cNvSpPr>
            <p:nvPr/>
          </p:nvSpPr>
          <p:spPr bwMode="auto">
            <a:xfrm>
              <a:off x="4682" y="2615"/>
              <a:ext cx="881" cy="44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2000" b="0">
                  <a:solidFill>
                    <a:srgbClr val="0000CC"/>
                  </a:solidFill>
                  <a:latin typeface="Times New Roman" panose="02020603050405020304" pitchFamily="18" charset="0"/>
                  <a:ea typeface="黑体" panose="02010609060101010101" pitchFamily="49" charset="-122"/>
                </a:rPr>
                <a:t>01</a:t>
              </a:r>
              <a:r>
                <a:rPr lang="en-US" altLang="zh-CN" sz="2000" b="0" baseline="-30000">
                  <a:latin typeface="Times New Roman" panose="02020603050405020304" pitchFamily="18" charset="0"/>
                  <a:ea typeface="黑体" panose="02010609060101010101" pitchFamily="49" charset="-122"/>
                </a:rPr>
                <a:t> </a:t>
              </a:r>
              <a:r>
                <a:rPr lang="en-US" altLang="zh-CN" sz="2000" b="0">
                  <a:latin typeface="Times New Roman" panose="02020603050405020304" pitchFamily="18" charset="0"/>
                  <a:ea typeface="黑体" panose="02010609060101010101" pitchFamily="49" charset="-122"/>
                </a:rPr>
                <a:t>/</a:t>
              </a:r>
              <a:r>
                <a:rPr lang="en-US" altLang="zh-CN" sz="2000" b="0">
                  <a:solidFill>
                    <a:srgbClr val="FF0000"/>
                  </a:solidFill>
                  <a:latin typeface="Times New Roman" panose="02020603050405020304" pitchFamily="18" charset="0"/>
                  <a:ea typeface="黑体" panose="02010609060101010101" pitchFamily="49" charset="-122"/>
                </a:rPr>
                <a:t>0</a:t>
              </a:r>
              <a:r>
                <a:rPr lang="en-US" altLang="zh-CN" sz="3900" b="0">
                  <a:latin typeface="Times New Roman" panose="02020603050405020304" pitchFamily="18" charset="0"/>
                  <a:ea typeface="黑体" panose="02010609060101010101" pitchFamily="49" charset="-122"/>
                </a:rPr>
                <a:t> </a:t>
              </a:r>
              <a:endParaRPr lang="en-US" altLang="zh-CN"/>
            </a:p>
          </p:txBody>
        </p:sp>
        <p:sp>
          <p:nvSpPr>
            <p:cNvPr id="549898" name="Rectangle 10"/>
            <p:cNvSpPr>
              <a:spLocks noChangeArrowheads="1"/>
            </p:cNvSpPr>
            <p:nvPr/>
          </p:nvSpPr>
          <p:spPr bwMode="auto">
            <a:xfrm>
              <a:off x="3847" y="2615"/>
              <a:ext cx="835" cy="44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2000" b="0">
                  <a:solidFill>
                    <a:srgbClr val="0000CC"/>
                  </a:solidFill>
                  <a:latin typeface="Times New Roman" panose="02020603050405020304" pitchFamily="18" charset="0"/>
                  <a:ea typeface="黑体" panose="02010609060101010101" pitchFamily="49" charset="-122"/>
                </a:rPr>
                <a:t>00</a:t>
              </a:r>
              <a:r>
                <a:rPr lang="en-US" altLang="zh-CN" sz="2000" b="0">
                  <a:latin typeface="Times New Roman" panose="02020603050405020304" pitchFamily="18" charset="0"/>
                  <a:ea typeface="黑体" panose="02010609060101010101" pitchFamily="49" charset="-122"/>
                </a:rPr>
                <a:t>/ </a:t>
              </a:r>
              <a:r>
                <a:rPr lang="en-US" altLang="zh-CN" sz="2000" b="0">
                  <a:solidFill>
                    <a:srgbClr val="FF0000"/>
                  </a:solidFill>
                  <a:latin typeface="Times New Roman" panose="02020603050405020304" pitchFamily="18" charset="0"/>
                  <a:ea typeface="黑体" panose="02010609060101010101" pitchFamily="49" charset="-122"/>
                </a:rPr>
                <a:t>0</a:t>
              </a:r>
              <a:r>
                <a:rPr lang="en-US" altLang="zh-CN" sz="3900" b="0">
                  <a:latin typeface="Times New Roman" panose="02020603050405020304" pitchFamily="18" charset="0"/>
                  <a:ea typeface="黑体" panose="02010609060101010101" pitchFamily="49" charset="-122"/>
                </a:rPr>
                <a:t> </a:t>
              </a:r>
              <a:endParaRPr lang="en-US" altLang="zh-CN"/>
            </a:p>
          </p:txBody>
        </p:sp>
        <p:sp>
          <p:nvSpPr>
            <p:cNvPr id="549899" name="Rectangle 11"/>
            <p:cNvSpPr>
              <a:spLocks noChangeArrowheads="1"/>
            </p:cNvSpPr>
            <p:nvPr/>
          </p:nvSpPr>
          <p:spPr bwMode="auto">
            <a:xfrm>
              <a:off x="3258" y="2615"/>
              <a:ext cx="589" cy="44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2000" b="0">
                  <a:latin typeface="Times New Roman" panose="02020603050405020304" pitchFamily="18" charset="0"/>
                  <a:ea typeface="黑体" panose="02010609060101010101" pitchFamily="49" charset="-122"/>
                </a:rPr>
                <a:t>00</a:t>
              </a:r>
              <a:r>
                <a:rPr lang="en-US" altLang="zh-CN" sz="3900" b="0">
                  <a:latin typeface="Times New Roman" panose="02020603050405020304" pitchFamily="18" charset="0"/>
                  <a:ea typeface="黑体" panose="02010609060101010101" pitchFamily="49" charset="-122"/>
                </a:rPr>
                <a:t> </a:t>
              </a:r>
              <a:endParaRPr lang="en-US" altLang="zh-CN"/>
            </a:p>
          </p:txBody>
        </p:sp>
        <p:sp>
          <p:nvSpPr>
            <p:cNvPr id="549900" name="Rectangle 12"/>
            <p:cNvSpPr>
              <a:spLocks noChangeArrowheads="1"/>
            </p:cNvSpPr>
            <p:nvPr/>
          </p:nvSpPr>
          <p:spPr bwMode="auto">
            <a:xfrm>
              <a:off x="4682" y="2174"/>
              <a:ext cx="881" cy="44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2000" b="0">
                  <a:solidFill>
                    <a:srgbClr val="33CC33"/>
                  </a:solidFill>
                  <a:latin typeface="Times New Roman" panose="02020603050405020304" pitchFamily="18" charset="0"/>
                  <a:ea typeface="黑体" panose="02010609060101010101" pitchFamily="49" charset="-122"/>
                </a:rPr>
                <a:t>X=1</a:t>
              </a:r>
              <a:r>
                <a:rPr lang="en-US" altLang="zh-CN" sz="3900" b="0">
                  <a:solidFill>
                    <a:srgbClr val="33CC33"/>
                  </a:solidFill>
                  <a:latin typeface="Times New Roman" panose="02020603050405020304" pitchFamily="18" charset="0"/>
                  <a:ea typeface="黑体" panose="02010609060101010101" pitchFamily="49" charset="-122"/>
                </a:rPr>
                <a:t> </a:t>
              </a:r>
              <a:endParaRPr lang="en-US" altLang="zh-CN">
                <a:solidFill>
                  <a:srgbClr val="33CC33"/>
                </a:solidFill>
              </a:endParaRPr>
            </a:p>
          </p:txBody>
        </p:sp>
        <p:sp>
          <p:nvSpPr>
            <p:cNvPr id="549901" name="Rectangle 13"/>
            <p:cNvSpPr>
              <a:spLocks noChangeArrowheads="1"/>
            </p:cNvSpPr>
            <p:nvPr/>
          </p:nvSpPr>
          <p:spPr bwMode="auto">
            <a:xfrm>
              <a:off x="3847" y="2174"/>
              <a:ext cx="835" cy="44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2000" b="0">
                  <a:solidFill>
                    <a:srgbClr val="33CC33"/>
                  </a:solidFill>
                  <a:latin typeface="Times New Roman" panose="02020603050405020304" pitchFamily="18" charset="0"/>
                  <a:ea typeface="黑体" panose="02010609060101010101" pitchFamily="49" charset="-122"/>
                </a:rPr>
                <a:t>X=0</a:t>
              </a:r>
              <a:r>
                <a:rPr lang="en-US" altLang="zh-CN" sz="3900" b="0">
                  <a:solidFill>
                    <a:srgbClr val="33CC33"/>
                  </a:solidFill>
                  <a:latin typeface="Times New Roman" panose="02020603050405020304" pitchFamily="18" charset="0"/>
                  <a:ea typeface="黑体" panose="02010609060101010101" pitchFamily="49" charset="-122"/>
                </a:rPr>
                <a:t> </a:t>
              </a:r>
              <a:endParaRPr lang="en-US" altLang="zh-CN">
                <a:solidFill>
                  <a:srgbClr val="33CC33"/>
                </a:solidFill>
              </a:endParaRPr>
            </a:p>
          </p:txBody>
        </p:sp>
        <p:sp>
          <p:nvSpPr>
            <p:cNvPr id="549902" name="Rectangle 14"/>
            <p:cNvSpPr>
              <a:spLocks noChangeArrowheads="1"/>
            </p:cNvSpPr>
            <p:nvPr/>
          </p:nvSpPr>
          <p:spPr bwMode="auto">
            <a:xfrm>
              <a:off x="3847" y="1733"/>
              <a:ext cx="1716" cy="44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2000" b="0">
                  <a:solidFill>
                    <a:srgbClr val="0000CC"/>
                  </a:solidFill>
                  <a:latin typeface="Times New Roman" panose="02020603050405020304" pitchFamily="18" charset="0"/>
                  <a:ea typeface="黑体" panose="02010609060101010101" pitchFamily="49" charset="-122"/>
                </a:rPr>
                <a:t>Q</a:t>
              </a:r>
              <a:r>
                <a:rPr lang="en-US" altLang="zh-CN" sz="2000" b="0" baseline="-30000">
                  <a:solidFill>
                    <a:srgbClr val="0000CC"/>
                  </a:solidFill>
                  <a:latin typeface="Times New Roman" panose="02020603050405020304" pitchFamily="18" charset="0"/>
                  <a:ea typeface="黑体" panose="02010609060101010101" pitchFamily="49" charset="-122"/>
                </a:rPr>
                <a:t>1</a:t>
              </a:r>
              <a:r>
                <a:rPr lang="en-US" altLang="zh-CN" sz="2000" b="0" i="1" baseline="30000">
                  <a:solidFill>
                    <a:srgbClr val="0000CC"/>
                  </a:solidFill>
                  <a:latin typeface="Times New Roman" panose="02020603050405020304" pitchFamily="18" charset="0"/>
                  <a:ea typeface="黑体" panose="02010609060101010101" pitchFamily="49" charset="-122"/>
                </a:rPr>
                <a:t>n+</a:t>
              </a:r>
              <a:r>
                <a:rPr lang="en-US" altLang="zh-CN" sz="2000" b="0" baseline="30000">
                  <a:solidFill>
                    <a:srgbClr val="0000CC"/>
                  </a:solidFill>
                  <a:latin typeface="Times New Roman" panose="02020603050405020304" pitchFamily="18" charset="0"/>
                  <a:ea typeface="黑体" panose="02010609060101010101" pitchFamily="49" charset="-122"/>
                </a:rPr>
                <a:t>1</a:t>
              </a:r>
              <a:r>
                <a:rPr lang="en-US" altLang="zh-CN" sz="2000" b="0">
                  <a:solidFill>
                    <a:srgbClr val="0000CC"/>
                  </a:solidFill>
                  <a:latin typeface="Times New Roman" panose="02020603050405020304" pitchFamily="18" charset="0"/>
                  <a:ea typeface="黑体" panose="02010609060101010101" pitchFamily="49" charset="-122"/>
                </a:rPr>
                <a:t>Q</a:t>
              </a:r>
              <a:r>
                <a:rPr lang="en-US" altLang="zh-CN" sz="2000" b="0" baseline="-30000">
                  <a:solidFill>
                    <a:srgbClr val="0000CC"/>
                  </a:solidFill>
                  <a:latin typeface="Times New Roman" panose="02020603050405020304" pitchFamily="18" charset="0"/>
                  <a:ea typeface="黑体" panose="02010609060101010101" pitchFamily="49" charset="-122"/>
                </a:rPr>
                <a:t>0</a:t>
              </a:r>
              <a:r>
                <a:rPr lang="en-US" altLang="zh-CN" sz="2000" b="0" i="1" baseline="30000">
                  <a:solidFill>
                    <a:srgbClr val="0000CC"/>
                  </a:solidFill>
                  <a:latin typeface="Times New Roman" panose="02020603050405020304" pitchFamily="18" charset="0"/>
                  <a:ea typeface="黑体" panose="02010609060101010101" pitchFamily="49" charset="-122"/>
                </a:rPr>
                <a:t>n+</a:t>
              </a:r>
              <a:r>
                <a:rPr lang="en-US" altLang="zh-CN" sz="2000" b="0" baseline="30000">
                  <a:solidFill>
                    <a:srgbClr val="0000CC"/>
                  </a:solidFill>
                  <a:latin typeface="Times New Roman" panose="02020603050405020304" pitchFamily="18" charset="0"/>
                  <a:ea typeface="黑体" panose="02010609060101010101" pitchFamily="49" charset="-122"/>
                </a:rPr>
                <a:t>1</a:t>
              </a:r>
              <a:r>
                <a:rPr lang="en-US" altLang="zh-CN" sz="2000" b="0">
                  <a:latin typeface="黑体" panose="02010609060101010101" pitchFamily="49" charset="-122"/>
                  <a:ea typeface="黑体" panose="02010609060101010101" pitchFamily="49" charset="-122"/>
                </a:rPr>
                <a:t> </a:t>
              </a:r>
              <a:r>
                <a:rPr lang="zh-CN" altLang="en-US" sz="2000" b="0">
                  <a:latin typeface="黑体" panose="02010609060101010101" pitchFamily="49" charset="-122"/>
                  <a:ea typeface="黑体" panose="02010609060101010101" pitchFamily="49" charset="-122"/>
                </a:rPr>
                <a:t>／</a:t>
              </a:r>
              <a:r>
                <a:rPr lang="en-US" altLang="zh-CN" sz="2000" b="0">
                  <a:solidFill>
                    <a:srgbClr val="FF0000"/>
                  </a:solidFill>
                  <a:latin typeface="Times New Roman" panose="02020603050405020304" pitchFamily="18" charset="0"/>
                </a:rPr>
                <a:t>Z</a:t>
              </a:r>
              <a:r>
                <a:rPr lang="en-US" altLang="zh-CN" sz="2000" b="0" baseline="30000">
                  <a:solidFill>
                    <a:srgbClr val="FF0000"/>
                  </a:solidFill>
                  <a:latin typeface="Times New Roman" panose="02020603050405020304" pitchFamily="18" charset="0"/>
                </a:rPr>
                <a:t>n</a:t>
              </a:r>
              <a:r>
                <a:rPr lang="en-US" altLang="zh-CN" sz="3900" b="0">
                  <a:solidFill>
                    <a:srgbClr val="FF0000"/>
                  </a:solidFill>
                  <a:latin typeface="Times New Roman" panose="02020603050405020304" pitchFamily="18" charset="0"/>
                  <a:ea typeface="黑体" panose="02010609060101010101" pitchFamily="49" charset="-122"/>
                </a:rPr>
                <a:t> </a:t>
              </a:r>
            </a:p>
          </p:txBody>
        </p:sp>
        <p:sp>
          <p:nvSpPr>
            <p:cNvPr id="549903" name="Rectangle 15"/>
            <p:cNvSpPr>
              <a:spLocks noChangeArrowheads="1"/>
            </p:cNvSpPr>
            <p:nvPr/>
          </p:nvSpPr>
          <p:spPr bwMode="auto">
            <a:xfrm>
              <a:off x="3258" y="1733"/>
              <a:ext cx="589" cy="88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tabLst>
                  <a:tab pos="266700" algn="l"/>
                </a:tabLst>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tabLst>
                  <a:tab pos="266700" algn="l"/>
                </a:tabLst>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tabLst>
                  <a:tab pos="266700" algn="l"/>
                </a:tabLst>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tabLst>
                  <a:tab pos="266700" algn="l"/>
                </a:tabLst>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tabLst>
                  <a:tab pos="266700" algn="l"/>
                </a:tabLst>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tabLst>
                  <a:tab pos="266700" algn="l"/>
                </a:tabLst>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tabLst>
                  <a:tab pos="266700" algn="l"/>
                </a:tabLst>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tabLst>
                  <a:tab pos="266700" algn="l"/>
                </a:tabLst>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tabLst>
                  <a:tab pos="266700" algn="l"/>
                </a:tabLst>
                <a:defRPr sz="2000" b="1">
                  <a:solidFill>
                    <a:schemeClr val="tx1"/>
                  </a:solidFill>
                  <a:latin typeface="Arial Narrow" panose="020B0606020202030204" pitchFamily="34" charset="0"/>
                  <a:ea typeface="宋体" panose="02010600030101010101" pitchFamily="2" charset="-122"/>
                </a:defRPr>
              </a:lvl9pPr>
            </a:lstStyle>
            <a:p>
              <a:pPr>
                <a:spcBef>
                  <a:spcPct val="0"/>
                </a:spcBef>
                <a:buFont typeface="Wingdings" panose="05000000000000000000" pitchFamily="2" charset="2"/>
                <a:buNone/>
              </a:pPr>
              <a:r>
                <a:rPr lang="en-US" altLang="zh-CN" sz="2000" b="0">
                  <a:latin typeface="Times New Roman" panose="02020603050405020304" pitchFamily="18" charset="0"/>
                  <a:ea typeface="黑体" panose="02010609060101010101" pitchFamily="49" charset="-122"/>
                </a:rPr>
                <a:t>Q</a:t>
              </a:r>
              <a:r>
                <a:rPr lang="en-US" altLang="zh-CN" sz="2000" b="0" baseline="-30000">
                  <a:latin typeface="Times New Roman" panose="02020603050405020304" pitchFamily="18" charset="0"/>
                  <a:ea typeface="黑体" panose="02010609060101010101" pitchFamily="49" charset="-122"/>
                </a:rPr>
                <a:t>1</a:t>
              </a:r>
              <a:r>
                <a:rPr lang="en-US" altLang="zh-CN" sz="2000" b="0" i="1" baseline="30000">
                  <a:latin typeface="Times New Roman" panose="02020603050405020304" pitchFamily="18" charset="0"/>
                  <a:ea typeface="黑体" panose="02010609060101010101" pitchFamily="49" charset="-122"/>
                </a:rPr>
                <a:t>n</a:t>
              </a:r>
              <a:r>
                <a:rPr lang="en-US" altLang="zh-CN" sz="2000" b="0">
                  <a:latin typeface="Times New Roman" panose="02020603050405020304" pitchFamily="18" charset="0"/>
                  <a:ea typeface="黑体" panose="02010609060101010101" pitchFamily="49" charset="-122"/>
                </a:rPr>
                <a:t>Q</a:t>
              </a:r>
              <a:r>
                <a:rPr lang="en-US" altLang="zh-CN" sz="2000" b="0" baseline="-30000">
                  <a:latin typeface="Times New Roman" panose="02020603050405020304" pitchFamily="18" charset="0"/>
                  <a:ea typeface="黑体" panose="02010609060101010101" pitchFamily="49" charset="-122"/>
                </a:rPr>
                <a:t>0</a:t>
              </a:r>
              <a:r>
                <a:rPr lang="en-US" altLang="zh-CN" sz="2000" b="0" i="1" baseline="30000">
                  <a:latin typeface="Times New Roman" panose="02020603050405020304" pitchFamily="18" charset="0"/>
                  <a:ea typeface="黑体" panose="02010609060101010101" pitchFamily="49" charset="-122"/>
                </a:rPr>
                <a:t>n</a:t>
              </a:r>
            </a:p>
          </p:txBody>
        </p:sp>
        <p:sp>
          <p:nvSpPr>
            <p:cNvPr id="549904" name="Line 16"/>
            <p:cNvSpPr>
              <a:spLocks noChangeShapeType="1"/>
            </p:cNvSpPr>
            <p:nvPr/>
          </p:nvSpPr>
          <p:spPr bwMode="auto">
            <a:xfrm>
              <a:off x="3258" y="1733"/>
              <a:ext cx="2305"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49905" name="Line 17"/>
            <p:cNvSpPr>
              <a:spLocks noChangeShapeType="1"/>
            </p:cNvSpPr>
            <p:nvPr/>
          </p:nvSpPr>
          <p:spPr bwMode="auto">
            <a:xfrm>
              <a:off x="3258" y="3938"/>
              <a:ext cx="2305"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49906" name="Line 18"/>
            <p:cNvSpPr>
              <a:spLocks noChangeShapeType="1"/>
            </p:cNvSpPr>
            <p:nvPr/>
          </p:nvSpPr>
          <p:spPr bwMode="auto">
            <a:xfrm>
              <a:off x="3258" y="1733"/>
              <a:ext cx="0" cy="220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49907" name="Line 19"/>
            <p:cNvSpPr>
              <a:spLocks noChangeShapeType="1"/>
            </p:cNvSpPr>
            <p:nvPr/>
          </p:nvSpPr>
          <p:spPr bwMode="auto">
            <a:xfrm>
              <a:off x="5563" y="1733"/>
              <a:ext cx="0" cy="220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49908" name="Line 20"/>
            <p:cNvSpPr>
              <a:spLocks noChangeShapeType="1"/>
            </p:cNvSpPr>
            <p:nvPr/>
          </p:nvSpPr>
          <p:spPr bwMode="auto">
            <a:xfrm>
              <a:off x="3258" y="2615"/>
              <a:ext cx="230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49909" name="Line 21"/>
            <p:cNvSpPr>
              <a:spLocks noChangeShapeType="1"/>
            </p:cNvSpPr>
            <p:nvPr/>
          </p:nvSpPr>
          <p:spPr bwMode="auto">
            <a:xfrm>
              <a:off x="3847" y="1733"/>
              <a:ext cx="0" cy="220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49910" name="Line 22"/>
            <p:cNvSpPr>
              <a:spLocks noChangeShapeType="1"/>
            </p:cNvSpPr>
            <p:nvPr/>
          </p:nvSpPr>
          <p:spPr bwMode="auto">
            <a:xfrm>
              <a:off x="4682" y="2174"/>
              <a:ext cx="0" cy="176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49911" name="Line 23"/>
            <p:cNvSpPr>
              <a:spLocks noChangeShapeType="1"/>
            </p:cNvSpPr>
            <p:nvPr/>
          </p:nvSpPr>
          <p:spPr bwMode="auto">
            <a:xfrm>
              <a:off x="3847" y="2174"/>
              <a:ext cx="171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49912" name="Line 24"/>
            <p:cNvSpPr>
              <a:spLocks noChangeShapeType="1"/>
            </p:cNvSpPr>
            <p:nvPr/>
          </p:nvSpPr>
          <p:spPr bwMode="auto">
            <a:xfrm>
              <a:off x="3258" y="3056"/>
              <a:ext cx="230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49913" name="Line 25"/>
            <p:cNvSpPr>
              <a:spLocks noChangeShapeType="1"/>
            </p:cNvSpPr>
            <p:nvPr/>
          </p:nvSpPr>
          <p:spPr bwMode="auto">
            <a:xfrm>
              <a:off x="3258" y="3497"/>
              <a:ext cx="230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grpSp>
        <p:nvGrpSpPr>
          <p:cNvPr id="549914" name="Group 26"/>
          <p:cNvGrpSpPr>
            <a:grpSpLocks/>
          </p:cNvGrpSpPr>
          <p:nvPr/>
        </p:nvGrpSpPr>
        <p:grpSpPr bwMode="auto">
          <a:xfrm>
            <a:off x="233363" y="2754313"/>
            <a:ext cx="3413125" cy="3500437"/>
            <a:chOff x="147" y="1738"/>
            <a:chExt cx="2150" cy="2205"/>
          </a:xfrm>
        </p:grpSpPr>
        <p:sp>
          <p:nvSpPr>
            <p:cNvPr id="549915" name="Rectangle 27"/>
            <p:cNvSpPr>
              <a:spLocks noChangeArrowheads="1"/>
            </p:cNvSpPr>
            <p:nvPr/>
          </p:nvSpPr>
          <p:spPr bwMode="auto">
            <a:xfrm>
              <a:off x="1476" y="3502"/>
              <a:ext cx="821" cy="44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2000" b="0">
                  <a:latin typeface="Times New Roman" panose="02020603050405020304" pitchFamily="18" charset="0"/>
                  <a:ea typeface="黑体" panose="02010609060101010101" pitchFamily="49" charset="-122"/>
                </a:rPr>
                <a:t>S</a:t>
              </a:r>
              <a:r>
                <a:rPr lang="en-US" altLang="zh-CN" sz="2000" b="0" baseline="-30000">
                  <a:latin typeface="Times New Roman" panose="02020603050405020304" pitchFamily="18" charset="0"/>
                  <a:ea typeface="黑体" panose="02010609060101010101" pitchFamily="49" charset="-122"/>
                </a:rPr>
                <a:t>0 </a:t>
              </a:r>
              <a:r>
                <a:rPr lang="en-US" altLang="zh-CN" sz="2000" b="0">
                  <a:latin typeface="Times New Roman" panose="02020603050405020304" pitchFamily="18" charset="0"/>
                  <a:ea typeface="黑体" panose="02010609060101010101" pitchFamily="49" charset="-122"/>
                </a:rPr>
                <a:t>/</a:t>
              </a:r>
              <a:r>
                <a:rPr lang="en-US" altLang="zh-CN" sz="2000" b="0">
                  <a:solidFill>
                    <a:srgbClr val="FF0000"/>
                  </a:solidFill>
                  <a:latin typeface="Times New Roman" panose="02020603050405020304" pitchFamily="18" charset="0"/>
                  <a:ea typeface="黑体" panose="02010609060101010101" pitchFamily="49" charset="-122"/>
                </a:rPr>
                <a:t>1</a:t>
              </a:r>
              <a:r>
                <a:rPr lang="en-US" altLang="zh-CN" sz="3900" b="0">
                  <a:latin typeface="Times New Roman" panose="02020603050405020304" pitchFamily="18" charset="0"/>
                  <a:ea typeface="黑体" panose="02010609060101010101" pitchFamily="49" charset="-122"/>
                </a:rPr>
                <a:t> </a:t>
              </a:r>
              <a:endParaRPr lang="en-US" altLang="zh-CN"/>
            </a:p>
          </p:txBody>
        </p:sp>
        <p:sp>
          <p:nvSpPr>
            <p:cNvPr id="549916" name="Rectangle 28"/>
            <p:cNvSpPr>
              <a:spLocks noChangeArrowheads="1"/>
            </p:cNvSpPr>
            <p:nvPr/>
          </p:nvSpPr>
          <p:spPr bwMode="auto">
            <a:xfrm>
              <a:off x="697" y="3502"/>
              <a:ext cx="779" cy="44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2000" b="0">
                  <a:latin typeface="Times New Roman" panose="02020603050405020304" pitchFamily="18" charset="0"/>
                  <a:ea typeface="黑体" panose="02010609060101010101" pitchFamily="49" charset="-122"/>
                </a:rPr>
                <a:t>S</a:t>
              </a:r>
              <a:r>
                <a:rPr lang="en-US" altLang="zh-CN" sz="2000" b="0" baseline="-30000">
                  <a:latin typeface="Times New Roman" panose="02020603050405020304" pitchFamily="18" charset="0"/>
                  <a:ea typeface="黑体" panose="02010609060101010101" pitchFamily="49" charset="-122"/>
                </a:rPr>
                <a:t>0 </a:t>
              </a:r>
              <a:r>
                <a:rPr lang="en-US" altLang="zh-CN" sz="2000" b="0">
                  <a:latin typeface="Times New Roman" panose="02020603050405020304" pitchFamily="18" charset="0"/>
                  <a:ea typeface="黑体" panose="02010609060101010101" pitchFamily="49" charset="-122"/>
                </a:rPr>
                <a:t>/</a:t>
              </a:r>
              <a:r>
                <a:rPr lang="en-US" altLang="zh-CN" sz="2000" b="0">
                  <a:solidFill>
                    <a:srgbClr val="FF0000"/>
                  </a:solidFill>
                  <a:latin typeface="Times New Roman" panose="02020603050405020304" pitchFamily="18" charset="0"/>
                  <a:ea typeface="黑体" panose="02010609060101010101" pitchFamily="49" charset="-122"/>
                </a:rPr>
                <a:t>0</a:t>
              </a:r>
              <a:r>
                <a:rPr lang="en-US" altLang="zh-CN" sz="3900" b="0">
                  <a:latin typeface="Times New Roman" panose="02020603050405020304" pitchFamily="18" charset="0"/>
                  <a:ea typeface="黑体" panose="02010609060101010101" pitchFamily="49" charset="-122"/>
                </a:rPr>
                <a:t> </a:t>
              </a:r>
              <a:endParaRPr lang="en-US" altLang="zh-CN"/>
            </a:p>
          </p:txBody>
        </p:sp>
        <p:sp>
          <p:nvSpPr>
            <p:cNvPr id="549917" name="Rectangle 29"/>
            <p:cNvSpPr>
              <a:spLocks noChangeArrowheads="1"/>
            </p:cNvSpPr>
            <p:nvPr/>
          </p:nvSpPr>
          <p:spPr bwMode="auto">
            <a:xfrm>
              <a:off x="147" y="3502"/>
              <a:ext cx="550" cy="44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2000" b="0">
                  <a:latin typeface="Times New Roman" panose="02020603050405020304" pitchFamily="18" charset="0"/>
                  <a:ea typeface="黑体" panose="02010609060101010101" pitchFamily="49" charset="-122"/>
                </a:rPr>
                <a:t>S</a:t>
              </a:r>
              <a:r>
                <a:rPr lang="en-US" altLang="zh-CN" sz="2000" b="0" baseline="-30000">
                  <a:latin typeface="Times New Roman" panose="02020603050405020304" pitchFamily="18" charset="0"/>
                  <a:ea typeface="黑体" panose="02010609060101010101" pitchFamily="49" charset="-122"/>
                </a:rPr>
                <a:t>2</a:t>
              </a:r>
              <a:r>
                <a:rPr lang="en-US" altLang="zh-CN" sz="3900" b="0">
                  <a:latin typeface="Times New Roman" panose="02020603050405020304" pitchFamily="18" charset="0"/>
                  <a:ea typeface="黑体" panose="02010609060101010101" pitchFamily="49" charset="-122"/>
                </a:rPr>
                <a:t> </a:t>
              </a:r>
              <a:endParaRPr lang="en-US" altLang="zh-CN"/>
            </a:p>
          </p:txBody>
        </p:sp>
        <p:sp>
          <p:nvSpPr>
            <p:cNvPr id="549918" name="Rectangle 30"/>
            <p:cNvSpPr>
              <a:spLocks noChangeArrowheads="1"/>
            </p:cNvSpPr>
            <p:nvPr/>
          </p:nvSpPr>
          <p:spPr bwMode="auto">
            <a:xfrm>
              <a:off x="1476" y="3061"/>
              <a:ext cx="821" cy="44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2000" b="0">
                  <a:latin typeface="Times New Roman" panose="02020603050405020304" pitchFamily="18" charset="0"/>
                  <a:ea typeface="黑体" panose="02010609060101010101" pitchFamily="49" charset="-122"/>
                </a:rPr>
                <a:t>S</a:t>
              </a:r>
              <a:r>
                <a:rPr lang="en-US" altLang="zh-CN" sz="2000" b="0" baseline="-30000">
                  <a:latin typeface="Times New Roman" panose="02020603050405020304" pitchFamily="18" charset="0"/>
                  <a:ea typeface="黑体" panose="02010609060101010101" pitchFamily="49" charset="-122"/>
                </a:rPr>
                <a:t>1 </a:t>
              </a:r>
              <a:r>
                <a:rPr lang="en-US" altLang="zh-CN" sz="2000" b="0">
                  <a:latin typeface="Times New Roman" panose="02020603050405020304" pitchFamily="18" charset="0"/>
                  <a:ea typeface="黑体" panose="02010609060101010101" pitchFamily="49" charset="-122"/>
                </a:rPr>
                <a:t>/</a:t>
              </a:r>
              <a:r>
                <a:rPr lang="en-US" altLang="zh-CN" sz="2000" b="0">
                  <a:solidFill>
                    <a:srgbClr val="FF0000"/>
                  </a:solidFill>
                  <a:latin typeface="Times New Roman" panose="02020603050405020304" pitchFamily="18" charset="0"/>
                  <a:ea typeface="黑体" panose="02010609060101010101" pitchFamily="49" charset="-122"/>
                </a:rPr>
                <a:t>0</a:t>
              </a:r>
              <a:r>
                <a:rPr lang="en-US" altLang="zh-CN" sz="3900" b="0">
                  <a:latin typeface="Times New Roman" panose="02020603050405020304" pitchFamily="18" charset="0"/>
                  <a:ea typeface="黑体" panose="02010609060101010101" pitchFamily="49" charset="-122"/>
                </a:rPr>
                <a:t> </a:t>
              </a:r>
              <a:endParaRPr lang="en-US" altLang="zh-CN"/>
            </a:p>
          </p:txBody>
        </p:sp>
        <p:sp>
          <p:nvSpPr>
            <p:cNvPr id="549919" name="Rectangle 31"/>
            <p:cNvSpPr>
              <a:spLocks noChangeArrowheads="1"/>
            </p:cNvSpPr>
            <p:nvPr/>
          </p:nvSpPr>
          <p:spPr bwMode="auto">
            <a:xfrm>
              <a:off x="697" y="3061"/>
              <a:ext cx="779" cy="44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2000" b="0">
                  <a:latin typeface="Times New Roman" panose="02020603050405020304" pitchFamily="18" charset="0"/>
                  <a:ea typeface="黑体" panose="02010609060101010101" pitchFamily="49" charset="-122"/>
                </a:rPr>
                <a:t>S</a:t>
              </a:r>
              <a:r>
                <a:rPr lang="en-US" altLang="zh-CN" sz="2000" b="0" baseline="-30000">
                  <a:latin typeface="Times New Roman" panose="02020603050405020304" pitchFamily="18" charset="0"/>
                  <a:ea typeface="黑体" panose="02010609060101010101" pitchFamily="49" charset="-122"/>
                </a:rPr>
                <a:t>2 </a:t>
              </a:r>
              <a:r>
                <a:rPr lang="en-US" altLang="zh-CN" sz="2000" b="0">
                  <a:latin typeface="Times New Roman" panose="02020603050405020304" pitchFamily="18" charset="0"/>
                  <a:ea typeface="黑体" panose="02010609060101010101" pitchFamily="49" charset="-122"/>
                </a:rPr>
                <a:t>/ </a:t>
              </a:r>
              <a:r>
                <a:rPr lang="en-US" altLang="zh-CN" sz="2000" b="0">
                  <a:solidFill>
                    <a:srgbClr val="FF0000"/>
                  </a:solidFill>
                  <a:latin typeface="Times New Roman" panose="02020603050405020304" pitchFamily="18" charset="0"/>
                  <a:ea typeface="黑体" panose="02010609060101010101" pitchFamily="49" charset="-122"/>
                </a:rPr>
                <a:t>0</a:t>
              </a:r>
              <a:r>
                <a:rPr lang="en-US" altLang="zh-CN" sz="3900" b="0">
                  <a:latin typeface="Times New Roman" panose="02020603050405020304" pitchFamily="18" charset="0"/>
                  <a:ea typeface="黑体" panose="02010609060101010101" pitchFamily="49" charset="-122"/>
                </a:rPr>
                <a:t> </a:t>
              </a:r>
              <a:endParaRPr lang="en-US" altLang="zh-CN"/>
            </a:p>
          </p:txBody>
        </p:sp>
        <p:sp>
          <p:nvSpPr>
            <p:cNvPr id="549920" name="Rectangle 32"/>
            <p:cNvSpPr>
              <a:spLocks noChangeArrowheads="1"/>
            </p:cNvSpPr>
            <p:nvPr/>
          </p:nvSpPr>
          <p:spPr bwMode="auto">
            <a:xfrm>
              <a:off x="147" y="3061"/>
              <a:ext cx="550" cy="44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2000" b="0">
                  <a:latin typeface="Times New Roman" panose="02020603050405020304" pitchFamily="18" charset="0"/>
                  <a:ea typeface="黑体" panose="02010609060101010101" pitchFamily="49" charset="-122"/>
                </a:rPr>
                <a:t>S</a:t>
              </a:r>
              <a:r>
                <a:rPr lang="en-US" altLang="zh-CN" sz="2000" b="0" baseline="-30000">
                  <a:latin typeface="Times New Roman" panose="02020603050405020304" pitchFamily="18" charset="0"/>
                  <a:ea typeface="黑体" panose="02010609060101010101" pitchFamily="49" charset="-122"/>
                </a:rPr>
                <a:t>1</a:t>
              </a:r>
              <a:r>
                <a:rPr lang="en-US" altLang="zh-CN" sz="3900" b="0">
                  <a:latin typeface="Times New Roman" panose="02020603050405020304" pitchFamily="18" charset="0"/>
                  <a:ea typeface="黑体" panose="02010609060101010101" pitchFamily="49" charset="-122"/>
                </a:rPr>
                <a:t> </a:t>
              </a:r>
              <a:endParaRPr lang="en-US" altLang="zh-CN"/>
            </a:p>
          </p:txBody>
        </p:sp>
        <p:sp>
          <p:nvSpPr>
            <p:cNvPr id="549921" name="Rectangle 33"/>
            <p:cNvSpPr>
              <a:spLocks noChangeArrowheads="1"/>
            </p:cNvSpPr>
            <p:nvPr/>
          </p:nvSpPr>
          <p:spPr bwMode="auto">
            <a:xfrm>
              <a:off x="1476" y="2620"/>
              <a:ext cx="821" cy="44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2000" b="0">
                  <a:latin typeface="Times New Roman" panose="02020603050405020304" pitchFamily="18" charset="0"/>
                  <a:ea typeface="黑体" panose="02010609060101010101" pitchFamily="49" charset="-122"/>
                </a:rPr>
                <a:t>S</a:t>
              </a:r>
              <a:r>
                <a:rPr lang="en-US" altLang="zh-CN" sz="2000" b="0" baseline="-30000">
                  <a:latin typeface="Times New Roman" panose="02020603050405020304" pitchFamily="18" charset="0"/>
                  <a:ea typeface="黑体" panose="02010609060101010101" pitchFamily="49" charset="-122"/>
                </a:rPr>
                <a:t>1 </a:t>
              </a:r>
              <a:r>
                <a:rPr lang="en-US" altLang="zh-CN" sz="2000" b="0">
                  <a:latin typeface="Times New Roman" panose="02020603050405020304" pitchFamily="18" charset="0"/>
                  <a:ea typeface="黑体" panose="02010609060101010101" pitchFamily="49" charset="-122"/>
                </a:rPr>
                <a:t>/</a:t>
              </a:r>
              <a:r>
                <a:rPr lang="en-US" altLang="zh-CN" sz="2000" b="0">
                  <a:solidFill>
                    <a:srgbClr val="FF0000"/>
                  </a:solidFill>
                  <a:latin typeface="Times New Roman" panose="02020603050405020304" pitchFamily="18" charset="0"/>
                  <a:ea typeface="黑体" panose="02010609060101010101" pitchFamily="49" charset="-122"/>
                </a:rPr>
                <a:t>0</a:t>
              </a:r>
              <a:r>
                <a:rPr lang="en-US" altLang="zh-CN" sz="3900" b="0">
                  <a:latin typeface="Times New Roman" panose="02020603050405020304" pitchFamily="18" charset="0"/>
                  <a:ea typeface="黑体" panose="02010609060101010101" pitchFamily="49" charset="-122"/>
                </a:rPr>
                <a:t> </a:t>
              </a:r>
              <a:endParaRPr lang="en-US" altLang="zh-CN"/>
            </a:p>
          </p:txBody>
        </p:sp>
        <p:sp>
          <p:nvSpPr>
            <p:cNvPr id="549922" name="Rectangle 34"/>
            <p:cNvSpPr>
              <a:spLocks noChangeArrowheads="1"/>
            </p:cNvSpPr>
            <p:nvPr/>
          </p:nvSpPr>
          <p:spPr bwMode="auto">
            <a:xfrm>
              <a:off x="697" y="2620"/>
              <a:ext cx="779" cy="44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2000" b="0">
                  <a:latin typeface="Times New Roman" panose="02020603050405020304" pitchFamily="18" charset="0"/>
                  <a:ea typeface="黑体" panose="02010609060101010101" pitchFamily="49" charset="-122"/>
                </a:rPr>
                <a:t>S</a:t>
              </a:r>
              <a:r>
                <a:rPr lang="en-US" altLang="zh-CN" sz="2000" b="0" baseline="-30000">
                  <a:latin typeface="Times New Roman" panose="02020603050405020304" pitchFamily="18" charset="0"/>
                  <a:ea typeface="黑体" panose="02010609060101010101" pitchFamily="49" charset="-122"/>
                </a:rPr>
                <a:t>0 </a:t>
              </a:r>
              <a:r>
                <a:rPr lang="en-US" altLang="zh-CN" sz="2000" b="0">
                  <a:latin typeface="Times New Roman" panose="02020603050405020304" pitchFamily="18" charset="0"/>
                  <a:ea typeface="黑体" panose="02010609060101010101" pitchFamily="49" charset="-122"/>
                </a:rPr>
                <a:t>/ </a:t>
              </a:r>
              <a:r>
                <a:rPr lang="en-US" altLang="zh-CN" sz="2000" b="0">
                  <a:solidFill>
                    <a:srgbClr val="FF0000"/>
                  </a:solidFill>
                  <a:latin typeface="Times New Roman" panose="02020603050405020304" pitchFamily="18" charset="0"/>
                  <a:ea typeface="黑体" panose="02010609060101010101" pitchFamily="49" charset="-122"/>
                </a:rPr>
                <a:t>0</a:t>
              </a:r>
              <a:r>
                <a:rPr lang="en-US" altLang="zh-CN" sz="3900" b="0">
                  <a:latin typeface="Times New Roman" panose="02020603050405020304" pitchFamily="18" charset="0"/>
                  <a:ea typeface="黑体" panose="02010609060101010101" pitchFamily="49" charset="-122"/>
                </a:rPr>
                <a:t> </a:t>
              </a:r>
              <a:endParaRPr lang="en-US" altLang="zh-CN"/>
            </a:p>
          </p:txBody>
        </p:sp>
        <p:sp>
          <p:nvSpPr>
            <p:cNvPr id="549923" name="Rectangle 35"/>
            <p:cNvSpPr>
              <a:spLocks noChangeArrowheads="1"/>
            </p:cNvSpPr>
            <p:nvPr/>
          </p:nvSpPr>
          <p:spPr bwMode="auto">
            <a:xfrm>
              <a:off x="147" y="2620"/>
              <a:ext cx="550" cy="44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2000" b="0">
                  <a:latin typeface="Times New Roman" panose="02020603050405020304" pitchFamily="18" charset="0"/>
                  <a:ea typeface="黑体" panose="02010609060101010101" pitchFamily="49" charset="-122"/>
                </a:rPr>
                <a:t>S</a:t>
              </a:r>
              <a:r>
                <a:rPr lang="en-US" altLang="zh-CN" sz="2000" b="0" baseline="-30000">
                  <a:latin typeface="Times New Roman" panose="02020603050405020304" pitchFamily="18" charset="0"/>
                  <a:ea typeface="黑体" panose="02010609060101010101" pitchFamily="49" charset="-122"/>
                </a:rPr>
                <a:t>0</a:t>
              </a:r>
              <a:r>
                <a:rPr lang="en-US" altLang="zh-CN" sz="3900" b="0">
                  <a:latin typeface="Times New Roman" panose="02020603050405020304" pitchFamily="18" charset="0"/>
                  <a:ea typeface="黑体" panose="02010609060101010101" pitchFamily="49" charset="-122"/>
                </a:rPr>
                <a:t> </a:t>
              </a:r>
              <a:endParaRPr lang="en-US" altLang="zh-CN"/>
            </a:p>
          </p:txBody>
        </p:sp>
        <p:sp>
          <p:nvSpPr>
            <p:cNvPr id="549924" name="Rectangle 36"/>
            <p:cNvSpPr>
              <a:spLocks noChangeArrowheads="1"/>
            </p:cNvSpPr>
            <p:nvPr/>
          </p:nvSpPr>
          <p:spPr bwMode="auto">
            <a:xfrm>
              <a:off x="1476" y="2179"/>
              <a:ext cx="821" cy="44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2000" b="0">
                  <a:solidFill>
                    <a:srgbClr val="33CC33"/>
                  </a:solidFill>
                  <a:latin typeface="Times New Roman" panose="02020603050405020304" pitchFamily="18" charset="0"/>
                  <a:ea typeface="黑体" panose="02010609060101010101" pitchFamily="49" charset="-122"/>
                </a:rPr>
                <a:t>X=1</a:t>
              </a:r>
              <a:r>
                <a:rPr lang="en-US" altLang="zh-CN" sz="3900" b="0">
                  <a:solidFill>
                    <a:srgbClr val="33CC33"/>
                  </a:solidFill>
                  <a:latin typeface="Times New Roman" panose="02020603050405020304" pitchFamily="18" charset="0"/>
                  <a:ea typeface="黑体" panose="02010609060101010101" pitchFamily="49" charset="-122"/>
                </a:rPr>
                <a:t> </a:t>
              </a:r>
              <a:endParaRPr lang="en-US" altLang="zh-CN">
                <a:solidFill>
                  <a:srgbClr val="33CC33"/>
                </a:solidFill>
              </a:endParaRPr>
            </a:p>
          </p:txBody>
        </p:sp>
        <p:sp>
          <p:nvSpPr>
            <p:cNvPr id="549925" name="Rectangle 37"/>
            <p:cNvSpPr>
              <a:spLocks noChangeArrowheads="1"/>
            </p:cNvSpPr>
            <p:nvPr/>
          </p:nvSpPr>
          <p:spPr bwMode="auto">
            <a:xfrm>
              <a:off x="697" y="2179"/>
              <a:ext cx="779" cy="44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2000" b="0">
                  <a:solidFill>
                    <a:srgbClr val="33CC33"/>
                  </a:solidFill>
                  <a:latin typeface="Times New Roman" panose="02020603050405020304" pitchFamily="18" charset="0"/>
                  <a:ea typeface="黑体" panose="02010609060101010101" pitchFamily="49" charset="-122"/>
                </a:rPr>
                <a:t>X=0</a:t>
              </a:r>
              <a:r>
                <a:rPr lang="en-US" altLang="zh-CN" sz="3900" b="0">
                  <a:solidFill>
                    <a:srgbClr val="33CC33"/>
                  </a:solidFill>
                  <a:latin typeface="Times New Roman" panose="02020603050405020304" pitchFamily="18" charset="0"/>
                  <a:ea typeface="黑体" panose="02010609060101010101" pitchFamily="49" charset="-122"/>
                </a:rPr>
                <a:t> </a:t>
              </a:r>
              <a:endParaRPr lang="en-US" altLang="zh-CN">
                <a:solidFill>
                  <a:srgbClr val="33CC33"/>
                </a:solidFill>
              </a:endParaRPr>
            </a:p>
          </p:txBody>
        </p:sp>
        <p:sp>
          <p:nvSpPr>
            <p:cNvPr id="549926" name="Rectangle 38"/>
            <p:cNvSpPr>
              <a:spLocks noChangeArrowheads="1"/>
            </p:cNvSpPr>
            <p:nvPr/>
          </p:nvSpPr>
          <p:spPr bwMode="auto">
            <a:xfrm>
              <a:off x="697" y="1738"/>
              <a:ext cx="1600" cy="44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Font typeface="Wingdings" panose="05000000000000000000" pitchFamily="2" charset="2"/>
                <a:buNone/>
              </a:pPr>
              <a:r>
                <a:rPr lang="zh-CN" altLang="en-US" sz="2000" b="0">
                  <a:latin typeface="黑体" panose="02010609060101010101" pitchFamily="49" charset="-122"/>
                  <a:ea typeface="黑体" panose="02010609060101010101" pitchFamily="49" charset="-122"/>
                </a:rPr>
                <a:t>次态 ／ 输出</a:t>
              </a:r>
              <a:r>
                <a:rPr lang="zh-CN" altLang="en-US" sz="3900" b="0">
                  <a:latin typeface="黑体" panose="02010609060101010101" pitchFamily="49" charset="-122"/>
                  <a:ea typeface="黑体" panose="02010609060101010101" pitchFamily="49" charset="-122"/>
                </a:rPr>
                <a:t> </a:t>
              </a:r>
              <a:endParaRPr lang="zh-CN" altLang="en-US"/>
            </a:p>
          </p:txBody>
        </p:sp>
        <p:sp>
          <p:nvSpPr>
            <p:cNvPr id="549927" name="Rectangle 39"/>
            <p:cNvSpPr>
              <a:spLocks noChangeArrowheads="1"/>
            </p:cNvSpPr>
            <p:nvPr/>
          </p:nvSpPr>
          <p:spPr bwMode="auto">
            <a:xfrm>
              <a:off x="147" y="1738"/>
              <a:ext cx="550" cy="88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tabLst>
                  <a:tab pos="266700" algn="l"/>
                </a:tabLst>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tabLst>
                  <a:tab pos="266700" algn="l"/>
                </a:tabLst>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tabLst>
                  <a:tab pos="266700" algn="l"/>
                </a:tabLst>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tabLst>
                  <a:tab pos="266700" algn="l"/>
                </a:tabLst>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tabLst>
                  <a:tab pos="266700" algn="l"/>
                </a:tabLst>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tabLst>
                  <a:tab pos="266700" algn="l"/>
                </a:tabLst>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tabLst>
                  <a:tab pos="266700" algn="l"/>
                </a:tabLst>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tabLst>
                  <a:tab pos="266700" algn="l"/>
                </a:tabLst>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tabLst>
                  <a:tab pos="266700" algn="l"/>
                </a:tabLst>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Font typeface="Wingdings" panose="05000000000000000000" pitchFamily="2" charset="2"/>
                <a:buNone/>
              </a:pPr>
              <a:r>
                <a:rPr lang="zh-CN" altLang="en-US" sz="2000" b="0">
                  <a:latin typeface="黑体" panose="02010609060101010101" pitchFamily="49" charset="-122"/>
                  <a:ea typeface="黑体" panose="02010609060101010101" pitchFamily="49" charset="-122"/>
                  <a:cs typeface="Times New Roman" panose="02020603050405020304" pitchFamily="18" charset="0"/>
                </a:rPr>
                <a:t>现态</a:t>
              </a:r>
              <a:r>
                <a:rPr lang="zh-CN" altLang="en-US" sz="3900" b="0">
                  <a:latin typeface="黑体" panose="02010609060101010101" pitchFamily="49" charset="-122"/>
                  <a:ea typeface="黑体" panose="02010609060101010101" pitchFamily="49" charset="-122"/>
                  <a:cs typeface="Times New Roman" panose="02020603050405020304" pitchFamily="18" charset="0"/>
                </a:rPr>
                <a:t> </a:t>
              </a:r>
              <a:endParaRPr lang="zh-CN" altLang="en-US">
                <a:ea typeface="黑体" panose="02010609060101010101" pitchFamily="49" charset="-122"/>
                <a:cs typeface="Times New Roman" panose="02020603050405020304" pitchFamily="18" charset="0"/>
              </a:endParaRPr>
            </a:p>
          </p:txBody>
        </p:sp>
        <p:sp>
          <p:nvSpPr>
            <p:cNvPr id="549928" name="Line 40"/>
            <p:cNvSpPr>
              <a:spLocks noChangeShapeType="1"/>
            </p:cNvSpPr>
            <p:nvPr/>
          </p:nvSpPr>
          <p:spPr bwMode="auto">
            <a:xfrm>
              <a:off x="147" y="1738"/>
              <a:ext cx="215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49929" name="Line 41"/>
            <p:cNvSpPr>
              <a:spLocks noChangeShapeType="1"/>
            </p:cNvSpPr>
            <p:nvPr/>
          </p:nvSpPr>
          <p:spPr bwMode="auto">
            <a:xfrm>
              <a:off x="147" y="3943"/>
              <a:ext cx="2150"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49930" name="Line 42"/>
            <p:cNvSpPr>
              <a:spLocks noChangeShapeType="1"/>
            </p:cNvSpPr>
            <p:nvPr/>
          </p:nvSpPr>
          <p:spPr bwMode="auto">
            <a:xfrm>
              <a:off x="147" y="1738"/>
              <a:ext cx="0" cy="220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49931" name="Line 43"/>
            <p:cNvSpPr>
              <a:spLocks noChangeShapeType="1"/>
            </p:cNvSpPr>
            <p:nvPr/>
          </p:nvSpPr>
          <p:spPr bwMode="auto">
            <a:xfrm>
              <a:off x="2297" y="1738"/>
              <a:ext cx="0" cy="220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49932" name="Line 44"/>
            <p:cNvSpPr>
              <a:spLocks noChangeShapeType="1"/>
            </p:cNvSpPr>
            <p:nvPr/>
          </p:nvSpPr>
          <p:spPr bwMode="auto">
            <a:xfrm>
              <a:off x="147" y="2620"/>
              <a:ext cx="215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49933" name="Line 45"/>
            <p:cNvSpPr>
              <a:spLocks noChangeShapeType="1"/>
            </p:cNvSpPr>
            <p:nvPr/>
          </p:nvSpPr>
          <p:spPr bwMode="auto">
            <a:xfrm>
              <a:off x="697" y="1738"/>
              <a:ext cx="0" cy="220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49934" name="Line 46"/>
            <p:cNvSpPr>
              <a:spLocks noChangeShapeType="1"/>
            </p:cNvSpPr>
            <p:nvPr/>
          </p:nvSpPr>
          <p:spPr bwMode="auto">
            <a:xfrm>
              <a:off x="1476" y="2179"/>
              <a:ext cx="0" cy="176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49935" name="Line 47"/>
            <p:cNvSpPr>
              <a:spLocks noChangeShapeType="1"/>
            </p:cNvSpPr>
            <p:nvPr/>
          </p:nvSpPr>
          <p:spPr bwMode="auto">
            <a:xfrm>
              <a:off x="697" y="2179"/>
              <a:ext cx="16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49936" name="Line 48"/>
            <p:cNvSpPr>
              <a:spLocks noChangeShapeType="1"/>
            </p:cNvSpPr>
            <p:nvPr/>
          </p:nvSpPr>
          <p:spPr bwMode="auto">
            <a:xfrm>
              <a:off x="147" y="3061"/>
              <a:ext cx="215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49937" name="Line 49"/>
            <p:cNvSpPr>
              <a:spLocks noChangeShapeType="1"/>
            </p:cNvSpPr>
            <p:nvPr/>
          </p:nvSpPr>
          <p:spPr bwMode="auto">
            <a:xfrm>
              <a:off x="147" y="3502"/>
              <a:ext cx="215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sp>
        <p:nvSpPr>
          <p:cNvPr id="549938" name="AutoShape 50"/>
          <p:cNvSpPr>
            <a:spLocks noChangeArrowheads="1"/>
          </p:cNvSpPr>
          <p:nvPr/>
        </p:nvSpPr>
        <p:spPr bwMode="auto">
          <a:xfrm>
            <a:off x="3697288" y="4400550"/>
            <a:ext cx="1416050" cy="430213"/>
          </a:xfrm>
          <a:prstGeom prst="notchedRightArrow">
            <a:avLst>
              <a:gd name="adj1" fmla="val 50000"/>
              <a:gd name="adj2" fmla="val 82288"/>
            </a:avLst>
          </a:prstGeom>
          <a:solidFill>
            <a:schemeClr val="accent1"/>
          </a:solid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49939" name="Group 51"/>
          <p:cNvGrpSpPr>
            <a:grpSpLocks/>
          </p:cNvGrpSpPr>
          <p:nvPr/>
        </p:nvGrpSpPr>
        <p:grpSpPr bwMode="auto">
          <a:xfrm>
            <a:off x="1682750" y="1901825"/>
            <a:ext cx="1730375" cy="457200"/>
            <a:chOff x="1763" y="425"/>
            <a:chExt cx="1046" cy="264"/>
          </a:xfrm>
        </p:grpSpPr>
        <p:sp>
          <p:nvSpPr>
            <p:cNvPr id="549940" name="Rectangle 52"/>
            <p:cNvSpPr>
              <a:spLocks noChangeArrowheads="1"/>
            </p:cNvSpPr>
            <p:nvPr/>
          </p:nvSpPr>
          <p:spPr bwMode="auto">
            <a:xfrm>
              <a:off x="1763" y="425"/>
              <a:ext cx="543" cy="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a:latin typeface="Arial" panose="020B0604020202020204" pitchFamily="34" charset="0"/>
                </a:rPr>
                <a:t>现态</a:t>
              </a:r>
              <a:r>
                <a:rPr lang="en-US" altLang="zh-CN">
                  <a:latin typeface="Arial" panose="020B0604020202020204" pitchFamily="34" charset="0"/>
                </a:rPr>
                <a:t>:</a:t>
              </a:r>
              <a:endParaRPr lang="en-US" altLang="zh-CN" baseline="30000">
                <a:latin typeface="Times New Roman" panose="02020603050405020304" pitchFamily="18" charset="0"/>
              </a:endParaRPr>
            </a:p>
          </p:txBody>
        </p:sp>
        <p:graphicFrame>
          <p:nvGraphicFramePr>
            <p:cNvPr id="549941" name="Object 53"/>
            <p:cNvGraphicFramePr>
              <a:graphicFrameLocks noChangeAspect="1"/>
            </p:cNvGraphicFramePr>
            <p:nvPr/>
          </p:nvGraphicFramePr>
          <p:xfrm>
            <a:off x="2408" y="435"/>
            <a:ext cx="401" cy="246"/>
          </p:xfrm>
          <a:graphic>
            <a:graphicData uri="http://schemas.openxmlformats.org/presentationml/2006/ole">
              <mc:AlternateContent xmlns:mc="http://schemas.openxmlformats.org/markup-compatibility/2006">
                <mc:Choice xmlns:v="urn:schemas-microsoft-com:vml" Requires="v">
                  <p:oleObj spid="_x0000_s550056" name="Equation" r:id="rId3" imgW="380880" imgH="241200" progId="Equation.DSMT4">
                    <p:embed/>
                  </p:oleObj>
                </mc:Choice>
                <mc:Fallback>
                  <p:oleObj name="Equation" r:id="rId3" imgW="380880" imgH="241200" progId="Equation.DSMT4">
                    <p:embed/>
                    <p:pic>
                      <p:nvPicPr>
                        <p:cNvPr id="0" name="Object 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8" y="435"/>
                          <a:ext cx="401" cy="246"/>
                        </a:xfrm>
                        <a:prstGeom prst="rect">
                          <a:avLst/>
                        </a:prstGeom>
                      </p:spPr>
                    </p:pic>
                  </p:oleObj>
                </mc:Fallback>
              </mc:AlternateContent>
            </a:graphicData>
          </a:graphic>
        </p:graphicFrame>
      </p:grpSp>
      <p:grpSp>
        <p:nvGrpSpPr>
          <p:cNvPr id="549942" name="Group 54"/>
          <p:cNvGrpSpPr>
            <a:grpSpLocks/>
          </p:cNvGrpSpPr>
          <p:nvPr/>
        </p:nvGrpSpPr>
        <p:grpSpPr bwMode="auto">
          <a:xfrm>
            <a:off x="3756025" y="1920875"/>
            <a:ext cx="1976438" cy="477838"/>
            <a:chOff x="1755" y="802"/>
            <a:chExt cx="1130" cy="275"/>
          </a:xfrm>
        </p:grpSpPr>
        <p:graphicFrame>
          <p:nvGraphicFramePr>
            <p:cNvPr id="549943" name="Object 55"/>
            <p:cNvGraphicFramePr>
              <a:graphicFrameLocks noChangeAspect="1"/>
            </p:cNvGraphicFramePr>
            <p:nvPr/>
          </p:nvGraphicFramePr>
          <p:xfrm>
            <a:off x="2339" y="842"/>
            <a:ext cx="546" cy="235"/>
          </p:xfrm>
          <a:graphic>
            <a:graphicData uri="http://schemas.openxmlformats.org/presentationml/2006/ole">
              <mc:AlternateContent xmlns:mc="http://schemas.openxmlformats.org/markup-compatibility/2006">
                <mc:Choice xmlns:v="urn:schemas-microsoft-com:vml" Requires="v">
                  <p:oleObj spid="_x0000_s550057" name="Equation" r:id="rId5" imgW="545760" imgH="241200" progId="Equation.DSMT4">
                    <p:embed/>
                  </p:oleObj>
                </mc:Choice>
                <mc:Fallback>
                  <p:oleObj name="Equation" r:id="rId5" imgW="545760" imgH="241200" progId="Equation.DSMT4">
                    <p:embed/>
                    <p:pic>
                      <p:nvPicPr>
                        <p:cNvPr id="0" name="Object 5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9" y="842"/>
                          <a:ext cx="546" cy="2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549944" name="Rectangle 56"/>
            <p:cNvSpPr>
              <a:spLocks noChangeArrowheads="1"/>
            </p:cNvSpPr>
            <p:nvPr/>
          </p:nvSpPr>
          <p:spPr bwMode="auto">
            <a:xfrm>
              <a:off x="1755" y="802"/>
              <a:ext cx="514" cy="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a:latin typeface="Arial" panose="020B0604020202020204" pitchFamily="34" charset="0"/>
                </a:rPr>
                <a:t>次态</a:t>
              </a:r>
              <a:r>
                <a:rPr lang="en-US" altLang="zh-CN">
                  <a:latin typeface="Arial" panose="020B0604020202020204" pitchFamily="34" charset="0"/>
                </a:rPr>
                <a:t>:</a:t>
              </a:r>
            </a:p>
          </p:txBody>
        </p:sp>
      </p:grpSp>
      <p:sp>
        <p:nvSpPr>
          <p:cNvPr id="549945" name="Rectangle 57"/>
          <p:cNvSpPr>
            <a:spLocks noChangeArrowheads="1"/>
          </p:cNvSpPr>
          <p:nvPr/>
        </p:nvSpPr>
        <p:spPr bwMode="auto">
          <a:xfrm>
            <a:off x="5807075" y="1892300"/>
            <a:ext cx="1365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a:latin typeface="Arial" panose="020B0604020202020204" pitchFamily="34" charset="0"/>
              </a:rPr>
              <a:t>输出</a:t>
            </a:r>
            <a:r>
              <a:rPr lang="en-US" altLang="zh-CN">
                <a:latin typeface="Arial" panose="020B0604020202020204" pitchFamily="34" charset="0"/>
              </a:rPr>
              <a:t>:  </a:t>
            </a:r>
            <a:r>
              <a:rPr lang="en-US" altLang="zh-CN" i="1">
                <a:solidFill>
                  <a:srgbClr val="FF0000"/>
                </a:solidFill>
                <a:latin typeface="Times New Roman" panose="02020603050405020304" pitchFamily="18" charset="0"/>
              </a:rPr>
              <a:t>Z</a:t>
            </a:r>
            <a:r>
              <a:rPr lang="en-US" altLang="zh-CN" i="1" baseline="30000">
                <a:solidFill>
                  <a:srgbClr val="FF0000"/>
                </a:solidFill>
                <a:latin typeface="Times New Roman" panose="02020603050405020304" pitchFamily="18" charset="0"/>
              </a:rPr>
              <a:t>n</a:t>
            </a:r>
          </a:p>
        </p:txBody>
      </p:sp>
      <p:sp>
        <p:nvSpPr>
          <p:cNvPr id="549946" name="Oval 58"/>
          <p:cNvSpPr>
            <a:spLocks noChangeArrowheads="1"/>
          </p:cNvSpPr>
          <p:nvPr/>
        </p:nvSpPr>
        <p:spPr bwMode="auto">
          <a:xfrm>
            <a:off x="276225" y="3262313"/>
            <a:ext cx="725488" cy="595312"/>
          </a:xfrm>
          <a:prstGeom prst="ellipse">
            <a:avLst/>
          </a:prstGeom>
          <a:noFill/>
          <a:ln w="2857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9947" name="Oval 59"/>
          <p:cNvSpPr>
            <a:spLocks noChangeArrowheads="1"/>
          </p:cNvSpPr>
          <p:nvPr/>
        </p:nvSpPr>
        <p:spPr bwMode="auto">
          <a:xfrm>
            <a:off x="1547813" y="2871788"/>
            <a:ext cx="725487" cy="595312"/>
          </a:xfrm>
          <a:prstGeom prst="ellipse">
            <a:avLst/>
          </a:prstGeom>
          <a:noFill/>
          <a:ln w="2857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9948" name="Rectangle 60"/>
          <p:cNvSpPr>
            <a:spLocks noChangeArrowheads="1"/>
          </p:cNvSpPr>
          <p:nvPr/>
        </p:nvSpPr>
        <p:spPr bwMode="auto">
          <a:xfrm>
            <a:off x="2543175" y="2989263"/>
            <a:ext cx="652463" cy="434975"/>
          </a:xfrm>
          <a:prstGeom prst="rect">
            <a:avLst/>
          </a:prstGeom>
          <a:noFill/>
          <a:ln w="2857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9953" name="Rectangle 65"/>
          <p:cNvSpPr>
            <a:spLocks noChangeArrowheads="1"/>
          </p:cNvSpPr>
          <p:nvPr/>
        </p:nvSpPr>
        <p:spPr bwMode="auto">
          <a:xfrm>
            <a:off x="352425" y="1200150"/>
            <a:ext cx="2640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en-US" altLang="zh-CN">
                <a:latin typeface="黑体" panose="02010609060101010101" pitchFamily="49" charset="-122"/>
                <a:ea typeface="黑体" panose="02010609060101010101" pitchFamily="49" charset="-122"/>
              </a:rPr>
              <a:t>    3.</a:t>
            </a:r>
            <a:r>
              <a:rPr lang="zh-CN" altLang="en-US">
                <a:latin typeface="Arial" panose="020B0604020202020204" pitchFamily="34" charset="0"/>
                <a:ea typeface="黑体" panose="02010609060101010101" pitchFamily="49" charset="-122"/>
              </a:rPr>
              <a:t>状态编码；</a:t>
            </a:r>
            <a:endParaRPr lang="zh-CN" altLang="en-US">
              <a:latin typeface="黑体" panose="02010609060101010101" pitchFamily="49" charset="-122"/>
              <a:ea typeface="黑体" panose="02010609060101010101" pitchFamily="49" charset="-122"/>
            </a:endParaRPr>
          </a:p>
        </p:txBody>
      </p:sp>
      <p:sp>
        <p:nvSpPr>
          <p:cNvPr id="549954" name="Rectangle 66"/>
          <p:cNvSpPr>
            <a:spLocks noChangeArrowheads="1"/>
          </p:cNvSpPr>
          <p:nvPr/>
        </p:nvSpPr>
        <p:spPr bwMode="auto">
          <a:xfrm>
            <a:off x="2590800" y="1119188"/>
            <a:ext cx="2852738" cy="566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lnSpc>
                <a:spcPct val="130000"/>
              </a:lnSpc>
            </a:pPr>
            <a:r>
              <a:rPr lang="en-US" altLang="zh-CN">
                <a:latin typeface="Arial" panose="020B0604020202020204" pitchFamily="34" charset="0"/>
              </a:rPr>
              <a:t>S</a:t>
            </a:r>
            <a:r>
              <a:rPr lang="en-US" altLang="zh-CN" baseline="-25000">
                <a:latin typeface="Arial" panose="020B0604020202020204" pitchFamily="34" charset="0"/>
              </a:rPr>
              <a:t>0</a:t>
            </a:r>
            <a:r>
              <a:rPr lang="en-US" altLang="zh-CN">
                <a:latin typeface="Arial" panose="020B0604020202020204" pitchFamily="34" charset="0"/>
              </a:rPr>
              <a:t>=</a:t>
            </a:r>
            <a:r>
              <a:rPr lang="en-US" altLang="zh-CN">
                <a:solidFill>
                  <a:srgbClr val="33CC33"/>
                </a:solidFill>
                <a:latin typeface="Arial" panose="020B0604020202020204" pitchFamily="34" charset="0"/>
              </a:rPr>
              <a:t>00</a:t>
            </a:r>
            <a:r>
              <a:rPr lang="en-US" altLang="zh-CN">
                <a:latin typeface="Arial" panose="020B0604020202020204" pitchFamily="34" charset="0"/>
              </a:rPr>
              <a:t> S</a:t>
            </a:r>
            <a:r>
              <a:rPr lang="en-US" altLang="zh-CN" baseline="-25000">
                <a:latin typeface="Arial" panose="020B0604020202020204" pitchFamily="34" charset="0"/>
              </a:rPr>
              <a:t>1</a:t>
            </a:r>
            <a:r>
              <a:rPr lang="en-US" altLang="zh-CN">
                <a:latin typeface="Arial" panose="020B0604020202020204" pitchFamily="34" charset="0"/>
              </a:rPr>
              <a:t>=</a:t>
            </a:r>
            <a:r>
              <a:rPr lang="en-US" altLang="zh-CN">
                <a:solidFill>
                  <a:srgbClr val="33CC33"/>
                </a:solidFill>
                <a:latin typeface="Arial" panose="020B0604020202020204" pitchFamily="34" charset="0"/>
              </a:rPr>
              <a:t>01 </a:t>
            </a:r>
            <a:r>
              <a:rPr lang="en-US" altLang="zh-CN">
                <a:latin typeface="Arial" panose="020B0604020202020204" pitchFamily="34" charset="0"/>
              </a:rPr>
              <a:t>S</a:t>
            </a:r>
            <a:r>
              <a:rPr lang="en-US" altLang="zh-CN" baseline="-25000">
                <a:latin typeface="Arial" panose="020B0604020202020204" pitchFamily="34" charset="0"/>
              </a:rPr>
              <a:t>2</a:t>
            </a:r>
            <a:r>
              <a:rPr lang="en-US" altLang="zh-CN">
                <a:latin typeface="Arial" panose="020B0604020202020204" pitchFamily="34" charset="0"/>
              </a:rPr>
              <a:t>=</a:t>
            </a:r>
            <a:r>
              <a:rPr lang="en-US" altLang="zh-CN">
                <a:solidFill>
                  <a:srgbClr val="33CC33"/>
                </a:solidFill>
                <a:latin typeface="Arial" panose="020B0604020202020204" pitchFamily="34" charset="0"/>
              </a:rPr>
              <a:t>10</a:t>
            </a:r>
          </a:p>
        </p:txBody>
      </p:sp>
      <p:sp>
        <p:nvSpPr>
          <p:cNvPr id="549955" name="Rectangle 67"/>
          <p:cNvSpPr>
            <a:spLocks noChangeArrowheads="1"/>
          </p:cNvSpPr>
          <p:nvPr/>
        </p:nvSpPr>
        <p:spPr bwMode="auto">
          <a:xfrm>
            <a:off x="539750" y="333375"/>
            <a:ext cx="7793038"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l">
              <a:defRPr sz="3800" b="1">
                <a:solidFill>
                  <a:schemeClr val="tx2"/>
                </a:solidFill>
                <a:latin typeface="Arial Narrow" panose="020B0606020202030204" pitchFamily="34" charset="0"/>
                <a:ea typeface="宋体" panose="02010600030101010101" pitchFamily="2" charset="-122"/>
              </a:defRPr>
            </a:lvl1pPr>
            <a:lvl2pPr algn="l">
              <a:defRPr sz="3800" b="1">
                <a:solidFill>
                  <a:schemeClr val="tx2"/>
                </a:solidFill>
                <a:latin typeface="Arial Narrow" panose="020B0606020202030204" pitchFamily="34" charset="0"/>
                <a:ea typeface="宋体" panose="02010600030101010101" pitchFamily="2" charset="-122"/>
              </a:defRPr>
            </a:lvl2pPr>
            <a:lvl3pPr algn="l">
              <a:defRPr sz="3800" b="1">
                <a:solidFill>
                  <a:schemeClr val="tx2"/>
                </a:solidFill>
                <a:latin typeface="Arial Narrow" panose="020B0606020202030204" pitchFamily="34" charset="0"/>
                <a:ea typeface="宋体" panose="02010600030101010101" pitchFamily="2" charset="-122"/>
              </a:defRPr>
            </a:lvl3pPr>
            <a:lvl4pPr algn="l">
              <a:defRPr sz="3800" b="1">
                <a:solidFill>
                  <a:schemeClr val="tx2"/>
                </a:solidFill>
                <a:latin typeface="Arial Narrow" panose="020B0606020202030204" pitchFamily="34" charset="0"/>
                <a:ea typeface="宋体" panose="02010600030101010101" pitchFamily="2" charset="-122"/>
              </a:defRPr>
            </a:lvl4pPr>
            <a:lvl5pPr algn="l">
              <a:defRPr sz="3800" b="1">
                <a:solidFill>
                  <a:schemeClr val="tx2"/>
                </a:solidFill>
                <a:latin typeface="Arial Narrow" panose="020B0606020202030204" pitchFamily="34" charset="0"/>
                <a:ea typeface="宋体" panose="02010600030101010101" pitchFamily="2" charset="-122"/>
              </a:defRPr>
            </a:lvl5pPr>
            <a:lvl6pPr marL="4572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6pPr>
            <a:lvl7pPr marL="9144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7pPr>
            <a:lvl8pPr marL="13716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8pPr>
            <a:lvl9pPr marL="18288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9pPr>
          </a:lstStyle>
          <a:p>
            <a:r>
              <a:rPr lang="en-US" altLang="zh-CN" sz="3200">
                <a:solidFill>
                  <a:schemeClr val="accent2"/>
                </a:solidFill>
                <a:effectLst>
                  <a:outerShdw blurRad="38100" dist="38100" dir="2700000" algn="tl">
                    <a:srgbClr val="C0C0C0"/>
                  </a:outerShdw>
                </a:effectLst>
                <a:latin typeface="Times New Roman" panose="02020603050405020304" pitchFamily="18" charset="0"/>
              </a:rPr>
              <a:t>6.3.2  </a:t>
            </a:r>
            <a:r>
              <a:rPr lang="zh-CN" altLang="en-US" sz="3200">
                <a:solidFill>
                  <a:schemeClr val="accent2"/>
                </a:solidFill>
                <a:effectLst>
                  <a:outerShdw blurRad="38100" dist="38100" dir="2700000" algn="tl">
                    <a:srgbClr val="C0C0C0"/>
                  </a:outerShdw>
                </a:effectLst>
                <a:latin typeface="Times New Roman" panose="02020603050405020304" pitchFamily="18" charset="0"/>
              </a:rPr>
              <a:t>同步时序逻辑电路设计举例</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549914"/>
                                        </p:tgtEl>
                                        <p:attrNameLst>
                                          <p:attrName>style.visibility</p:attrName>
                                        </p:attrNameLst>
                                      </p:cBhvr>
                                      <p:to>
                                        <p:strVal val="visible"/>
                                      </p:to>
                                    </p:set>
                                    <p:animEffect transition="in" filter="box(in)">
                                      <p:cBhvr>
                                        <p:cTn id="7" dur="500"/>
                                        <p:tgtEl>
                                          <p:spTgt spid="5499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1" presetClass="entr" presetSubtype="8" fill="hold" grpId="0" nodeType="clickEffect">
                                  <p:stCondLst>
                                    <p:cond delay="0"/>
                                  </p:stCondLst>
                                  <p:childTnLst>
                                    <p:set>
                                      <p:cBhvr>
                                        <p:cTn id="11" dur="1" fill="hold">
                                          <p:stCondLst>
                                            <p:cond delay="0"/>
                                          </p:stCondLst>
                                        </p:cTn>
                                        <p:tgtEl>
                                          <p:spTgt spid="549946"/>
                                        </p:tgtEl>
                                        <p:attrNameLst>
                                          <p:attrName>style.visibility</p:attrName>
                                        </p:attrNameLst>
                                      </p:cBhvr>
                                      <p:to>
                                        <p:strVal val="visible"/>
                                      </p:to>
                                    </p:set>
                                    <p:animEffect transition="in" filter="wheel(8)">
                                      <p:cBhvr>
                                        <p:cTn id="12" dur="1000"/>
                                        <p:tgtEl>
                                          <p:spTgt spid="54994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8" fill="hold" nodeType="clickEffect">
                                  <p:stCondLst>
                                    <p:cond delay="0"/>
                                  </p:stCondLst>
                                  <p:childTnLst>
                                    <p:set>
                                      <p:cBhvr>
                                        <p:cTn id="16" dur="1" fill="hold">
                                          <p:stCondLst>
                                            <p:cond delay="0"/>
                                          </p:stCondLst>
                                        </p:cTn>
                                        <p:tgtEl>
                                          <p:spTgt spid="549939"/>
                                        </p:tgtEl>
                                        <p:attrNameLst>
                                          <p:attrName>style.visibility</p:attrName>
                                        </p:attrNameLst>
                                      </p:cBhvr>
                                      <p:to>
                                        <p:strVal val="visible"/>
                                      </p:to>
                                    </p:set>
                                    <p:animEffect transition="in" filter="slide(fromLeft)">
                                      <p:cBhvr>
                                        <p:cTn id="17" dur="500"/>
                                        <p:tgtEl>
                                          <p:spTgt spid="54993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1" presetClass="entr" presetSubtype="8" fill="hold" grpId="0" nodeType="clickEffect">
                                  <p:stCondLst>
                                    <p:cond delay="0"/>
                                  </p:stCondLst>
                                  <p:childTnLst>
                                    <p:set>
                                      <p:cBhvr>
                                        <p:cTn id="21" dur="1" fill="hold">
                                          <p:stCondLst>
                                            <p:cond delay="0"/>
                                          </p:stCondLst>
                                        </p:cTn>
                                        <p:tgtEl>
                                          <p:spTgt spid="549947"/>
                                        </p:tgtEl>
                                        <p:attrNameLst>
                                          <p:attrName>style.visibility</p:attrName>
                                        </p:attrNameLst>
                                      </p:cBhvr>
                                      <p:to>
                                        <p:strVal val="visible"/>
                                      </p:to>
                                    </p:set>
                                    <p:animEffect transition="in" filter="wheel(8)">
                                      <p:cBhvr>
                                        <p:cTn id="22" dur="1000"/>
                                        <p:tgtEl>
                                          <p:spTgt spid="54994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8" fill="hold" nodeType="clickEffect">
                                  <p:stCondLst>
                                    <p:cond delay="0"/>
                                  </p:stCondLst>
                                  <p:childTnLst>
                                    <p:set>
                                      <p:cBhvr>
                                        <p:cTn id="26" dur="1" fill="hold">
                                          <p:stCondLst>
                                            <p:cond delay="0"/>
                                          </p:stCondLst>
                                        </p:cTn>
                                        <p:tgtEl>
                                          <p:spTgt spid="549942"/>
                                        </p:tgtEl>
                                        <p:attrNameLst>
                                          <p:attrName>style.visibility</p:attrName>
                                        </p:attrNameLst>
                                      </p:cBhvr>
                                      <p:to>
                                        <p:strVal val="visible"/>
                                      </p:to>
                                    </p:set>
                                    <p:animEffect transition="in" filter="slide(fromLeft)">
                                      <p:cBhvr>
                                        <p:cTn id="27" dur="500"/>
                                        <p:tgtEl>
                                          <p:spTgt spid="54994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1" presetClass="entr" presetSubtype="8" fill="hold" grpId="0" nodeType="clickEffect">
                                  <p:stCondLst>
                                    <p:cond delay="0"/>
                                  </p:stCondLst>
                                  <p:childTnLst>
                                    <p:set>
                                      <p:cBhvr>
                                        <p:cTn id="31" dur="1" fill="hold">
                                          <p:stCondLst>
                                            <p:cond delay="0"/>
                                          </p:stCondLst>
                                        </p:cTn>
                                        <p:tgtEl>
                                          <p:spTgt spid="549948"/>
                                        </p:tgtEl>
                                        <p:attrNameLst>
                                          <p:attrName>style.visibility</p:attrName>
                                        </p:attrNameLst>
                                      </p:cBhvr>
                                      <p:to>
                                        <p:strVal val="visible"/>
                                      </p:to>
                                    </p:set>
                                    <p:animEffect transition="in" filter="wheel(8)">
                                      <p:cBhvr>
                                        <p:cTn id="32" dur="1000"/>
                                        <p:tgtEl>
                                          <p:spTgt spid="54994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8" fill="hold" grpId="0" nodeType="clickEffect">
                                  <p:stCondLst>
                                    <p:cond delay="0"/>
                                  </p:stCondLst>
                                  <p:childTnLst>
                                    <p:set>
                                      <p:cBhvr>
                                        <p:cTn id="36" dur="1" fill="hold">
                                          <p:stCondLst>
                                            <p:cond delay="0"/>
                                          </p:stCondLst>
                                        </p:cTn>
                                        <p:tgtEl>
                                          <p:spTgt spid="549945"/>
                                        </p:tgtEl>
                                        <p:attrNameLst>
                                          <p:attrName>style.visibility</p:attrName>
                                        </p:attrNameLst>
                                      </p:cBhvr>
                                      <p:to>
                                        <p:strVal val="visible"/>
                                      </p:to>
                                    </p:set>
                                    <p:animEffect transition="in" filter="slide(fromLeft)">
                                      <p:cBhvr>
                                        <p:cTn id="37" dur="500"/>
                                        <p:tgtEl>
                                          <p:spTgt spid="54994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49938"/>
                                        </p:tgtEl>
                                        <p:attrNameLst>
                                          <p:attrName>style.visibility</p:attrName>
                                        </p:attrNameLst>
                                      </p:cBhvr>
                                      <p:to>
                                        <p:strVal val="visible"/>
                                      </p:to>
                                    </p:set>
                                    <p:animEffect transition="in" filter="wipe(left)">
                                      <p:cBhvr>
                                        <p:cTn id="42" dur="500"/>
                                        <p:tgtEl>
                                          <p:spTgt spid="54993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16" fill="hold" nodeType="clickEffect">
                                  <p:stCondLst>
                                    <p:cond delay="0"/>
                                  </p:stCondLst>
                                  <p:childTnLst>
                                    <p:set>
                                      <p:cBhvr>
                                        <p:cTn id="46" dur="1" fill="hold">
                                          <p:stCondLst>
                                            <p:cond delay="0"/>
                                          </p:stCondLst>
                                        </p:cTn>
                                        <p:tgtEl>
                                          <p:spTgt spid="549890"/>
                                        </p:tgtEl>
                                        <p:attrNameLst>
                                          <p:attrName>style.visibility</p:attrName>
                                        </p:attrNameLst>
                                      </p:cBhvr>
                                      <p:to>
                                        <p:strVal val="visible"/>
                                      </p:to>
                                    </p:set>
                                    <p:animEffect transition="in" filter="box(in)">
                                      <p:cBhvr>
                                        <p:cTn id="47" dur="500"/>
                                        <p:tgtEl>
                                          <p:spTgt spid="5498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9938" grpId="0" animBg="1"/>
      <p:bldP spid="549945" grpId="0"/>
      <p:bldP spid="549946" grpId="0" animBg="1"/>
      <p:bldP spid="549947" grpId="0" animBg="1"/>
      <p:bldP spid="54994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0914" name="Group 2"/>
          <p:cNvGraphicFramePr>
            <a:graphicFrameLocks noGrp="1"/>
          </p:cNvGraphicFramePr>
          <p:nvPr/>
        </p:nvGraphicFramePr>
        <p:xfrm>
          <a:off x="3987800" y="1689100"/>
          <a:ext cx="4927600" cy="3622677"/>
        </p:xfrm>
        <a:graphic>
          <a:graphicData uri="http://schemas.openxmlformats.org/drawingml/2006/table">
            <a:tbl>
              <a:tblPr/>
              <a:tblGrid>
                <a:gridCol w="820738"/>
                <a:gridCol w="822325"/>
                <a:gridCol w="820737"/>
                <a:gridCol w="820738"/>
                <a:gridCol w="822325"/>
                <a:gridCol w="820737"/>
              </a:tblGrid>
              <a:tr h="450850">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zh-CN" altLang="en-US" sz="2100" b="0" i="0" u="none" strike="noStrike" cap="none" normalizeH="0" baseline="0" smtClean="0">
                          <a:ln>
                            <a:noFill/>
                          </a:ln>
                          <a:solidFill>
                            <a:srgbClr val="008000"/>
                          </a:solidFill>
                          <a:effectLst/>
                          <a:latin typeface="Arial Narrow" panose="020B0606020202030204" pitchFamily="34" charset="0"/>
                          <a:ea typeface="黑体" panose="02010609060101010101" pitchFamily="49" charset="-122"/>
                        </a:rPr>
                        <a:t>输入</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zh-CN" altLang="en-US" sz="2100" b="0" i="0" u="none" strike="noStrike" cap="none" normalizeH="0" baseline="0" smtClean="0">
                          <a:ln>
                            <a:noFill/>
                          </a:ln>
                          <a:solidFill>
                            <a:schemeClr val="tx1"/>
                          </a:solidFill>
                          <a:effectLst/>
                          <a:latin typeface="Arial Narrow" panose="020B0606020202030204" pitchFamily="34" charset="0"/>
                          <a:ea typeface="黑体" panose="02010609060101010101" pitchFamily="49" charset="-122"/>
                        </a:rPr>
                        <a:t>现态输入</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zh-CN" altLang="en-US" sz="2100" b="0" i="0" u="none" strike="noStrike" cap="none" normalizeH="0" baseline="0" smtClean="0">
                          <a:ln>
                            <a:noFill/>
                          </a:ln>
                          <a:solidFill>
                            <a:srgbClr val="0000FF"/>
                          </a:solidFill>
                          <a:effectLst/>
                          <a:latin typeface="Arial Narrow" panose="020B0606020202030204" pitchFamily="34" charset="0"/>
                          <a:ea typeface="黑体" panose="02010609060101010101" pitchFamily="49" charset="-122"/>
                        </a:rPr>
                        <a:t>次态输出</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zh-CN" altLang="en-US" sz="2100" b="0" i="0" u="none" strike="noStrike" cap="none" normalizeH="0" baseline="0" smtClean="0">
                          <a:ln>
                            <a:noFill/>
                          </a:ln>
                          <a:solidFill>
                            <a:srgbClr val="FF5050"/>
                          </a:solidFill>
                          <a:effectLst/>
                          <a:latin typeface="Arial Narrow" panose="020B0606020202030204" pitchFamily="34" charset="0"/>
                          <a:ea typeface="黑体" panose="02010609060101010101" pitchFamily="49" charset="-122"/>
                        </a:rPr>
                        <a:t>输出</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38">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smtClean="0">
                          <a:ln>
                            <a:noFill/>
                          </a:ln>
                          <a:solidFill>
                            <a:srgbClr val="008000"/>
                          </a:solidFill>
                          <a:effectLst/>
                          <a:latin typeface="Times New Roman" panose="02020603050405020304" pitchFamily="18" charset="0"/>
                          <a:ea typeface="宋体" panose="02010600030101010101" pitchFamily="2" charset="-122"/>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r>
                        <a:rPr kumimoji="0" lang="en-US" altLang="zh-CN" sz="2000" b="1"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1</a:t>
                      </a:r>
                      <a:r>
                        <a:rPr kumimoji="0" lang="en-US" altLang="zh-CN" sz="2000" b="1"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rPr>
                        <a:t>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r>
                        <a:rPr kumimoji="0" lang="en-US" altLang="zh-CN" sz="2000" b="1"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0</a:t>
                      </a:r>
                      <a:r>
                        <a:rPr kumimoji="0" lang="en-US" altLang="zh-CN" sz="2000" b="1"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rPr>
                        <a:t>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smtClean="0">
                          <a:ln>
                            <a:noFill/>
                          </a:ln>
                          <a:solidFill>
                            <a:srgbClr val="0000FF"/>
                          </a:solidFill>
                          <a:effectLst/>
                          <a:latin typeface="Times New Roman" panose="02020603050405020304" pitchFamily="18" charset="0"/>
                          <a:ea typeface="宋体" panose="02010600030101010101" pitchFamily="2" charset="-122"/>
                        </a:rPr>
                        <a:t>Q</a:t>
                      </a:r>
                      <a:r>
                        <a:rPr kumimoji="0" lang="en-US" altLang="zh-CN" sz="2000" b="1" i="0" u="none" strike="noStrike" cap="none" normalizeH="0" baseline="-25000" smtClean="0">
                          <a:ln>
                            <a:noFill/>
                          </a:ln>
                          <a:solidFill>
                            <a:srgbClr val="0000FF"/>
                          </a:solidFill>
                          <a:effectLst/>
                          <a:latin typeface="Times New Roman" panose="02020603050405020304" pitchFamily="18" charset="0"/>
                          <a:ea typeface="宋体" panose="02010600030101010101" pitchFamily="2" charset="-122"/>
                        </a:rPr>
                        <a:t>1</a:t>
                      </a:r>
                      <a:r>
                        <a:rPr kumimoji="0" lang="en-US" altLang="zh-CN" sz="2000" b="1" i="0" u="none" strike="noStrike" cap="none" normalizeH="0" baseline="30000" smtClean="0">
                          <a:ln>
                            <a:noFill/>
                          </a:ln>
                          <a:solidFill>
                            <a:srgbClr val="0000FF"/>
                          </a:solidFill>
                          <a:effectLst/>
                          <a:latin typeface="Times New Roman" panose="02020603050405020304" pitchFamily="18" charset="0"/>
                          <a:ea typeface="宋体" panose="02010600030101010101" pitchFamily="2" charset="-122"/>
                        </a:rPr>
                        <a:t>n+1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smtClean="0">
                          <a:ln>
                            <a:noFill/>
                          </a:ln>
                          <a:solidFill>
                            <a:srgbClr val="0000FF"/>
                          </a:solidFill>
                          <a:effectLst/>
                          <a:latin typeface="Times New Roman" panose="02020603050405020304" pitchFamily="18" charset="0"/>
                          <a:ea typeface="宋体" panose="02010600030101010101" pitchFamily="2" charset="-122"/>
                        </a:rPr>
                        <a:t>Q</a:t>
                      </a:r>
                      <a:r>
                        <a:rPr kumimoji="0" lang="en-US" altLang="zh-CN" sz="2000" b="1" i="0" u="none" strike="noStrike" cap="none" normalizeH="0" baseline="-25000" smtClean="0">
                          <a:ln>
                            <a:noFill/>
                          </a:ln>
                          <a:solidFill>
                            <a:srgbClr val="0000FF"/>
                          </a:solidFill>
                          <a:effectLst/>
                          <a:latin typeface="Times New Roman" panose="02020603050405020304" pitchFamily="18" charset="0"/>
                          <a:ea typeface="宋体" panose="02010600030101010101" pitchFamily="2" charset="-122"/>
                        </a:rPr>
                        <a:t>0</a:t>
                      </a:r>
                      <a:r>
                        <a:rPr kumimoji="0" lang="en-US" altLang="zh-CN" sz="2000" b="1" i="0" u="none" strike="noStrike" cap="none" normalizeH="0" baseline="30000" smtClean="0">
                          <a:ln>
                            <a:noFill/>
                          </a:ln>
                          <a:solidFill>
                            <a:srgbClr val="0000FF"/>
                          </a:solidFill>
                          <a:effectLst/>
                          <a:latin typeface="Times New Roman" panose="02020603050405020304" pitchFamily="18" charset="0"/>
                          <a:ea typeface="宋体" panose="02010600030101010101" pitchFamily="2" charset="-122"/>
                        </a:rPr>
                        <a:t>n+1</a:t>
                      </a:r>
                      <a:endParaRPr kumimoji="0" lang="en-US" altLang="zh-CN" sz="2000" b="1" i="0" u="none" strike="noStrike" cap="none" normalizeH="0" baseline="0" smtClean="0">
                        <a:ln>
                          <a:noFill/>
                        </a:ln>
                        <a:solidFill>
                          <a:srgbClr val="0000FF"/>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rPr>
                        <a:t>Z</a:t>
                      </a:r>
                      <a:r>
                        <a:rPr kumimoji="0" lang="en-US" altLang="zh-CN" sz="2000" b="1" i="1" u="none" strike="noStrike" cap="none" normalizeH="0" baseline="30000" smtClean="0">
                          <a:ln>
                            <a:noFill/>
                          </a:ln>
                          <a:solidFill>
                            <a:srgbClr val="FF0000"/>
                          </a:solidFill>
                          <a:effectLst/>
                          <a:latin typeface="Times New Roman" panose="02020603050405020304" pitchFamily="18" charset="0"/>
                          <a:ea typeface="宋体" panose="02010600030101010101" pitchFamily="2" charset="-122"/>
                        </a:rPr>
                        <a:t>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8000"/>
                          </a:solidFill>
                          <a:effectLst/>
                          <a:latin typeface="Arial Narrow" panose="020B060602020203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00FF"/>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00FF"/>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FF5050"/>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1963">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8000"/>
                          </a:solidFill>
                          <a:effectLst/>
                          <a:latin typeface="Arial Narrow" panose="020B060602020203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00FF"/>
                          </a:solidFill>
                          <a:effectLst/>
                          <a:latin typeface="Arial Narrow" panose="020B060602020203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00FF"/>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FF5050"/>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8000"/>
                          </a:solidFill>
                          <a:effectLst/>
                          <a:latin typeface="Arial Narrow" panose="020B060602020203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00FF"/>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00FF"/>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FF5050"/>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38">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8000"/>
                          </a:solidFill>
                          <a:effectLst/>
                          <a:latin typeface="Arial Narrow" panose="020B060602020203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00FF"/>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00FF"/>
                          </a:solidFill>
                          <a:effectLst/>
                          <a:latin typeface="Arial Narrow" panose="020B060602020203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FF5050"/>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8000"/>
                          </a:solidFill>
                          <a:effectLst/>
                          <a:latin typeface="Arial Narrow" panose="020B060602020203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00FF"/>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00FF"/>
                          </a:solidFill>
                          <a:effectLst/>
                          <a:latin typeface="Arial Narrow" panose="020B060602020203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FF5050"/>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38">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8000"/>
                          </a:solidFill>
                          <a:effectLst/>
                          <a:latin typeface="Arial Narrow" panose="020B060602020203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00FF"/>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00FF"/>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FF5050"/>
                          </a:solidFill>
                          <a:effectLst/>
                          <a:latin typeface="Arial Narrow" panose="020B060602020203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550977" name="Group 65"/>
          <p:cNvGraphicFramePr>
            <a:graphicFrameLocks noGrp="1"/>
          </p:cNvGraphicFramePr>
          <p:nvPr/>
        </p:nvGraphicFramePr>
        <p:xfrm>
          <a:off x="3987800" y="5324475"/>
          <a:ext cx="4927600" cy="450850"/>
        </p:xfrm>
        <a:graphic>
          <a:graphicData uri="http://schemas.openxmlformats.org/drawingml/2006/table">
            <a:tbl>
              <a:tblPr/>
              <a:tblGrid>
                <a:gridCol w="820738"/>
                <a:gridCol w="822325"/>
                <a:gridCol w="820737"/>
                <a:gridCol w="820738"/>
                <a:gridCol w="822325"/>
                <a:gridCol w="820737"/>
              </a:tblGrid>
              <a:tr h="450850">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0" i="0" u="none" strike="noStrike" cap="none" normalizeH="0" baseline="0" smtClean="0">
                          <a:ln>
                            <a:noFill/>
                          </a:ln>
                          <a:solidFill>
                            <a:srgbClr val="008000"/>
                          </a:solidFill>
                          <a:effectLst/>
                          <a:latin typeface="Arial Narrow" panose="020B0606020202030204" pitchFamily="34" charset="0"/>
                          <a:ea typeface="宋体" panose="02010600030101010101" pitchFamily="2" charset="-122"/>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0"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0"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0" i="0" u="none" strike="noStrike" cap="none" normalizeH="0" baseline="0" smtClean="0">
                          <a:ln>
                            <a:noFill/>
                          </a:ln>
                          <a:solidFill>
                            <a:srgbClr val="0000FF"/>
                          </a:solidFill>
                          <a:effectLst/>
                          <a:latin typeface="Arial Narrow" panose="020B0606020202030204" pitchFamily="34" charset="0"/>
                          <a:ea typeface="宋体" panose="02010600030101010101" pitchFamily="2" charset="-122"/>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0" i="0" u="none" strike="noStrike" cap="none" normalizeH="0" baseline="0" smtClean="0">
                          <a:ln>
                            <a:noFill/>
                          </a:ln>
                          <a:solidFill>
                            <a:srgbClr val="0000FF"/>
                          </a:solidFill>
                          <a:effectLst/>
                          <a:latin typeface="Arial Narrow" panose="020B0606020202030204" pitchFamily="34" charset="0"/>
                          <a:ea typeface="宋体" panose="02010600030101010101" pitchFamily="2" charset="-122"/>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0" i="0" u="none" strike="noStrike" cap="none" normalizeH="0" baseline="0" smtClean="0">
                          <a:ln>
                            <a:noFill/>
                          </a:ln>
                          <a:solidFill>
                            <a:srgbClr val="FF5050"/>
                          </a:solidFill>
                          <a:effectLst/>
                          <a:latin typeface="Arial Narrow" panose="020B0606020202030204" pitchFamily="34" charset="0"/>
                          <a:ea typeface="宋体" panose="02010600030101010101" pitchFamily="2" charset="-122"/>
                        </a:rPr>
                        <a:t>X</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pSp>
        <p:nvGrpSpPr>
          <p:cNvPr id="550993" name="Group 81"/>
          <p:cNvGrpSpPr>
            <a:grpSpLocks/>
          </p:cNvGrpSpPr>
          <p:nvPr/>
        </p:nvGrpSpPr>
        <p:grpSpPr bwMode="auto">
          <a:xfrm>
            <a:off x="222250" y="1808163"/>
            <a:ext cx="3659188" cy="3500437"/>
            <a:chOff x="3258" y="1733"/>
            <a:chExt cx="2305" cy="2205"/>
          </a:xfrm>
        </p:grpSpPr>
        <p:sp>
          <p:nvSpPr>
            <p:cNvPr id="550994" name="Rectangle 82"/>
            <p:cNvSpPr>
              <a:spLocks noChangeArrowheads="1"/>
            </p:cNvSpPr>
            <p:nvPr/>
          </p:nvSpPr>
          <p:spPr bwMode="auto">
            <a:xfrm>
              <a:off x="4682" y="3497"/>
              <a:ext cx="881" cy="44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2000" b="0">
                  <a:solidFill>
                    <a:srgbClr val="0000CC"/>
                  </a:solidFill>
                  <a:latin typeface="Times New Roman" panose="02020603050405020304" pitchFamily="18" charset="0"/>
                  <a:ea typeface="黑体" panose="02010609060101010101" pitchFamily="49" charset="-122"/>
                </a:rPr>
                <a:t>00</a:t>
              </a:r>
              <a:r>
                <a:rPr lang="en-US" altLang="zh-CN" sz="2000" b="0" baseline="-30000">
                  <a:latin typeface="Times New Roman" panose="02020603050405020304" pitchFamily="18" charset="0"/>
                  <a:ea typeface="黑体" panose="02010609060101010101" pitchFamily="49" charset="-122"/>
                </a:rPr>
                <a:t> </a:t>
              </a:r>
              <a:r>
                <a:rPr lang="en-US" altLang="zh-CN" sz="2000" b="0">
                  <a:latin typeface="Times New Roman" panose="02020603050405020304" pitchFamily="18" charset="0"/>
                  <a:ea typeface="黑体" panose="02010609060101010101" pitchFamily="49" charset="-122"/>
                </a:rPr>
                <a:t>/</a:t>
              </a:r>
              <a:r>
                <a:rPr lang="en-US" altLang="zh-CN" sz="2000" b="0">
                  <a:solidFill>
                    <a:srgbClr val="FF0000"/>
                  </a:solidFill>
                  <a:latin typeface="Times New Roman" panose="02020603050405020304" pitchFamily="18" charset="0"/>
                  <a:ea typeface="黑体" panose="02010609060101010101" pitchFamily="49" charset="-122"/>
                </a:rPr>
                <a:t>1</a:t>
              </a:r>
              <a:r>
                <a:rPr lang="en-US" altLang="zh-CN" sz="3900" b="0">
                  <a:latin typeface="Times New Roman" panose="02020603050405020304" pitchFamily="18" charset="0"/>
                  <a:ea typeface="黑体" panose="02010609060101010101" pitchFamily="49" charset="-122"/>
                </a:rPr>
                <a:t> </a:t>
              </a:r>
              <a:endParaRPr lang="en-US" altLang="zh-CN"/>
            </a:p>
          </p:txBody>
        </p:sp>
        <p:sp>
          <p:nvSpPr>
            <p:cNvPr id="550995" name="Rectangle 83"/>
            <p:cNvSpPr>
              <a:spLocks noChangeArrowheads="1"/>
            </p:cNvSpPr>
            <p:nvPr/>
          </p:nvSpPr>
          <p:spPr bwMode="auto">
            <a:xfrm>
              <a:off x="3847" y="3497"/>
              <a:ext cx="835" cy="44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2000" b="0">
                  <a:solidFill>
                    <a:srgbClr val="0000CC"/>
                  </a:solidFill>
                  <a:latin typeface="Times New Roman" panose="02020603050405020304" pitchFamily="18" charset="0"/>
                  <a:ea typeface="黑体" panose="02010609060101010101" pitchFamily="49" charset="-122"/>
                </a:rPr>
                <a:t>00</a:t>
              </a:r>
              <a:r>
                <a:rPr lang="en-US" altLang="zh-CN" sz="2000" b="0">
                  <a:latin typeface="Times New Roman" panose="02020603050405020304" pitchFamily="18" charset="0"/>
                  <a:ea typeface="黑体" panose="02010609060101010101" pitchFamily="49" charset="-122"/>
                </a:rPr>
                <a:t>/</a:t>
              </a:r>
              <a:r>
                <a:rPr lang="en-US" altLang="zh-CN" sz="2000" b="0">
                  <a:solidFill>
                    <a:srgbClr val="FF0000"/>
                  </a:solidFill>
                  <a:latin typeface="Times New Roman" panose="02020603050405020304" pitchFamily="18" charset="0"/>
                  <a:ea typeface="黑体" panose="02010609060101010101" pitchFamily="49" charset="-122"/>
                </a:rPr>
                <a:t>0</a:t>
              </a:r>
              <a:r>
                <a:rPr lang="en-US" altLang="zh-CN" sz="3900" b="0">
                  <a:latin typeface="Times New Roman" panose="02020603050405020304" pitchFamily="18" charset="0"/>
                  <a:ea typeface="黑体" panose="02010609060101010101" pitchFamily="49" charset="-122"/>
                </a:rPr>
                <a:t> </a:t>
              </a:r>
              <a:endParaRPr lang="en-US" altLang="zh-CN"/>
            </a:p>
          </p:txBody>
        </p:sp>
        <p:sp>
          <p:nvSpPr>
            <p:cNvPr id="550996" name="Rectangle 84"/>
            <p:cNvSpPr>
              <a:spLocks noChangeArrowheads="1"/>
            </p:cNvSpPr>
            <p:nvPr/>
          </p:nvSpPr>
          <p:spPr bwMode="auto">
            <a:xfrm>
              <a:off x="3258" y="3497"/>
              <a:ext cx="589" cy="44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2000" b="0">
                  <a:latin typeface="Times New Roman" panose="02020603050405020304" pitchFamily="18" charset="0"/>
                  <a:ea typeface="黑体" panose="02010609060101010101" pitchFamily="49" charset="-122"/>
                </a:rPr>
                <a:t>10</a:t>
              </a:r>
              <a:endParaRPr lang="en-US" altLang="zh-CN"/>
            </a:p>
          </p:txBody>
        </p:sp>
        <p:sp>
          <p:nvSpPr>
            <p:cNvPr id="550997" name="Rectangle 85"/>
            <p:cNvSpPr>
              <a:spLocks noChangeArrowheads="1"/>
            </p:cNvSpPr>
            <p:nvPr/>
          </p:nvSpPr>
          <p:spPr bwMode="auto">
            <a:xfrm>
              <a:off x="4682" y="3056"/>
              <a:ext cx="881" cy="44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2000" b="0">
                  <a:solidFill>
                    <a:srgbClr val="0000CC"/>
                  </a:solidFill>
                  <a:latin typeface="Times New Roman" panose="02020603050405020304" pitchFamily="18" charset="0"/>
                  <a:ea typeface="黑体" panose="02010609060101010101" pitchFamily="49" charset="-122"/>
                </a:rPr>
                <a:t>01</a:t>
              </a:r>
              <a:r>
                <a:rPr lang="en-US" altLang="zh-CN" sz="2000" b="0">
                  <a:latin typeface="Times New Roman" panose="02020603050405020304" pitchFamily="18" charset="0"/>
                  <a:ea typeface="黑体" panose="02010609060101010101" pitchFamily="49" charset="-122"/>
                </a:rPr>
                <a:t>/</a:t>
              </a:r>
              <a:r>
                <a:rPr lang="en-US" altLang="zh-CN" sz="2000" b="0">
                  <a:solidFill>
                    <a:srgbClr val="FF0000"/>
                  </a:solidFill>
                  <a:latin typeface="Times New Roman" panose="02020603050405020304" pitchFamily="18" charset="0"/>
                  <a:ea typeface="黑体" panose="02010609060101010101" pitchFamily="49" charset="-122"/>
                </a:rPr>
                <a:t>0</a:t>
              </a:r>
              <a:r>
                <a:rPr lang="en-US" altLang="zh-CN" sz="3900" b="0">
                  <a:latin typeface="Times New Roman" panose="02020603050405020304" pitchFamily="18" charset="0"/>
                  <a:ea typeface="黑体" panose="02010609060101010101" pitchFamily="49" charset="-122"/>
                </a:rPr>
                <a:t> </a:t>
              </a:r>
              <a:endParaRPr lang="en-US" altLang="zh-CN"/>
            </a:p>
          </p:txBody>
        </p:sp>
        <p:sp>
          <p:nvSpPr>
            <p:cNvPr id="550998" name="Rectangle 86"/>
            <p:cNvSpPr>
              <a:spLocks noChangeArrowheads="1"/>
            </p:cNvSpPr>
            <p:nvPr/>
          </p:nvSpPr>
          <p:spPr bwMode="auto">
            <a:xfrm>
              <a:off x="3847" y="3056"/>
              <a:ext cx="835" cy="44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2000" b="0">
                  <a:solidFill>
                    <a:srgbClr val="0000CC"/>
                  </a:solidFill>
                  <a:latin typeface="Times New Roman" panose="02020603050405020304" pitchFamily="18" charset="0"/>
                  <a:ea typeface="黑体" panose="02010609060101010101" pitchFamily="49" charset="-122"/>
                </a:rPr>
                <a:t>10</a:t>
              </a:r>
              <a:r>
                <a:rPr lang="en-US" altLang="zh-CN" sz="2000" b="0">
                  <a:latin typeface="Times New Roman" panose="02020603050405020304" pitchFamily="18" charset="0"/>
                  <a:ea typeface="黑体" panose="02010609060101010101" pitchFamily="49" charset="-122"/>
                </a:rPr>
                <a:t>/ </a:t>
              </a:r>
              <a:r>
                <a:rPr lang="en-US" altLang="zh-CN" sz="2000" b="0">
                  <a:solidFill>
                    <a:srgbClr val="FF0000"/>
                  </a:solidFill>
                  <a:latin typeface="Times New Roman" panose="02020603050405020304" pitchFamily="18" charset="0"/>
                  <a:ea typeface="黑体" panose="02010609060101010101" pitchFamily="49" charset="-122"/>
                </a:rPr>
                <a:t>0</a:t>
              </a:r>
              <a:r>
                <a:rPr lang="en-US" altLang="zh-CN" sz="3900" b="0">
                  <a:latin typeface="Times New Roman" panose="02020603050405020304" pitchFamily="18" charset="0"/>
                  <a:ea typeface="黑体" panose="02010609060101010101" pitchFamily="49" charset="-122"/>
                </a:rPr>
                <a:t> </a:t>
              </a:r>
              <a:endParaRPr lang="en-US" altLang="zh-CN"/>
            </a:p>
          </p:txBody>
        </p:sp>
        <p:sp>
          <p:nvSpPr>
            <p:cNvPr id="550999" name="Rectangle 87"/>
            <p:cNvSpPr>
              <a:spLocks noChangeArrowheads="1"/>
            </p:cNvSpPr>
            <p:nvPr/>
          </p:nvSpPr>
          <p:spPr bwMode="auto">
            <a:xfrm>
              <a:off x="3258" y="3056"/>
              <a:ext cx="589" cy="44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2000" b="0">
                  <a:latin typeface="Times New Roman" panose="02020603050405020304" pitchFamily="18" charset="0"/>
                  <a:ea typeface="黑体" panose="02010609060101010101" pitchFamily="49" charset="-122"/>
                </a:rPr>
                <a:t>01</a:t>
              </a:r>
              <a:r>
                <a:rPr lang="en-US" altLang="zh-CN" sz="3900" b="0">
                  <a:latin typeface="Times New Roman" panose="02020603050405020304" pitchFamily="18" charset="0"/>
                  <a:ea typeface="黑体" panose="02010609060101010101" pitchFamily="49" charset="-122"/>
                </a:rPr>
                <a:t> </a:t>
              </a:r>
              <a:endParaRPr lang="en-US" altLang="zh-CN"/>
            </a:p>
          </p:txBody>
        </p:sp>
        <p:sp>
          <p:nvSpPr>
            <p:cNvPr id="551000" name="Rectangle 88"/>
            <p:cNvSpPr>
              <a:spLocks noChangeArrowheads="1"/>
            </p:cNvSpPr>
            <p:nvPr/>
          </p:nvSpPr>
          <p:spPr bwMode="auto">
            <a:xfrm>
              <a:off x="4682" y="2615"/>
              <a:ext cx="881" cy="44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2000" b="0">
                  <a:solidFill>
                    <a:srgbClr val="0000CC"/>
                  </a:solidFill>
                  <a:latin typeface="Times New Roman" panose="02020603050405020304" pitchFamily="18" charset="0"/>
                  <a:ea typeface="黑体" panose="02010609060101010101" pitchFamily="49" charset="-122"/>
                </a:rPr>
                <a:t>01</a:t>
              </a:r>
              <a:r>
                <a:rPr lang="en-US" altLang="zh-CN" sz="2000" b="0" baseline="-30000">
                  <a:latin typeface="Times New Roman" panose="02020603050405020304" pitchFamily="18" charset="0"/>
                  <a:ea typeface="黑体" panose="02010609060101010101" pitchFamily="49" charset="-122"/>
                </a:rPr>
                <a:t> </a:t>
              </a:r>
              <a:r>
                <a:rPr lang="en-US" altLang="zh-CN" sz="2000" b="0">
                  <a:latin typeface="Times New Roman" panose="02020603050405020304" pitchFamily="18" charset="0"/>
                  <a:ea typeface="黑体" panose="02010609060101010101" pitchFamily="49" charset="-122"/>
                </a:rPr>
                <a:t>/</a:t>
              </a:r>
              <a:r>
                <a:rPr lang="en-US" altLang="zh-CN" sz="2000" b="0">
                  <a:solidFill>
                    <a:srgbClr val="FF0000"/>
                  </a:solidFill>
                  <a:latin typeface="Times New Roman" panose="02020603050405020304" pitchFamily="18" charset="0"/>
                  <a:ea typeface="黑体" panose="02010609060101010101" pitchFamily="49" charset="-122"/>
                </a:rPr>
                <a:t>0</a:t>
              </a:r>
              <a:r>
                <a:rPr lang="en-US" altLang="zh-CN" sz="3900" b="0">
                  <a:latin typeface="Times New Roman" panose="02020603050405020304" pitchFamily="18" charset="0"/>
                  <a:ea typeface="黑体" panose="02010609060101010101" pitchFamily="49" charset="-122"/>
                </a:rPr>
                <a:t> </a:t>
              </a:r>
              <a:endParaRPr lang="en-US" altLang="zh-CN"/>
            </a:p>
          </p:txBody>
        </p:sp>
        <p:sp>
          <p:nvSpPr>
            <p:cNvPr id="551001" name="Rectangle 89"/>
            <p:cNvSpPr>
              <a:spLocks noChangeArrowheads="1"/>
            </p:cNvSpPr>
            <p:nvPr/>
          </p:nvSpPr>
          <p:spPr bwMode="auto">
            <a:xfrm>
              <a:off x="3847" y="2615"/>
              <a:ext cx="835" cy="44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2000" b="0">
                  <a:solidFill>
                    <a:srgbClr val="0000CC"/>
                  </a:solidFill>
                  <a:latin typeface="Times New Roman" panose="02020603050405020304" pitchFamily="18" charset="0"/>
                  <a:ea typeface="黑体" panose="02010609060101010101" pitchFamily="49" charset="-122"/>
                </a:rPr>
                <a:t>00</a:t>
              </a:r>
              <a:r>
                <a:rPr lang="en-US" altLang="zh-CN" sz="2000" b="0">
                  <a:latin typeface="Times New Roman" panose="02020603050405020304" pitchFamily="18" charset="0"/>
                  <a:ea typeface="黑体" panose="02010609060101010101" pitchFamily="49" charset="-122"/>
                </a:rPr>
                <a:t>/ </a:t>
              </a:r>
              <a:r>
                <a:rPr lang="en-US" altLang="zh-CN" sz="2000" b="0">
                  <a:solidFill>
                    <a:srgbClr val="FF0000"/>
                  </a:solidFill>
                  <a:latin typeface="Times New Roman" panose="02020603050405020304" pitchFamily="18" charset="0"/>
                  <a:ea typeface="黑体" panose="02010609060101010101" pitchFamily="49" charset="-122"/>
                </a:rPr>
                <a:t>0</a:t>
              </a:r>
              <a:r>
                <a:rPr lang="en-US" altLang="zh-CN" sz="3900" b="0">
                  <a:latin typeface="Times New Roman" panose="02020603050405020304" pitchFamily="18" charset="0"/>
                  <a:ea typeface="黑体" panose="02010609060101010101" pitchFamily="49" charset="-122"/>
                </a:rPr>
                <a:t> </a:t>
              </a:r>
              <a:endParaRPr lang="en-US" altLang="zh-CN"/>
            </a:p>
          </p:txBody>
        </p:sp>
        <p:sp>
          <p:nvSpPr>
            <p:cNvPr id="551002" name="Rectangle 90"/>
            <p:cNvSpPr>
              <a:spLocks noChangeArrowheads="1"/>
            </p:cNvSpPr>
            <p:nvPr/>
          </p:nvSpPr>
          <p:spPr bwMode="auto">
            <a:xfrm>
              <a:off x="3258" y="2615"/>
              <a:ext cx="589" cy="44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2000" b="0">
                  <a:latin typeface="Times New Roman" panose="02020603050405020304" pitchFamily="18" charset="0"/>
                  <a:ea typeface="黑体" panose="02010609060101010101" pitchFamily="49" charset="-122"/>
                </a:rPr>
                <a:t>00</a:t>
              </a:r>
              <a:r>
                <a:rPr lang="en-US" altLang="zh-CN" sz="3900" b="0">
                  <a:latin typeface="Times New Roman" panose="02020603050405020304" pitchFamily="18" charset="0"/>
                  <a:ea typeface="黑体" panose="02010609060101010101" pitchFamily="49" charset="-122"/>
                </a:rPr>
                <a:t> </a:t>
              </a:r>
              <a:endParaRPr lang="en-US" altLang="zh-CN"/>
            </a:p>
          </p:txBody>
        </p:sp>
        <p:sp>
          <p:nvSpPr>
            <p:cNvPr id="551003" name="Rectangle 91"/>
            <p:cNvSpPr>
              <a:spLocks noChangeArrowheads="1"/>
            </p:cNvSpPr>
            <p:nvPr/>
          </p:nvSpPr>
          <p:spPr bwMode="auto">
            <a:xfrm>
              <a:off x="4682" y="2174"/>
              <a:ext cx="881" cy="44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2000" b="0" i="1">
                  <a:solidFill>
                    <a:srgbClr val="33CC33"/>
                  </a:solidFill>
                  <a:latin typeface="Times New Roman" panose="02020603050405020304" pitchFamily="18" charset="0"/>
                  <a:ea typeface="黑体" panose="02010609060101010101" pitchFamily="49" charset="-122"/>
                </a:rPr>
                <a:t>X</a:t>
              </a:r>
              <a:r>
                <a:rPr lang="en-US" altLang="zh-CN" sz="2000" b="0">
                  <a:solidFill>
                    <a:srgbClr val="33CC33"/>
                  </a:solidFill>
                  <a:latin typeface="Times New Roman" panose="02020603050405020304" pitchFamily="18" charset="0"/>
                  <a:ea typeface="黑体" panose="02010609060101010101" pitchFamily="49" charset="-122"/>
                </a:rPr>
                <a:t>=1</a:t>
              </a:r>
              <a:r>
                <a:rPr lang="en-US" altLang="zh-CN" sz="3900" b="0">
                  <a:solidFill>
                    <a:srgbClr val="33CC33"/>
                  </a:solidFill>
                  <a:latin typeface="Times New Roman" panose="02020603050405020304" pitchFamily="18" charset="0"/>
                  <a:ea typeface="黑体" panose="02010609060101010101" pitchFamily="49" charset="-122"/>
                </a:rPr>
                <a:t> </a:t>
              </a:r>
              <a:endParaRPr lang="en-US" altLang="zh-CN">
                <a:solidFill>
                  <a:srgbClr val="33CC33"/>
                </a:solidFill>
              </a:endParaRPr>
            </a:p>
          </p:txBody>
        </p:sp>
        <p:sp>
          <p:nvSpPr>
            <p:cNvPr id="551004" name="Rectangle 92"/>
            <p:cNvSpPr>
              <a:spLocks noChangeArrowheads="1"/>
            </p:cNvSpPr>
            <p:nvPr/>
          </p:nvSpPr>
          <p:spPr bwMode="auto">
            <a:xfrm>
              <a:off x="3847" y="2174"/>
              <a:ext cx="835" cy="44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2000" b="0" i="1">
                  <a:solidFill>
                    <a:srgbClr val="33CC33"/>
                  </a:solidFill>
                  <a:latin typeface="Times New Roman" panose="02020603050405020304" pitchFamily="18" charset="0"/>
                  <a:ea typeface="黑体" panose="02010609060101010101" pitchFamily="49" charset="-122"/>
                </a:rPr>
                <a:t>X</a:t>
              </a:r>
              <a:r>
                <a:rPr lang="en-US" altLang="zh-CN" sz="2000" b="0">
                  <a:solidFill>
                    <a:srgbClr val="33CC33"/>
                  </a:solidFill>
                  <a:latin typeface="Times New Roman" panose="02020603050405020304" pitchFamily="18" charset="0"/>
                  <a:ea typeface="黑体" panose="02010609060101010101" pitchFamily="49" charset="-122"/>
                </a:rPr>
                <a:t>=0</a:t>
              </a:r>
              <a:r>
                <a:rPr lang="en-US" altLang="zh-CN" sz="3900" b="0">
                  <a:solidFill>
                    <a:srgbClr val="33CC33"/>
                  </a:solidFill>
                  <a:latin typeface="Times New Roman" panose="02020603050405020304" pitchFamily="18" charset="0"/>
                  <a:ea typeface="黑体" panose="02010609060101010101" pitchFamily="49" charset="-122"/>
                </a:rPr>
                <a:t> </a:t>
              </a:r>
              <a:endParaRPr lang="en-US" altLang="zh-CN">
                <a:solidFill>
                  <a:srgbClr val="33CC33"/>
                </a:solidFill>
              </a:endParaRPr>
            </a:p>
          </p:txBody>
        </p:sp>
        <p:sp>
          <p:nvSpPr>
            <p:cNvPr id="551005" name="Rectangle 93"/>
            <p:cNvSpPr>
              <a:spLocks noChangeArrowheads="1"/>
            </p:cNvSpPr>
            <p:nvPr/>
          </p:nvSpPr>
          <p:spPr bwMode="auto">
            <a:xfrm>
              <a:off x="3847" y="1733"/>
              <a:ext cx="1716" cy="44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Font typeface="Wingdings" panose="05000000000000000000" pitchFamily="2" charset="2"/>
                <a:buNone/>
              </a:pPr>
              <a:r>
                <a:rPr lang="en-US" altLang="zh-CN" sz="2000" b="0" i="1">
                  <a:solidFill>
                    <a:srgbClr val="0000CC"/>
                  </a:solidFill>
                  <a:latin typeface="Times New Roman" panose="02020603050405020304" pitchFamily="18" charset="0"/>
                  <a:ea typeface="黑体" panose="02010609060101010101" pitchFamily="49" charset="-122"/>
                </a:rPr>
                <a:t>Q</a:t>
              </a:r>
              <a:r>
                <a:rPr lang="en-US" altLang="zh-CN" sz="2000" b="0" baseline="-30000">
                  <a:solidFill>
                    <a:srgbClr val="0000CC"/>
                  </a:solidFill>
                  <a:latin typeface="Times New Roman" panose="02020603050405020304" pitchFamily="18" charset="0"/>
                  <a:ea typeface="黑体" panose="02010609060101010101" pitchFamily="49" charset="-122"/>
                </a:rPr>
                <a:t>1</a:t>
              </a:r>
              <a:r>
                <a:rPr lang="en-US" altLang="zh-CN" sz="2000" b="0" i="1" baseline="30000">
                  <a:solidFill>
                    <a:srgbClr val="0000CC"/>
                  </a:solidFill>
                  <a:latin typeface="Times New Roman" panose="02020603050405020304" pitchFamily="18" charset="0"/>
                  <a:ea typeface="黑体" panose="02010609060101010101" pitchFamily="49" charset="-122"/>
                </a:rPr>
                <a:t>n+</a:t>
              </a:r>
              <a:r>
                <a:rPr lang="en-US" altLang="zh-CN" sz="2000" b="0" baseline="30000">
                  <a:solidFill>
                    <a:srgbClr val="0000CC"/>
                  </a:solidFill>
                  <a:latin typeface="Times New Roman" panose="02020603050405020304" pitchFamily="18" charset="0"/>
                  <a:ea typeface="黑体" panose="02010609060101010101" pitchFamily="49" charset="-122"/>
                </a:rPr>
                <a:t>1</a:t>
              </a:r>
              <a:r>
                <a:rPr lang="en-US" altLang="zh-CN" sz="2000" b="0" i="1">
                  <a:solidFill>
                    <a:srgbClr val="0000CC"/>
                  </a:solidFill>
                  <a:latin typeface="Times New Roman" panose="02020603050405020304" pitchFamily="18" charset="0"/>
                  <a:ea typeface="黑体" panose="02010609060101010101" pitchFamily="49" charset="-122"/>
                </a:rPr>
                <a:t>Q</a:t>
              </a:r>
              <a:r>
                <a:rPr lang="en-US" altLang="zh-CN" sz="2000" b="0" baseline="-30000">
                  <a:solidFill>
                    <a:srgbClr val="0000CC"/>
                  </a:solidFill>
                  <a:latin typeface="Times New Roman" panose="02020603050405020304" pitchFamily="18" charset="0"/>
                  <a:ea typeface="黑体" panose="02010609060101010101" pitchFamily="49" charset="-122"/>
                </a:rPr>
                <a:t>0</a:t>
              </a:r>
              <a:r>
                <a:rPr lang="en-US" altLang="zh-CN" sz="2000" b="0" i="1" baseline="30000">
                  <a:solidFill>
                    <a:srgbClr val="0000CC"/>
                  </a:solidFill>
                  <a:latin typeface="Times New Roman" panose="02020603050405020304" pitchFamily="18" charset="0"/>
                  <a:ea typeface="黑体" panose="02010609060101010101" pitchFamily="49" charset="-122"/>
                </a:rPr>
                <a:t>n+</a:t>
              </a:r>
              <a:r>
                <a:rPr lang="en-US" altLang="zh-CN" sz="2000" b="0" baseline="30000">
                  <a:solidFill>
                    <a:srgbClr val="0000CC"/>
                  </a:solidFill>
                  <a:latin typeface="Times New Roman" panose="02020603050405020304" pitchFamily="18" charset="0"/>
                  <a:ea typeface="黑体" panose="02010609060101010101" pitchFamily="49" charset="-122"/>
                </a:rPr>
                <a:t>1</a:t>
              </a:r>
              <a:r>
                <a:rPr lang="en-US" altLang="zh-CN" sz="2000" b="0">
                  <a:latin typeface="黑体" panose="02010609060101010101" pitchFamily="49" charset="-122"/>
                  <a:ea typeface="黑体" panose="02010609060101010101" pitchFamily="49" charset="-122"/>
                </a:rPr>
                <a:t> </a:t>
              </a:r>
              <a:r>
                <a:rPr lang="zh-CN" altLang="en-US" sz="2000" b="0">
                  <a:latin typeface="黑体" panose="02010609060101010101" pitchFamily="49" charset="-122"/>
                  <a:ea typeface="黑体" panose="02010609060101010101" pitchFamily="49" charset="-122"/>
                </a:rPr>
                <a:t>／</a:t>
              </a:r>
              <a:r>
                <a:rPr lang="en-US" altLang="zh-CN" sz="2000" b="0">
                  <a:solidFill>
                    <a:srgbClr val="FF0000"/>
                  </a:solidFill>
                  <a:latin typeface="Times New Roman" panose="02020603050405020304" pitchFamily="18" charset="0"/>
                </a:rPr>
                <a:t>Z</a:t>
              </a:r>
              <a:r>
                <a:rPr lang="en-US" altLang="zh-CN" sz="2000" b="0" baseline="30000">
                  <a:solidFill>
                    <a:srgbClr val="FF0000"/>
                  </a:solidFill>
                  <a:latin typeface="Times New Roman" panose="02020603050405020304" pitchFamily="18" charset="0"/>
                </a:rPr>
                <a:t>n</a:t>
              </a:r>
              <a:r>
                <a:rPr lang="en-US" altLang="zh-CN" sz="3900" b="0">
                  <a:latin typeface="Times New Roman" panose="02020603050405020304" pitchFamily="18" charset="0"/>
                  <a:ea typeface="黑体" panose="02010609060101010101" pitchFamily="49" charset="-122"/>
                </a:rPr>
                <a:t> </a:t>
              </a:r>
            </a:p>
          </p:txBody>
        </p:sp>
        <p:sp>
          <p:nvSpPr>
            <p:cNvPr id="551006" name="Rectangle 94"/>
            <p:cNvSpPr>
              <a:spLocks noChangeArrowheads="1"/>
            </p:cNvSpPr>
            <p:nvPr/>
          </p:nvSpPr>
          <p:spPr bwMode="auto">
            <a:xfrm>
              <a:off x="3258" y="1733"/>
              <a:ext cx="589" cy="88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tabLst>
                  <a:tab pos="266700" algn="l"/>
                </a:tabLst>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tabLst>
                  <a:tab pos="266700" algn="l"/>
                </a:tabLst>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tabLst>
                  <a:tab pos="266700" algn="l"/>
                </a:tabLst>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tabLst>
                  <a:tab pos="266700" algn="l"/>
                </a:tabLst>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tabLst>
                  <a:tab pos="266700" algn="l"/>
                </a:tabLst>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tabLst>
                  <a:tab pos="266700" algn="l"/>
                </a:tabLst>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tabLst>
                  <a:tab pos="266700" algn="l"/>
                </a:tabLst>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tabLst>
                  <a:tab pos="266700" algn="l"/>
                </a:tabLst>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tabLst>
                  <a:tab pos="266700" algn="l"/>
                </a:tabLst>
                <a:defRPr sz="2000" b="1">
                  <a:solidFill>
                    <a:schemeClr val="tx1"/>
                  </a:solidFill>
                  <a:latin typeface="Arial Narrow" panose="020B0606020202030204" pitchFamily="34" charset="0"/>
                  <a:ea typeface="宋体" panose="02010600030101010101" pitchFamily="2" charset="-122"/>
                </a:defRPr>
              </a:lvl9pPr>
            </a:lstStyle>
            <a:p>
              <a:pPr>
                <a:spcBef>
                  <a:spcPct val="0"/>
                </a:spcBef>
                <a:buFont typeface="Wingdings" panose="05000000000000000000" pitchFamily="2" charset="2"/>
                <a:buNone/>
              </a:pPr>
              <a:r>
                <a:rPr lang="en-US" altLang="zh-CN" sz="2000" b="0" i="1">
                  <a:latin typeface="Times New Roman" panose="02020603050405020304" pitchFamily="18" charset="0"/>
                  <a:ea typeface="黑体" panose="02010609060101010101" pitchFamily="49" charset="-122"/>
                </a:rPr>
                <a:t>Q</a:t>
              </a:r>
              <a:r>
                <a:rPr lang="en-US" altLang="zh-CN" sz="2000" b="0" baseline="-30000">
                  <a:latin typeface="Times New Roman" panose="02020603050405020304" pitchFamily="18" charset="0"/>
                  <a:ea typeface="黑体" panose="02010609060101010101" pitchFamily="49" charset="-122"/>
                </a:rPr>
                <a:t>1</a:t>
              </a:r>
              <a:r>
                <a:rPr lang="en-US" altLang="zh-CN" sz="2000" b="0" i="1" baseline="30000">
                  <a:latin typeface="Times New Roman" panose="02020603050405020304" pitchFamily="18" charset="0"/>
                  <a:ea typeface="黑体" panose="02010609060101010101" pitchFamily="49" charset="-122"/>
                </a:rPr>
                <a:t>n</a:t>
              </a:r>
              <a:r>
                <a:rPr lang="en-US" altLang="zh-CN" sz="2000" b="0" i="1">
                  <a:latin typeface="Times New Roman" panose="02020603050405020304" pitchFamily="18" charset="0"/>
                  <a:ea typeface="黑体" panose="02010609060101010101" pitchFamily="49" charset="-122"/>
                </a:rPr>
                <a:t>Q</a:t>
              </a:r>
              <a:r>
                <a:rPr lang="en-US" altLang="zh-CN" sz="2000" b="0" baseline="-30000">
                  <a:latin typeface="Times New Roman" panose="02020603050405020304" pitchFamily="18" charset="0"/>
                  <a:ea typeface="黑体" panose="02010609060101010101" pitchFamily="49" charset="-122"/>
                </a:rPr>
                <a:t>0</a:t>
              </a:r>
              <a:r>
                <a:rPr lang="en-US" altLang="zh-CN" sz="2000" b="0" i="1" baseline="30000">
                  <a:latin typeface="Times New Roman" panose="02020603050405020304" pitchFamily="18" charset="0"/>
                  <a:ea typeface="黑体" panose="02010609060101010101" pitchFamily="49" charset="-122"/>
                </a:rPr>
                <a:t>n</a:t>
              </a:r>
            </a:p>
          </p:txBody>
        </p:sp>
        <p:sp>
          <p:nvSpPr>
            <p:cNvPr id="551007" name="Line 95"/>
            <p:cNvSpPr>
              <a:spLocks noChangeShapeType="1"/>
            </p:cNvSpPr>
            <p:nvPr/>
          </p:nvSpPr>
          <p:spPr bwMode="auto">
            <a:xfrm>
              <a:off x="3258" y="1733"/>
              <a:ext cx="2305"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51008" name="Line 96"/>
            <p:cNvSpPr>
              <a:spLocks noChangeShapeType="1"/>
            </p:cNvSpPr>
            <p:nvPr/>
          </p:nvSpPr>
          <p:spPr bwMode="auto">
            <a:xfrm>
              <a:off x="3258" y="3938"/>
              <a:ext cx="2305" cy="0"/>
            </a:xfrm>
            <a:prstGeom prst="line">
              <a:avLst/>
            </a:prstGeom>
            <a:noFill/>
            <a:ln w="127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51009" name="Line 97"/>
            <p:cNvSpPr>
              <a:spLocks noChangeShapeType="1"/>
            </p:cNvSpPr>
            <p:nvPr/>
          </p:nvSpPr>
          <p:spPr bwMode="auto">
            <a:xfrm>
              <a:off x="3258" y="1733"/>
              <a:ext cx="0" cy="220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51010" name="Line 98"/>
            <p:cNvSpPr>
              <a:spLocks noChangeShapeType="1"/>
            </p:cNvSpPr>
            <p:nvPr/>
          </p:nvSpPr>
          <p:spPr bwMode="auto">
            <a:xfrm>
              <a:off x="5563" y="1733"/>
              <a:ext cx="0" cy="220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51011" name="Line 99"/>
            <p:cNvSpPr>
              <a:spLocks noChangeShapeType="1"/>
            </p:cNvSpPr>
            <p:nvPr/>
          </p:nvSpPr>
          <p:spPr bwMode="auto">
            <a:xfrm>
              <a:off x="3258" y="2615"/>
              <a:ext cx="230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51012" name="Line 100"/>
            <p:cNvSpPr>
              <a:spLocks noChangeShapeType="1"/>
            </p:cNvSpPr>
            <p:nvPr/>
          </p:nvSpPr>
          <p:spPr bwMode="auto">
            <a:xfrm>
              <a:off x="3847" y="1733"/>
              <a:ext cx="0" cy="220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51013" name="Line 101"/>
            <p:cNvSpPr>
              <a:spLocks noChangeShapeType="1"/>
            </p:cNvSpPr>
            <p:nvPr/>
          </p:nvSpPr>
          <p:spPr bwMode="auto">
            <a:xfrm>
              <a:off x="4682" y="2174"/>
              <a:ext cx="0" cy="176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51014" name="Line 102"/>
            <p:cNvSpPr>
              <a:spLocks noChangeShapeType="1"/>
            </p:cNvSpPr>
            <p:nvPr/>
          </p:nvSpPr>
          <p:spPr bwMode="auto">
            <a:xfrm>
              <a:off x="3847" y="2174"/>
              <a:ext cx="171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51015" name="Line 103"/>
            <p:cNvSpPr>
              <a:spLocks noChangeShapeType="1"/>
            </p:cNvSpPr>
            <p:nvPr/>
          </p:nvSpPr>
          <p:spPr bwMode="auto">
            <a:xfrm>
              <a:off x="3258" y="3056"/>
              <a:ext cx="230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551016" name="Line 104"/>
            <p:cNvSpPr>
              <a:spLocks noChangeShapeType="1"/>
            </p:cNvSpPr>
            <p:nvPr/>
          </p:nvSpPr>
          <p:spPr bwMode="auto">
            <a:xfrm>
              <a:off x="3258" y="3497"/>
              <a:ext cx="230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sp>
        <p:nvSpPr>
          <p:cNvPr id="551017" name="Text Box 105"/>
          <p:cNvSpPr txBox="1">
            <a:spLocks noChangeArrowheads="1"/>
          </p:cNvSpPr>
          <p:nvPr/>
        </p:nvSpPr>
        <p:spPr bwMode="auto">
          <a:xfrm>
            <a:off x="1190625" y="1239838"/>
            <a:ext cx="1901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latin typeface="Arial" panose="020B0604020202020204" pitchFamily="34" charset="0"/>
              </a:rPr>
              <a:t>编码状态表</a:t>
            </a:r>
          </a:p>
        </p:txBody>
      </p:sp>
      <p:sp>
        <p:nvSpPr>
          <p:cNvPr id="551018" name="Rectangle 106"/>
          <p:cNvSpPr>
            <a:spLocks noChangeArrowheads="1"/>
          </p:cNvSpPr>
          <p:nvPr/>
        </p:nvSpPr>
        <p:spPr bwMode="auto">
          <a:xfrm>
            <a:off x="223838" y="5937250"/>
            <a:ext cx="42021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en-US" altLang="zh-CN" i="1">
                <a:solidFill>
                  <a:srgbClr val="0000FF"/>
                </a:solidFill>
                <a:latin typeface="Times New Roman" panose="02020603050405020304" pitchFamily="18" charset="0"/>
                <a:ea typeface="黑体" panose="02010609060101010101" pitchFamily="49" charset="-122"/>
              </a:rPr>
              <a:t>Q</a:t>
            </a:r>
            <a:r>
              <a:rPr lang="en-US" altLang="zh-CN" baseline="-25000">
                <a:solidFill>
                  <a:srgbClr val="0000FF"/>
                </a:solidFill>
                <a:latin typeface="Times New Roman" panose="02020603050405020304" pitchFamily="18" charset="0"/>
                <a:ea typeface="黑体" panose="02010609060101010101" pitchFamily="49" charset="-122"/>
              </a:rPr>
              <a:t>1</a:t>
            </a:r>
            <a:r>
              <a:rPr lang="en-US" altLang="zh-CN" i="1" baseline="30000">
                <a:solidFill>
                  <a:srgbClr val="0000FF"/>
                </a:solidFill>
                <a:latin typeface="Times New Roman" panose="02020603050405020304" pitchFamily="18" charset="0"/>
                <a:ea typeface="黑体" panose="02010609060101010101" pitchFamily="49" charset="-122"/>
              </a:rPr>
              <a:t>n</a:t>
            </a:r>
            <a:r>
              <a:rPr lang="en-US" altLang="zh-CN" baseline="30000">
                <a:solidFill>
                  <a:srgbClr val="0000FF"/>
                </a:solidFill>
                <a:latin typeface="Times New Roman" panose="02020603050405020304" pitchFamily="18" charset="0"/>
                <a:ea typeface="黑体" panose="02010609060101010101" pitchFamily="49" charset="-122"/>
              </a:rPr>
              <a:t>+1</a:t>
            </a:r>
            <a:r>
              <a:rPr lang="zh-CN" altLang="en-US">
                <a:solidFill>
                  <a:srgbClr val="0000FF"/>
                </a:solidFill>
                <a:latin typeface="Times New Roman" panose="02020603050405020304" pitchFamily="18" charset="0"/>
                <a:ea typeface="黑体" panose="02010609060101010101" pitchFamily="49" charset="-122"/>
              </a:rPr>
              <a:t>、</a:t>
            </a:r>
            <a:r>
              <a:rPr lang="en-US" altLang="zh-CN" i="1">
                <a:solidFill>
                  <a:srgbClr val="0000FF"/>
                </a:solidFill>
                <a:latin typeface="Times New Roman" panose="02020603050405020304" pitchFamily="18" charset="0"/>
                <a:ea typeface="黑体" panose="02010609060101010101" pitchFamily="49" charset="-122"/>
              </a:rPr>
              <a:t>Q</a:t>
            </a:r>
            <a:r>
              <a:rPr lang="en-US" altLang="zh-CN" baseline="-25000">
                <a:solidFill>
                  <a:srgbClr val="0000FF"/>
                </a:solidFill>
                <a:latin typeface="Times New Roman" panose="02020603050405020304" pitchFamily="18" charset="0"/>
                <a:ea typeface="黑体" panose="02010609060101010101" pitchFamily="49" charset="-122"/>
              </a:rPr>
              <a:t>0</a:t>
            </a:r>
            <a:r>
              <a:rPr lang="en-US" altLang="zh-CN" i="1" baseline="30000">
                <a:solidFill>
                  <a:srgbClr val="0000FF"/>
                </a:solidFill>
                <a:latin typeface="Times New Roman" panose="02020603050405020304" pitchFamily="18" charset="0"/>
                <a:ea typeface="黑体" panose="02010609060101010101" pitchFamily="49" charset="-122"/>
              </a:rPr>
              <a:t>n</a:t>
            </a:r>
            <a:r>
              <a:rPr lang="en-US" altLang="zh-CN" baseline="30000">
                <a:solidFill>
                  <a:srgbClr val="0000FF"/>
                </a:solidFill>
                <a:latin typeface="Times New Roman" panose="02020603050405020304" pitchFamily="18" charset="0"/>
                <a:ea typeface="黑体" panose="02010609060101010101" pitchFamily="49" charset="-122"/>
              </a:rPr>
              <a:t>+1</a:t>
            </a:r>
            <a:r>
              <a:rPr lang="zh-CN" altLang="en-US">
                <a:solidFill>
                  <a:srgbClr val="000099"/>
                </a:solidFill>
                <a:latin typeface="Times New Roman" panose="02020603050405020304" pitchFamily="18" charset="0"/>
                <a:ea typeface="黑体" panose="02010609060101010101" pitchFamily="49" charset="-122"/>
              </a:rPr>
              <a:t>、</a:t>
            </a:r>
            <a:r>
              <a:rPr lang="en-US" altLang="zh-CN" i="1">
                <a:solidFill>
                  <a:srgbClr val="FF0000"/>
                </a:solidFill>
                <a:latin typeface="Times New Roman" panose="02020603050405020304" pitchFamily="18" charset="0"/>
                <a:ea typeface="黑体" panose="02010609060101010101" pitchFamily="49" charset="-122"/>
              </a:rPr>
              <a:t>Z</a:t>
            </a:r>
            <a:r>
              <a:rPr lang="zh-CN" altLang="en-US">
                <a:solidFill>
                  <a:srgbClr val="000099"/>
                </a:solidFill>
                <a:latin typeface="Times New Roman" panose="02020603050405020304" pitchFamily="18" charset="0"/>
                <a:ea typeface="黑体" panose="02010609060101010101" pitchFamily="49" charset="-122"/>
              </a:rPr>
              <a:t>作为输出变量 </a:t>
            </a:r>
            <a:endParaRPr lang="zh-CN" altLang="en-US" b="0">
              <a:latin typeface="Arial" panose="020B0604020202020204" pitchFamily="34" charset="0"/>
            </a:endParaRPr>
          </a:p>
        </p:txBody>
      </p:sp>
      <p:sp>
        <p:nvSpPr>
          <p:cNvPr id="551019" name="Rectangle 107"/>
          <p:cNvSpPr>
            <a:spLocks noChangeArrowheads="1"/>
          </p:cNvSpPr>
          <p:nvPr/>
        </p:nvSpPr>
        <p:spPr bwMode="auto">
          <a:xfrm>
            <a:off x="223838" y="5459413"/>
            <a:ext cx="3708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zh-CN" altLang="en-US">
                <a:solidFill>
                  <a:srgbClr val="000099"/>
                </a:solidFill>
                <a:latin typeface="Times New Roman" panose="02020603050405020304" pitchFamily="18" charset="0"/>
                <a:ea typeface="黑体" panose="02010609060101010101" pitchFamily="49" charset="-122"/>
              </a:rPr>
              <a:t>将</a:t>
            </a:r>
            <a:r>
              <a:rPr lang="en-US" altLang="zh-CN" i="1">
                <a:solidFill>
                  <a:srgbClr val="009900"/>
                </a:solidFill>
                <a:latin typeface="Times New Roman" panose="02020603050405020304" pitchFamily="18" charset="0"/>
                <a:ea typeface="黑体" panose="02010609060101010101" pitchFamily="49" charset="-122"/>
              </a:rPr>
              <a:t>X</a:t>
            </a:r>
            <a:r>
              <a:rPr lang="zh-CN" altLang="en-US">
                <a:solidFill>
                  <a:srgbClr val="000099"/>
                </a:solidFill>
                <a:latin typeface="Times New Roman" panose="02020603050405020304" pitchFamily="18" charset="0"/>
                <a:ea typeface="黑体" panose="02010609060101010101" pitchFamily="49" charset="-122"/>
              </a:rPr>
              <a:t>、</a:t>
            </a:r>
            <a:r>
              <a:rPr lang="en-US" altLang="zh-CN" i="1">
                <a:latin typeface="Times New Roman" panose="02020603050405020304" pitchFamily="18" charset="0"/>
                <a:ea typeface="黑体" panose="02010609060101010101" pitchFamily="49" charset="-122"/>
              </a:rPr>
              <a:t>Q</a:t>
            </a:r>
            <a:r>
              <a:rPr lang="en-US" altLang="zh-CN" baseline="-25000">
                <a:latin typeface="Times New Roman" panose="02020603050405020304" pitchFamily="18" charset="0"/>
                <a:ea typeface="黑体" panose="02010609060101010101" pitchFamily="49" charset="-122"/>
              </a:rPr>
              <a:t>1</a:t>
            </a:r>
            <a:r>
              <a:rPr lang="en-US" altLang="zh-CN" i="1" baseline="30000">
                <a:latin typeface="Times New Roman" panose="02020603050405020304" pitchFamily="18" charset="0"/>
                <a:ea typeface="黑体" panose="02010609060101010101" pitchFamily="49" charset="-122"/>
              </a:rPr>
              <a:t>n</a:t>
            </a:r>
            <a:r>
              <a:rPr lang="zh-CN" altLang="en-US">
                <a:latin typeface="Times New Roman" panose="02020603050405020304" pitchFamily="18" charset="0"/>
                <a:ea typeface="黑体" panose="02010609060101010101" pitchFamily="49" charset="-122"/>
              </a:rPr>
              <a:t>、</a:t>
            </a:r>
            <a:r>
              <a:rPr lang="en-US" altLang="zh-CN" i="1">
                <a:latin typeface="Times New Roman" panose="02020603050405020304" pitchFamily="18" charset="0"/>
                <a:ea typeface="黑体" panose="02010609060101010101" pitchFamily="49" charset="-122"/>
              </a:rPr>
              <a:t>Q</a:t>
            </a:r>
            <a:r>
              <a:rPr lang="en-US" altLang="zh-CN" baseline="-25000">
                <a:latin typeface="Times New Roman" panose="02020603050405020304" pitchFamily="18" charset="0"/>
                <a:ea typeface="黑体" panose="02010609060101010101" pitchFamily="49" charset="-122"/>
              </a:rPr>
              <a:t>0</a:t>
            </a:r>
            <a:r>
              <a:rPr lang="en-US" altLang="zh-CN" i="1" baseline="30000">
                <a:latin typeface="Times New Roman" panose="02020603050405020304" pitchFamily="18" charset="0"/>
                <a:ea typeface="黑体" panose="02010609060101010101" pitchFamily="49" charset="-122"/>
              </a:rPr>
              <a:t>n</a:t>
            </a:r>
            <a:r>
              <a:rPr lang="zh-CN" altLang="en-US">
                <a:solidFill>
                  <a:srgbClr val="000099"/>
                </a:solidFill>
                <a:latin typeface="Times New Roman" panose="02020603050405020304" pitchFamily="18" charset="0"/>
                <a:ea typeface="黑体" panose="02010609060101010101" pitchFamily="49" charset="-122"/>
              </a:rPr>
              <a:t>为输入变量</a:t>
            </a:r>
            <a:endParaRPr lang="zh-CN" altLang="en-US" b="0">
              <a:latin typeface="Arial" panose="020B0604020202020204" pitchFamily="34" charset="0"/>
            </a:endParaRPr>
          </a:p>
        </p:txBody>
      </p:sp>
      <p:sp>
        <p:nvSpPr>
          <p:cNvPr id="551024" name="Rectangle 112"/>
          <p:cNvSpPr>
            <a:spLocks noChangeArrowheads="1"/>
          </p:cNvSpPr>
          <p:nvPr/>
        </p:nvSpPr>
        <p:spPr bwMode="auto">
          <a:xfrm>
            <a:off x="539750" y="333375"/>
            <a:ext cx="7793038"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l">
              <a:defRPr sz="3800" b="1">
                <a:solidFill>
                  <a:schemeClr val="tx2"/>
                </a:solidFill>
                <a:latin typeface="Arial Narrow" panose="020B0606020202030204" pitchFamily="34" charset="0"/>
                <a:ea typeface="宋体" panose="02010600030101010101" pitchFamily="2" charset="-122"/>
              </a:defRPr>
            </a:lvl1pPr>
            <a:lvl2pPr algn="l">
              <a:defRPr sz="3800" b="1">
                <a:solidFill>
                  <a:schemeClr val="tx2"/>
                </a:solidFill>
                <a:latin typeface="Arial Narrow" panose="020B0606020202030204" pitchFamily="34" charset="0"/>
                <a:ea typeface="宋体" panose="02010600030101010101" pitchFamily="2" charset="-122"/>
              </a:defRPr>
            </a:lvl2pPr>
            <a:lvl3pPr algn="l">
              <a:defRPr sz="3800" b="1">
                <a:solidFill>
                  <a:schemeClr val="tx2"/>
                </a:solidFill>
                <a:latin typeface="Arial Narrow" panose="020B0606020202030204" pitchFamily="34" charset="0"/>
                <a:ea typeface="宋体" panose="02010600030101010101" pitchFamily="2" charset="-122"/>
              </a:defRPr>
            </a:lvl3pPr>
            <a:lvl4pPr algn="l">
              <a:defRPr sz="3800" b="1">
                <a:solidFill>
                  <a:schemeClr val="tx2"/>
                </a:solidFill>
                <a:latin typeface="Arial Narrow" panose="020B0606020202030204" pitchFamily="34" charset="0"/>
                <a:ea typeface="宋体" panose="02010600030101010101" pitchFamily="2" charset="-122"/>
              </a:defRPr>
            </a:lvl4pPr>
            <a:lvl5pPr algn="l">
              <a:defRPr sz="3800" b="1">
                <a:solidFill>
                  <a:schemeClr val="tx2"/>
                </a:solidFill>
                <a:latin typeface="Arial Narrow" panose="020B0606020202030204" pitchFamily="34" charset="0"/>
                <a:ea typeface="宋体" panose="02010600030101010101" pitchFamily="2" charset="-122"/>
              </a:defRPr>
            </a:lvl5pPr>
            <a:lvl6pPr marL="4572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6pPr>
            <a:lvl7pPr marL="9144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7pPr>
            <a:lvl8pPr marL="13716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8pPr>
            <a:lvl9pPr marL="18288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9pPr>
          </a:lstStyle>
          <a:p>
            <a:r>
              <a:rPr lang="en-US" altLang="zh-CN" sz="3200">
                <a:solidFill>
                  <a:schemeClr val="accent2"/>
                </a:solidFill>
                <a:effectLst>
                  <a:outerShdw blurRad="38100" dist="38100" dir="2700000" algn="tl">
                    <a:srgbClr val="C0C0C0"/>
                  </a:outerShdw>
                </a:effectLst>
                <a:latin typeface="Times New Roman" panose="02020603050405020304" pitchFamily="18" charset="0"/>
              </a:rPr>
              <a:t>6.3.2  </a:t>
            </a:r>
            <a:r>
              <a:rPr lang="zh-CN" altLang="en-US" sz="3200">
                <a:solidFill>
                  <a:schemeClr val="accent2"/>
                </a:solidFill>
                <a:effectLst>
                  <a:outerShdw blurRad="38100" dist="38100" dir="2700000" algn="tl">
                    <a:srgbClr val="C0C0C0"/>
                  </a:outerShdw>
                </a:effectLst>
                <a:latin typeface="Times New Roman" panose="02020603050405020304" pitchFamily="18" charset="0"/>
              </a:rPr>
              <a:t>同步时序逻辑电路设计举例</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51019"/>
                                        </p:tgtEl>
                                        <p:attrNameLst>
                                          <p:attrName>style.visibility</p:attrName>
                                        </p:attrNameLst>
                                      </p:cBhvr>
                                      <p:to>
                                        <p:strVal val="visible"/>
                                      </p:to>
                                    </p:set>
                                    <p:animEffect transition="in" filter="slide(fromBottom)">
                                      <p:cBhvr>
                                        <p:cTn id="7" dur="500"/>
                                        <p:tgtEl>
                                          <p:spTgt spid="551019"/>
                                        </p:tgtEl>
                                      </p:cBhvr>
                                    </p:animEffect>
                                  </p:childTnLst>
                                </p:cTn>
                              </p:par>
                            </p:childTnLst>
                          </p:cTn>
                        </p:par>
                        <p:par>
                          <p:cTn id="8" fill="hold" nodeType="afterGroup">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551018"/>
                                        </p:tgtEl>
                                        <p:attrNameLst>
                                          <p:attrName>style.visibility</p:attrName>
                                        </p:attrNameLst>
                                      </p:cBhvr>
                                      <p:to>
                                        <p:strVal val="visible"/>
                                      </p:to>
                                    </p:set>
                                    <p:animEffect transition="in" filter="slide(fromBottom)">
                                      <p:cBhvr>
                                        <p:cTn id="11" dur="500"/>
                                        <p:tgtEl>
                                          <p:spTgt spid="55101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9" presetClass="entr" presetSubtype="0" decel="100000" fill="hold" nodeType="clickEffect">
                                  <p:stCondLst>
                                    <p:cond delay="0"/>
                                  </p:stCondLst>
                                  <p:childTnLst>
                                    <p:set>
                                      <p:cBhvr>
                                        <p:cTn id="15" dur="1" fill="hold">
                                          <p:stCondLst>
                                            <p:cond delay="0"/>
                                          </p:stCondLst>
                                        </p:cTn>
                                        <p:tgtEl>
                                          <p:spTgt spid="550914"/>
                                        </p:tgtEl>
                                        <p:attrNameLst>
                                          <p:attrName>style.visibility</p:attrName>
                                        </p:attrNameLst>
                                      </p:cBhvr>
                                      <p:to>
                                        <p:strVal val="visible"/>
                                      </p:to>
                                    </p:set>
                                    <p:anim calcmode="lin" valueType="num">
                                      <p:cBhvr>
                                        <p:cTn id="16" dur="500" fill="hold"/>
                                        <p:tgtEl>
                                          <p:spTgt spid="550914"/>
                                        </p:tgtEl>
                                        <p:attrNameLst>
                                          <p:attrName>ppt_w</p:attrName>
                                        </p:attrNameLst>
                                      </p:cBhvr>
                                      <p:tavLst>
                                        <p:tav tm="0">
                                          <p:val>
                                            <p:fltVal val="0"/>
                                          </p:val>
                                        </p:tav>
                                        <p:tav tm="100000">
                                          <p:val>
                                            <p:strVal val="#ppt_w"/>
                                          </p:val>
                                        </p:tav>
                                      </p:tavLst>
                                    </p:anim>
                                    <p:anim calcmode="lin" valueType="num">
                                      <p:cBhvr>
                                        <p:cTn id="17" dur="500" fill="hold"/>
                                        <p:tgtEl>
                                          <p:spTgt spid="550914"/>
                                        </p:tgtEl>
                                        <p:attrNameLst>
                                          <p:attrName>ppt_h</p:attrName>
                                        </p:attrNameLst>
                                      </p:cBhvr>
                                      <p:tavLst>
                                        <p:tav tm="0">
                                          <p:val>
                                            <p:fltVal val="0"/>
                                          </p:val>
                                        </p:tav>
                                        <p:tav tm="100000">
                                          <p:val>
                                            <p:strVal val="#ppt_h"/>
                                          </p:val>
                                        </p:tav>
                                      </p:tavLst>
                                    </p:anim>
                                    <p:anim calcmode="lin" valueType="num">
                                      <p:cBhvr>
                                        <p:cTn id="18" dur="500" fill="hold"/>
                                        <p:tgtEl>
                                          <p:spTgt spid="550914"/>
                                        </p:tgtEl>
                                        <p:attrNameLst>
                                          <p:attrName>style.rotation</p:attrName>
                                        </p:attrNameLst>
                                      </p:cBhvr>
                                      <p:tavLst>
                                        <p:tav tm="0">
                                          <p:val>
                                            <p:fltVal val="360"/>
                                          </p:val>
                                        </p:tav>
                                        <p:tav tm="100000">
                                          <p:val>
                                            <p:fltVal val="0"/>
                                          </p:val>
                                        </p:tav>
                                      </p:tavLst>
                                    </p:anim>
                                    <p:animEffect transition="in" filter="fade">
                                      <p:cBhvr>
                                        <p:cTn id="19" dur="500"/>
                                        <p:tgtEl>
                                          <p:spTgt spid="550914"/>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7" presetClass="entr" presetSubtype="10" fill="hold" nodeType="clickEffect">
                                  <p:stCondLst>
                                    <p:cond delay="0"/>
                                  </p:stCondLst>
                                  <p:childTnLst>
                                    <p:set>
                                      <p:cBhvr>
                                        <p:cTn id="23" dur="1" fill="hold">
                                          <p:stCondLst>
                                            <p:cond delay="0"/>
                                          </p:stCondLst>
                                        </p:cTn>
                                        <p:tgtEl>
                                          <p:spTgt spid="550977"/>
                                        </p:tgtEl>
                                        <p:attrNameLst>
                                          <p:attrName>style.visibility</p:attrName>
                                        </p:attrNameLst>
                                      </p:cBhvr>
                                      <p:to>
                                        <p:strVal val="visible"/>
                                      </p:to>
                                    </p:set>
                                    <p:anim calcmode="lin" valueType="num">
                                      <p:cBhvr>
                                        <p:cTn id="24" dur="500" fill="hold"/>
                                        <p:tgtEl>
                                          <p:spTgt spid="550977"/>
                                        </p:tgtEl>
                                        <p:attrNameLst>
                                          <p:attrName>ppt_w</p:attrName>
                                        </p:attrNameLst>
                                      </p:cBhvr>
                                      <p:tavLst>
                                        <p:tav tm="0">
                                          <p:val>
                                            <p:fltVal val="0"/>
                                          </p:val>
                                        </p:tav>
                                        <p:tav tm="100000">
                                          <p:val>
                                            <p:strVal val="#ppt_w"/>
                                          </p:val>
                                        </p:tav>
                                      </p:tavLst>
                                    </p:anim>
                                    <p:anim calcmode="lin" valueType="num">
                                      <p:cBhvr>
                                        <p:cTn id="25" dur="500" fill="hold"/>
                                        <p:tgtEl>
                                          <p:spTgt spid="55097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1018" grpId="0" autoUpdateAnimBg="0"/>
      <p:bldP spid="551019"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1938" name="Group 2"/>
          <p:cNvGraphicFramePr>
            <a:graphicFrameLocks noGrp="1"/>
          </p:cNvGraphicFramePr>
          <p:nvPr/>
        </p:nvGraphicFramePr>
        <p:xfrm>
          <a:off x="3987800" y="1689100"/>
          <a:ext cx="4927600" cy="3622677"/>
        </p:xfrm>
        <a:graphic>
          <a:graphicData uri="http://schemas.openxmlformats.org/drawingml/2006/table">
            <a:tbl>
              <a:tblPr/>
              <a:tblGrid>
                <a:gridCol w="820738"/>
                <a:gridCol w="822325"/>
                <a:gridCol w="820737"/>
                <a:gridCol w="820738"/>
                <a:gridCol w="822325"/>
                <a:gridCol w="820737"/>
              </a:tblGrid>
              <a:tr h="450850">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zh-CN" altLang="en-US" sz="2100" b="0" i="0" u="none" strike="noStrike" cap="none" normalizeH="0" baseline="0" smtClean="0">
                          <a:ln>
                            <a:noFill/>
                          </a:ln>
                          <a:solidFill>
                            <a:srgbClr val="008000"/>
                          </a:solidFill>
                          <a:effectLst/>
                          <a:latin typeface="Arial Narrow" panose="020B0606020202030204" pitchFamily="34" charset="0"/>
                          <a:ea typeface="黑体" panose="02010609060101010101" pitchFamily="49" charset="-122"/>
                        </a:rPr>
                        <a:t>输入</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zh-CN" altLang="en-US" sz="2100" b="0" i="0" u="none" strike="noStrike" cap="none" normalizeH="0" baseline="0" smtClean="0">
                          <a:ln>
                            <a:noFill/>
                          </a:ln>
                          <a:solidFill>
                            <a:schemeClr val="tx1"/>
                          </a:solidFill>
                          <a:effectLst/>
                          <a:latin typeface="Arial Narrow" panose="020B0606020202030204" pitchFamily="34" charset="0"/>
                          <a:ea typeface="黑体" panose="02010609060101010101" pitchFamily="49" charset="-122"/>
                        </a:rPr>
                        <a:t>现态输入</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zh-CN" altLang="en-US" sz="2100" b="0" i="0" u="none" strike="noStrike" cap="none" normalizeH="0" baseline="0" smtClean="0">
                          <a:ln>
                            <a:noFill/>
                          </a:ln>
                          <a:solidFill>
                            <a:srgbClr val="0000FF"/>
                          </a:solidFill>
                          <a:effectLst/>
                          <a:latin typeface="Arial Narrow" panose="020B0606020202030204" pitchFamily="34" charset="0"/>
                          <a:ea typeface="黑体" panose="02010609060101010101" pitchFamily="49" charset="-122"/>
                        </a:rPr>
                        <a:t>次态输出</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zh-CN" altLang="en-US" sz="2100" b="0" i="0" u="none" strike="noStrike" cap="none" normalizeH="0" baseline="0" smtClean="0">
                          <a:ln>
                            <a:noFill/>
                          </a:ln>
                          <a:solidFill>
                            <a:srgbClr val="FF5050"/>
                          </a:solidFill>
                          <a:effectLst/>
                          <a:latin typeface="Arial Narrow" panose="020B0606020202030204" pitchFamily="34" charset="0"/>
                          <a:ea typeface="黑体" panose="02010609060101010101" pitchFamily="49" charset="-122"/>
                        </a:rPr>
                        <a:t>输出</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38">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smtClean="0">
                          <a:ln>
                            <a:noFill/>
                          </a:ln>
                          <a:solidFill>
                            <a:srgbClr val="008000"/>
                          </a:solidFill>
                          <a:effectLst/>
                          <a:latin typeface="Times New Roman" panose="02020603050405020304" pitchFamily="18" charset="0"/>
                          <a:ea typeface="宋体" panose="02010600030101010101" pitchFamily="2" charset="-122"/>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r>
                        <a:rPr kumimoji="0" lang="en-US" altLang="zh-CN" sz="2000" b="1"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1</a:t>
                      </a:r>
                      <a:r>
                        <a:rPr kumimoji="0" lang="en-US" altLang="zh-CN" sz="2000" b="1"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rPr>
                        <a:t>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r>
                        <a:rPr kumimoji="0" lang="en-US" altLang="zh-CN" sz="2000" b="1"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0</a:t>
                      </a:r>
                      <a:r>
                        <a:rPr kumimoji="0" lang="en-US" altLang="zh-CN" sz="2000" b="1"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rPr>
                        <a:t>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smtClean="0">
                          <a:ln>
                            <a:noFill/>
                          </a:ln>
                          <a:solidFill>
                            <a:srgbClr val="0000FF"/>
                          </a:solidFill>
                          <a:effectLst/>
                          <a:latin typeface="Times New Roman" panose="02020603050405020304" pitchFamily="18" charset="0"/>
                          <a:ea typeface="宋体" panose="02010600030101010101" pitchFamily="2" charset="-122"/>
                        </a:rPr>
                        <a:t>Q</a:t>
                      </a:r>
                      <a:r>
                        <a:rPr kumimoji="0" lang="en-US" altLang="zh-CN" sz="2000" b="1" i="0" u="none" strike="noStrike" cap="none" normalizeH="0" baseline="-25000" smtClean="0">
                          <a:ln>
                            <a:noFill/>
                          </a:ln>
                          <a:solidFill>
                            <a:srgbClr val="0000FF"/>
                          </a:solidFill>
                          <a:effectLst/>
                          <a:latin typeface="Times New Roman" panose="02020603050405020304" pitchFamily="18" charset="0"/>
                          <a:ea typeface="宋体" panose="02010600030101010101" pitchFamily="2" charset="-122"/>
                        </a:rPr>
                        <a:t>1</a:t>
                      </a:r>
                      <a:r>
                        <a:rPr kumimoji="0" lang="en-US" altLang="zh-CN" sz="2000" b="1" i="0" u="none" strike="noStrike" cap="none" normalizeH="0" baseline="30000" smtClean="0">
                          <a:ln>
                            <a:noFill/>
                          </a:ln>
                          <a:solidFill>
                            <a:srgbClr val="0000FF"/>
                          </a:solidFill>
                          <a:effectLst/>
                          <a:latin typeface="Times New Roman" panose="02020603050405020304" pitchFamily="18" charset="0"/>
                          <a:ea typeface="宋体" panose="02010600030101010101" pitchFamily="2" charset="-122"/>
                        </a:rPr>
                        <a:t>n+1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smtClean="0">
                          <a:ln>
                            <a:noFill/>
                          </a:ln>
                          <a:solidFill>
                            <a:srgbClr val="0000FF"/>
                          </a:solidFill>
                          <a:effectLst/>
                          <a:latin typeface="Times New Roman" panose="02020603050405020304" pitchFamily="18" charset="0"/>
                          <a:ea typeface="宋体" panose="02010600030101010101" pitchFamily="2" charset="-122"/>
                        </a:rPr>
                        <a:t>Q</a:t>
                      </a:r>
                      <a:r>
                        <a:rPr kumimoji="0" lang="en-US" altLang="zh-CN" sz="2000" b="1" i="0" u="none" strike="noStrike" cap="none" normalizeH="0" baseline="-25000" smtClean="0">
                          <a:ln>
                            <a:noFill/>
                          </a:ln>
                          <a:solidFill>
                            <a:srgbClr val="0000FF"/>
                          </a:solidFill>
                          <a:effectLst/>
                          <a:latin typeface="Times New Roman" panose="02020603050405020304" pitchFamily="18" charset="0"/>
                          <a:ea typeface="宋体" panose="02010600030101010101" pitchFamily="2" charset="-122"/>
                        </a:rPr>
                        <a:t>0</a:t>
                      </a:r>
                      <a:r>
                        <a:rPr kumimoji="0" lang="en-US" altLang="zh-CN" sz="2000" b="1" i="0" u="none" strike="noStrike" cap="none" normalizeH="0" baseline="30000" smtClean="0">
                          <a:ln>
                            <a:noFill/>
                          </a:ln>
                          <a:solidFill>
                            <a:srgbClr val="0000FF"/>
                          </a:solidFill>
                          <a:effectLst/>
                          <a:latin typeface="Times New Roman" panose="02020603050405020304" pitchFamily="18" charset="0"/>
                          <a:ea typeface="宋体" panose="02010600030101010101" pitchFamily="2" charset="-122"/>
                        </a:rPr>
                        <a:t>n+1</a:t>
                      </a:r>
                      <a:endParaRPr kumimoji="0" lang="en-US" altLang="zh-CN" sz="2000" b="1" i="0" u="none" strike="noStrike" cap="none" normalizeH="0" baseline="0" smtClean="0">
                        <a:ln>
                          <a:noFill/>
                        </a:ln>
                        <a:solidFill>
                          <a:srgbClr val="0000FF"/>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rPr>
                        <a:t>Z</a:t>
                      </a:r>
                      <a:r>
                        <a:rPr kumimoji="0" lang="en-US" altLang="zh-CN" sz="2000" b="1" i="1" u="none" strike="noStrike" cap="none" normalizeH="0" baseline="30000" smtClean="0">
                          <a:ln>
                            <a:noFill/>
                          </a:ln>
                          <a:solidFill>
                            <a:srgbClr val="FF0000"/>
                          </a:solidFill>
                          <a:effectLst/>
                          <a:latin typeface="Times New Roman" panose="02020603050405020304" pitchFamily="18" charset="0"/>
                          <a:ea typeface="宋体" panose="02010600030101010101" pitchFamily="2" charset="-122"/>
                        </a:rPr>
                        <a:t>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8000"/>
                          </a:solidFill>
                          <a:effectLst/>
                          <a:latin typeface="Arial Narrow" panose="020B060602020203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00FF"/>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00FF"/>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FF5050"/>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1963">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8000"/>
                          </a:solidFill>
                          <a:effectLst/>
                          <a:latin typeface="Arial Narrow" panose="020B060602020203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00FF"/>
                          </a:solidFill>
                          <a:effectLst/>
                          <a:latin typeface="Arial Narrow" panose="020B060602020203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00FF"/>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FF5050"/>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8000"/>
                          </a:solidFill>
                          <a:effectLst/>
                          <a:latin typeface="Arial Narrow" panose="020B0606020202030204" pitchFamily="34" charset="0"/>
                          <a:ea typeface="宋体" panose="02010600030101010101"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00FF"/>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00FF"/>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FF5050"/>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38">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8000"/>
                          </a:solidFill>
                          <a:effectLst/>
                          <a:latin typeface="Arial Narrow" panose="020B060602020203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00FF"/>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00FF"/>
                          </a:solidFill>
                          <a:effectLst/>
                          <a:latin typeface="Arial Narrow" panose="020B060602020203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FF5050"/>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8000"/>
                          </a:solidFill>
                          <a:effectLst/>
                          <a:latin typeface="Arial Narrow" panose="020B060602020203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00FF"/>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00FF"/>
                          </a:solidFill>
                          <a:effectLst/>
                          <a:latin typeface="Arial Narrow" panose="020B060602020203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FF5050"/>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38">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8000"/>
                          </a:solidFill>
                          <a:effectLst/>
                          <a:latin typeface="Arial Narrow" panose="020B0606020202030204" pitchFamily="34" charset="0"/>
                          <a:ea typeface="宋体" panose="02010600030101010101"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00FF"/>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00FF"/>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FF5050"/>
                          </a:solidFill>
                          <a:effectLst/>
                          <a:latin typeface="Arial Narrow" panose="020B060602020203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552001" name="Group 65"/>
          <p:cNvGraphicFramePr>
            <a:graphicFrameLocks noGrp="1"/>
          </p:cNvGraphicFramePr>
          <p:nvPr/>
        </p:nvGraphicFramePr>
        <p:xfrm>
          <a:off x="3987800" y="5311775"/>
          <a:ext cx="4927600" cy="441325"/>
        </p:xfrm>
        <a:graphic>
          <a:graphicData uri="http://schemas.openxmlformats.org/drawingml/2006/table">
            <a:tbl>
              <a:tblPr/>
              <a:tblGrid>
                <a:gridCol w="820738"/>
                <a:gridCol w="822325"/>
                <a:gridCol w="820737"/>
                <a:gridCol w="820738"/>
                <a:gridCol w="822325"/>
                <a:gridCol w="820737"/>
              </a:tblGrid>
              <a:tr h="441325">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0" i="0" u="none" strike="noStrike" cap="none" normalizeH="0" baseline="0" smtClean="0">
                          <a:ln>
                            <a:noFill/>
                          </a:ln>
                          <a:solidFill>
                            <a:srgbClr val="008000"/>
                          </a:solidFill>
                          <a:effectLst/>
                          <a:latin typeface="Arial Narrow" panose="020B0606020202030204" pitchFamily="34" charset="0"/>
                          <a:ea typeface="宋体" panose="02010600030101010101" pitchFamily="2" charset="-122"/>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0"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0"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0" i="0" u="none" strike="noStrike" cap="none" normalizeH="0" baseline="0" smtClean="0">
                          <a:ln>
                            <a:noFill/>
                          </a:ln>
                          <a:solidFill>
                            <a:srgbClr val="0000FF"/>
                          </a:solidFill>
                          <a:effectLst/>
                          <a:latin typeface="Arial Narrow" panose="020B0606020202030204" pitchFamily="34" charset="0"/>
                          <a:ea typeface="宋体" panose="02010600030101010101" pitchFamily="2" charset="-122"/>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0" i="0" u="none" strike="noStrike" cap="none" normalizeH="0" baseline="0" smtClean="0">
                          <a:ln>
                            <a:noFill/>
                          </a:ln>
                          <a:solidFill>
                            <a:srgbClr val="0000FF"/>
                          </a:solidFill>
                          <a:effectLst/>
                          <a:latin typeface="Arial Narrow" panose="020B0606020202030204" pitchFamily="34" charset="0"/>
                          <a:ea typeface="宋体" panose="02010600030101010101" pitchFamily="2" charset="-122"/>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0" i="0" u="none" strike="noStrike" cap="none" normalizeH="0" baseline="0" smtClean="0">
                          <a:ln>
                            <a:noFill/>
                          </a:ln>
                          <a:solidFill>
                            <a:srgbClr val="FF5050"/>
                          </a:solidFill>
                          <a:effectLst/>
                          <a:latin typeface="Arial Narrow" panose="020B0606020202030204" pitchFamily="34" charset="0"/>
                          <a:ea typeface="宋体" panose="02010600030101010101" pitchFamily="2" charset="-122"/>
                        </a:rPr>
                        <a:t>X</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52021" name="Text Box 85"/>
          <p:cNvSpPr txBox="1">
            <a:spLocks noChangeArrowheads="1"/>
          </p:cNvSpPr>
          <p:nvPr/>
        </p:nvSpPr>
        <p:spPr bwMode="auto">
          <a:xfrm>
            <a:off x="3514725" y="2516188"/>
            <a:ext cx="4937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800" i="1">
                <a:latin typeface="Arial" panose="020B0604020202020204" pitchFamily="34" charset="0"/>
              </a:rPr>
              <a:t>m</a:t>
            </a:r>
            <a:r>
              <a:rPr lang="en-US" altLang="zh-CN" sz="1800" baseline="-25000">
                <a:latin typeface="Arial" panose="020B0604020202020204" pitchFamily="34" charset="0"/>
              </a:rPr>
              <a:t>0</a:t>
            </a:r>
          </a:p>
        </p:txBody>
      </p:sp>
      <p:sp>
        <p:nvSpPr>
          <p:cNvPr id="552022" name="Text Box 86"/>
          <p:cNvSpPr txBox="1">
            <a:spLocks noChangeArrowheads="1"/>
          </p:cNvSpPr>
          <p:nvPr/>
        </p:nvSpPr>
        <p:spPr bwMode="auto">
          <a:xfrm>
            <a:off x="3514725" y="3022600"/>
            <a:ext cx="4937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800" i="1">
                <a:latin typeface="Arial" panose="020B0604020202020204" pitchFamily="34" charset="0"/>
              </a:rPr>
              <a:t>m</a:t>
            </a:r>
            <a:r>
              <a:rPr lang="en-US" altLang="zh-CN" sz="1800" baseline="-25000">
                <a:latin typeface="Arial" panose="020B0604020202020204" pitchFamily="34" charset="0"/>
              </a:rPr>
              <a:t>1</a:t>
            </a:r>
          </a:p>
        </p:txBody>
      </p:sp>
      <p:sp>
        <p:nvSpPr>
          <p:cNvPr id="552023" name="Text Box 87"/>
          <p:cNvSpPr txBox="1">
            <a:spLocks noChangeArrowheads="1"/>
          </p:cNvSpPr>
          <p:nvPr/>
        </p:nvSpPr>
        <p:spPr bwMode="auto">
          <a:xfrm>
            <a:off x="3514725" y="3467100"/>
            <a:ext cx="4937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800" i="1">
                <a:latin typeface="Arial" panose="020B0604020202020204" pitchFamily="34" charset="0"/>
              </a:rPr>
              <a:t>m</a:t>
            </a:r>
            <a:r>
              <a:rPr lang="en-US" altLang="zh-CN" sz="1800" baseline="-25000">
                <a:latin typeface="Arial" panose="020B0604020202020204" pitchFamily="34" charset="0"/>
              </a:rPr>
              <a:t>2</a:t>
            </a:r>
          </a:p>
        </p:txBody>
      </p:sp>
      <p:sp>
        <p:nvSpPr>
          <p:cNvPr id="552024" name="Text Box 88"/>
          <p:cNvSpPr txBox="1">
            <a:spLocks noChangeArrowheads="1"/>
          </p:cNvSpPr>
          <p:nvPr/>
        </p:nvSpPr>
        <p:spPr bwMode="auto">
          <a:xfrm>
            <a:off x="3514725" y="3941763"/>
            <a:ext cx="4937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800" i="1">
                <a:latin typeface="Arial" panose="020B0604020202020204" pitchFamily="34" charset="0"/>
              </a:rPr>
              <a:t>m</a:t>
            </a:r>
            <a:r>
              <a:rPr lang="en-US" altLang="zh-CN" sz="1800" baseline="-25000">
                <a:latin typeface="Arial" panose="020B0604020202020204" pitchFamily="34" charset="0"/>
              </a:rPr>
              <a:t>4</a:t>
            </a:r>
          </a:p>
        </p:txBody>
      </p:sp>
      <p:sp>
        <p:nvSpPr>
          <p:cNvPr id="552025" name="Text Box 89"/>
          <p:cNvSpPr txBox="1">
            <a:spLocks noChangeArrowheads="1"/>
          </p:cNvSpPr>
          <p:nvPr/>
        </p:nvSpPr>
        <p:spPr bwMode="auto">
          <a:xfrm>
            <a:off x="3514725" y="4386263"/>
            <a:ext cx="4937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800" i="1">
                <a:latin typeface="Arial" panose="020B0604020202020204" pitchFamily="34" charset="0"/>
              </a:rPr>
              <a:t>m</a:t>
            </a:r>
            <a:r>
              <a:rPr lang="en-US" altLang="zh-CN" sz="1800" baseline="-25000">
                <a:latin typeface="Arial" panose="020B0604020202020204" pitchFamily="34" charset="0"/>
              </a:rPr>
              <a:t>5</a:t>
            </a:r>
          </a:p>
        </p:txBody>
      </p:sp>
      <p:sp>
        <p:nvSpPr>
          <p:cNvPr id="552026" name="Text Box 90"/>
          <p:cNvSpPr txBox="1">
            <a:spLocks noChangeArrowheads="1"/>
          </p:cNvSpPr>
          <p:nvPr/>
        </p:nvSpPr>
        <p:spPr bwMode="auto">
          <a:xfrm>
            <a:off x="3514725" y="4894263"/>
            <a:ext cx="4937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800" i="1">
                <a:latin typeface="Arial" panose="020B0604020202020204" pitchFamily="34" charset="0"/>
              </a:rPr>
              <a:t>m</a:t>
            </a:r>
            <a:r>
              <a:rPr lang="en-US" altLang="zh-CN" sz="1800" baseline="-25000">
                <a:latin typeface="Arial" panose="020B0604020202020204" pitchFamily="34" charset="0"/>
              </a:rPr>
              <a:t>6</a:t>
            </a:r>
          </a:p>
        </p:txBody>
      </p:sp>
      <p:sp>
        <p:nvSpPr>
          <p:cNvPr id="552027" name="Text Box 91"/>
          <p:cNvSpPr txBox="1">
            <a:spLocks noChangeArrowheads="1"/>
          </p:cNvSpPr>
          <p:nvPr/>
        </p:nvSpPr>
        <p:spPr bwMode="auto">
          <a:xfrm>
            <a:off x="3514725" y="5197475"/>
            <a:ext cx="4937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800" i="1">
                <a:solidFill>
                  <a:srgbClr val="FF0000"/>
                </a:solidFill>
                <a:latin typeface="Arial" panose="020B0604020202020204" pitchFamily="34" charset="0"/>
              </a:rPr>
              <a:t>m</a:t>
            </a:r>
            <a:r>
              <a:rPr lang="en-US" altLang="zh-CN" sz="1800" baseline="-25000">
                <a:solidFill>
                  <a:srgbClr val="FF0000"/>
                </a:solidFill>
                <a:latin typeface="Arial" panose="020B0604020202020204" pitchFamily="34" charset="0"/>
              </a:rPr>
              <a:t>3</a:t>
            </a:r>
          </a:p>
        </p:txBody>
      </p:sp>
      <p:sp>
        <p:nvSpPr>
          <p:cNvPr id="552028" name="Text Box 92"/>
          <p:cNvSpPr txBox="1">
            <a:spLocks noChangeArrowheads="1"/>
          </p:cNvSpPr>
          <p:nvPr/>
        </p:nvSpPr>
        <p:spPr bwMode="auto">
          <a:xfrm>
            <a:off x="3514725" y="5511800"/>
            <a:ext cx="4937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sz="1800" i="1">
                <a:solidFill>
                  <a:srgbClr val="FF0000"/>
                </a:solidFill>
                <a:latin typeface="Arial" panose="020B0604020202020204" pitchFamily="34" charset="0"/>
              </a:rPr>
              <a:t>m</a:t>
            </a:r>
            <a:r>
              <a:rPr lang="en-US" altLang="zh-CN" sz="1800" baseline="-25000">
                <a:solidFill>
                  <a:srgbClr val="FF0000"/>
                </a:solidFill>
                <a:latin typeface="Arial" panose="020B0604020202020204" pitchFamily="34" charset="0"/>
              </a:rPr>
              <a:t>7</a:t>
            </a:r>
          </a:p>
        </p:txBody>
      </p:sp>
      <p:sp>
        <p:nvSpPr>
          <p:cNvPr id="552029" name="Oval 93"/>
          <p:cNvSpPr>
            <a:spLocks noChangeArrowheads="1"/>
          </p:cNvSpPr>
          <p:nvPr/>
        </p:nvSpPr>
        <p:spPr bwMode="auto">
          <a:xfrm>
            <a:off x="6500813" y="2144713"/>
            <a:ext cx="730250" cy="436562"/>
          </a:xfrm>
          <a:prstGeom prst="ellipse">
            <a:avLst/>
          </a:prstGeom>
          <a:noFill/>
          <a:ln w="3810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2030" name="Oval 94"/>
          <p:cNvSpPr>
            <a:spLocks noChangeArrowheads="1"/>
          </p:cNvSpPr>
          <p:nvPr/>
        </p:nvSpPr>
        <p:spPr bwMode="auto">
          <a:xfrm>
            <a:off x="4100513" y="2093913"/>
            <a:ext cx="2305050" cy="550862"/>
          </a:xfrm>
          <a:prstGeom prst="ellipse">
            <a:avLst/>
          </a:prstGeom>
          <a:noFill/>
          <a:ln w="38100">
            <a:solidFill>
              <a:srgbClr val="9933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52031" name="Group 95"/>
          <p:cNvGrpSpPr>
            <a:grpSpLocks/>
          </p:cNvGrpSpPr>
          <p:nvPr/>
        </p:nvGrpSpPr>
        <p:grpSpPr bwMode="auto">
          <a:xfrm>
            <a:off x="1527175" y="2425700"/>
            <a:ext cx="1160463" cy="423863"/>
            <a:chOff x="4106" y="710"/>
            <a:chExt cx="731" cy="267"/>
          </a:xfrm>
        </p:grpSpPr>
        <p:sp>
          <p:nvSpPr>
            <p:cNvPr id="552032" name="Freeform 96"/>
            <p:cNvSpPr>
              <a:spLocks/>
            </p:cNvSpPr>
            <p:nvPr/>
          </p:nvSpPr>
          <p:spPr bwMode="auto">
            <a:xfrm>
              <a:off x="4106" y="865"/>
              <a:ext cx="29" cy="60"/>
            </a:xfrm>
            <a:custGeom>
              <a:avLst/>
              <a:gdLst>
                <a:gd name="T0" fmla="*/ 15 w 29"/>
                <a:gd name="T1" fmla="*/ 8 h 60"/>
                <a:gd name="T2" fmla="*/ 15 w 29"/>
                <a:gd name="T3" fmla="*/ 6 h 60"/>
                <a:gd name="T4" fmla="*/ 12 w 29"/>
                <a:gd name="T5" fmla="*/ 4 h 60"/>
                <a:gd name="T6" fmla="*/ 10 w 29"/>
                <a:gd name="T7" fmla="*/ 2 h 60"/>
                <a:gd name="T8" fmla="*/ 7 w 29"/>
                <a:gd name="T9" fmla="*/ 0 h 60"/>
                <a:gd name="T10" fmla="*/ 7 w 29"/>
                <a:gd name="T11" fmla="*/ 0 h 60"/>
                <a:gd name="T12" fmla="*/ 5 w 29"/>
                <a:gd name="T13" fmla="*/ 2 h 60"/>
                <a:gd name="T14" fmla="*/ 2 w 29"/>
                <a:gd name="T15" fmla="*/ 4 h 60"/>
                <a:gd name="T16" fmla="*/ 0 w 29"/>
                <a:gd name="T17" fmla="*/ 6 h 60"/>
                <a:gd name="T18" fmla="*/ 2 w 29"/>
                <a:gd name="T19" fmla="*/ 25 h 60"/>
                <a:gd name="T20" fmla="*/ 2 w 29"/>
                <a:gd name="T21" fmla="*/ 27 h 60"/>
                <a:gd name="T22" fmla="*/ 10 w 29"/>
                <a:gd name="T23" fmla="*/ 45 h 60"/>
                <a:gd name="T24" fmla="*/ 10 w 29"/>
                <a:gd name="T25" fmla="*/ 48 h 60"/>
                <a:gd name="T26" fmla="*/ 17 w 29"/>
                <a:gd name="T27" fmla="*/ 56 h 60"/>
                <a:gd name="T28" fmla="*/ 19 w 29"/>
                <a:gd name="T29" fmla="*/ 58 h 60"/>
                <a:gd name="T30" fmla="*/ 22 w 29"/>
                <a:gd name="T31" fmla="*/ 60 h 60"/>
                <a:gd name="T32" fmla="*/ 24 w 29"/>
                <a:gd name="T33" fmla="*/ 60 h 60"/>
                <a:gd name="T34" fmla="*/ 27 w 29"/>
                <a:gd name="T35" fmla="*/ 58 h 60"/>
                <a:gd name="T36" fmla="*/ 29 w 29"/>
                <a:gd name="T37" fmla="*/ 56 h 60"/>
                <a:gd name="T38" fmla="*/ 29 w 29"/>
                <a:gd name="T39" fmla="*/ 54 h 60"/>
                <a:gd name="T40" fmla="*/ 29 w 29"/>
                <a:gd name="T41" fmla="*/ 52 h 60"/>
                <a:gd name="T42" fmla="*/ 29 w 29"/>
                <a:gd name="T43" fmla="*/ 50 h 60"/>
                <a:gd name="T44" fmla="*/ 22 w 29"/>
                <a:gd name="T45" fmla="*/ 41 h 60"/>
                <a:gd name="T46" fmla="*/ 17 w 29"/>
                <a:gd name="T47" fmla="*/ 45 h 60"/>
                <a:gd name="T48" fmla="*/ 24 w 29"/>
                <a:gd name="T49" fmla="*/ 43 h 60"/>
                <a:gd name="T50" fmla="*/ 17 w 29"/>
                <a:gd name="T51" fmla="*/ 25 h 60"/>
                <a:gd name="T52" fmla="*/ 10 w 29"/>
                <a:gd name="T53" fmla="*/ 27 h 60"/>
                <a:gd name="T54" fmla="*/ 17 w 29"/>
                <a:gd name="T55" fmla="*/ 27 h 60"/>
                <a:gd name="T56" fmla="*/ 15 w 29"/>
                <a:gd name="T57"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 h="60">
                  <a:moveTo>
                    <a:pt x="15" y="8"/>
                  </a:moveTo>
                  <a:lnTo>
                    <a:pt x="15" y="6"/>
                  </a:lnTo>
                  <a:lnTo>
                    <a:pt x="12" y="4"/>
                  </a:lnTo>
                  <a:lnTo>
                    <a:pt x="10" y="2"/>
                  </a:lnTo>
                  <a:lnTo>
                    <a:pt x="7" y="0"/>
                  </a:lnTo>
                  <a:lnTo>
                    <a:pt x="7" y="0"/>
                  </a:lnTo>
                  <a:lnTo>
                    <a:pt x="5" y="2"/>
                  </a:lnTo>
                  <a:lnTo>
                    <a:pt x="2" y="4"/>
                  </a:lnTo>
                  <a:lnTo>
                    <a:pt x="0" y="6"/>
                  </a:lnTo>
                  <a:lnTo>
                    <a:pt x="2" y="25"/>
                  </a:lnTo>
                  <a:lnTo>
                    <a:pt x="2" y="27"/>
                  </a:lnTo>
                  <a:lnTo>
                    <a:pt x="10" y="45"/>
                  </a:lnTo>
                  <a:lnTo>
                    <a:pt x="10" y="48"/>
                  </a:lnTo>
                  <a:lnTo>
                    <a:pt x="17" y="56"/>
                  </a:lnTo>
                  <a:lnTo>
                    <a:pt x="19" y="58"/>
                  </a:lnTo>
                  <a:lnTo>
                    <a:pt x="22" y="60"/>
                  </a:lnTo>
                  <a:lnTo>
                    <a:pt x="24" y="60"/>
                  </a:lnTo>
                  <a:lnTo>
                    <a:pt x="27" y="58"/>
                  </a:lnTo>
                  <a:lnTo>
                    <a:pt x="29" y="56"/>
                  </a:lnTo>
                  <a:lnTo>
                    <a:pt x="29" y="54"/>
                  </a:lnTo>
                  <a:lnTo>
                    <a:pt x="29" y="52"/>
                  </a:lnTo>
                  <a:lnTo>
                    <a:pt x="29" y="50"/>
                  </a:lnTo>
                  <a:lnTo>
                    <a:pt x="22" y="41"/>
                  </a:lnTo>
                  <a:lnTo>
                    <a:pt x="17" y="45"/>
                  </a:lnTo>
                  <a:lnTo>
                    <a:pt x="24" y="43"/>
                  </a:lnTo>
                  <a:lnTo>
                    <a:pt x="17" y="25"/>
                  </a:lnTo>
                  <a:lnTo>
                    <a:pt x="10" y="27"/>
                  </a:lnTo>
                  <a:lnTo>
                    <a:pt x="17" y="27"/>
                  </a:lnTo>
                  <a:lnTo>
                    <a:pt x="15" y="8"/>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2033" name="Freeform 97"/>
            <p:cNvSpPr>
              <a:spLocks/>
            </p:cNvSpPr>
            <p:nvPr/>
          </p:nvSpPr>
          <p:spPr bwMode="auto">
            <a:xfrm>
              <a:off x="4150" y="941"/>
              <a:ext cx="67" cy="33"/>
            </a:xfrm>
            <a:custGeom>
              <a:avLst/>
              <a:gdLst>
                <a:gd name="T0" fmla="*/ 10 w 67"/>
                <a:gd name="T1" fmla="*/ 0 h 33"/>
                <a:gd name="T2" fmla="*/ 8 w 67"/>
                <a:gd name="T3" fmla="*/ 0 h 33"/>
                <a:gd name="T4" fmla="*/ 5 w 67"/>
                <a:gd name="T5" fmla="*/ 0 h 33"/>
                <a:gd name="T6" fmla="*/ 3 w 67"/>
                <a:gd name="T7" fmla="*/ 0 h 33"/>
                <a:gd name="T8" fmla="*/ 0 w 67"/>
                <a:gd name="T9" fmla="*/ 3 h 33"/>
                <a:gd name="T10" fmla="*/ 0 w 67"/>
                <a:gd name="T11" fmla="*/ 5 h 33"/>
                <a:gd name="T12" fmla="*/ 0 w 67"/>
                <a:gd name="T13" fmla="*/ 7 h 33"/>
                <a:gd name="T14" fmla="*/ 0 w 67"/>
                <a:gd name="T15" fmla="*/ 9 h 33"/>
                <a:gd name="T16" fmla="*/ 3 w 67"/>
                <a:gd name="T17" fmla="*/ 11 h 33"/>
                <a:gd name="T18" fmla="*/ 13 w 67"/>
                <a:gd name="T19" fmla="*/ 17 h 33"/>
                <a:gd name="T20" fmla="*/ 33 w 67"/>
                <a:gd name="T21" fmla="*/ 27 h 33"/>
                <a:gd name="T22" fmla="*/ 35 w 67"/>
                <a:gd name="T23" fmla="*/ 27 h 33"/>
                <a:gd name="T24" fmla="*/ 58 w 67"/>
                <a:gd name="T25" fmla="*/ 33 h 33"/>
                <a:gd name="T26" fmla="*/ 58 w 67"/>
                <a:gd name="T27" fmla="*/ 33 h 33"/>
                <a:gd name="T28" fmla="*/ 60 w 67"/>
                <a:gd name="T29" fmla="*/ 33 h 33"/>
                <a:gd name="T30" fmla="*/ 63 w 67"/>
                <a:gd name="T31" fmla="*/ 33 h 33"/>
                <a:gd name="T32" fmla="*/ 65 w 67"/>
                <a:gd name="T33" fmla="*/ 31 h 33"/>
                <a:gd name="T34" fmla="*/ 67 w 67"/>
                <a:gd name="T35" fmla="*/ 29 h 33"/>
                <a:gd name="T36" fmla="*/ 67 w 67"/>
                <a:gd name="T37" fmla="*/ 27 h 33"/>
                <a:gd name="T38" fmla="*/ 65 w 67"/>
                <a:gd name="T39" fmla="*/ 25 h 33"/>
                <a:gd name="T40" fmla="*/ 63 w 67"/>
                <a:gd name="T41" fmla="*/ 23 h 33"/>
                <a:gd name="T42" fmla="*/ 60 w 67"/>
                <a:gd name="T43" fmla="*/ 21 h 33"/>
                <a:gd name="T44" fmla="*/ 60 w 67"/>
                <a:gd name="T45" fmla="*/ 21 h 33"/>
                <a:gd name="T46" fmla="*/ 38 w 67"/>
                <a:gd name="T47" fmla="*/ 15 h 33"/>
                <a:gd name="T48" fmla="*/ 38 w 67"/>
                <a:gd name="T49" fmla="*/ 21 h 33"/>
                <a:gd name="T50" fmla="*/ 40 w 67"/>
                <a:gd name="T51" fmla="*/ 17 h 33"/>
                <a:gd name="T52" fmla="*/ 20 w 67"/>
                <a:gd name="T53" fmla="*/ 7 h 33"/>
                <a:gd name="T54" fmla="*/ 10 w 67"/>
                <a:gd name="T55"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33">
                  <a:moveTo>
                    <a:pt x="10" y="0"/>
                  </a:moveTo>
                  <a:lnTo>
                    <a:pt x="8" y="0"/>
                  </a:lnTo>
                  <a:lnTo>
                    <a:pt x="5" y="0"/>
                  </a:lnTo>
                  <a:lnTo>
                    <a:pt x="3" y="0"/>
                  </a:lnTo>
                  <a:lnTo>
                    <a:pt x="0" y="3"/>
                  </a:lnTo>
                  <a:lnTo>
                    <a:pt x="0" y="5"/>
                  </a:lnTo>
                  <a:lnTo>
                    <a:pt x="0" y="7"/>
                  </a:lnTo>
                  <a:lnTo>
                    <a:pt x="0" y="9"/>
                  </a:lnTo>
                  <a:lnTo>
                    <a:pt x="3" y="11"/>
                  </a:lnTo>
                  <a:lnTo>
                    <a:pt x="13" y="17"/>
                  </a:lnTo>
                  <a:lnTo>
                    <a:pt x="33" y="27"/>
                  </a:lnTo>
                  <a:lnTo>
                    <a:pt x="35" y="27"/>
                  </a:lnTo>
                  <a:lnTo>
                    <a:pt x="58" y="33"/>
                  </a:lnTo>
                  <a:lnTo>
                    <a:pt x="58" y="33"/>
                  </a:lnTo>
                  <a:lnTo>
                    <a:pt x="60" y="33"/>
                  </a:lnTo>
                  <a:lnTo>
                    <a:pt x="63" y="33"/>
                  </a:lnTo>
                  <a:lnTo>
                    <a:pt x="65" y="31"/>
                  </a:lnTo>
                  <a:lnTo>
                    <a:pt x="67" y="29"/>
                  </a:lnTo>
                  <a:lnTo>
                    <a:pt x="67" y="27"/>
                  </a:lnTo>
                  <a:lnTo>
                    <a:pt x="65" y="25"/>
                  </a:lnTo>
                  <a:lnTo>
                    <a:pt x="63" y="23"/>
                  </a:lnTo>
                  <a:lnTo>
                    <a:pt x="60" y="21"/>
                  </a:lnTo>
                  <a:lnTo>
                    <a:pt x="60" y="21"/>
                  </a:lnTo>
                  <a:lnTo>
                    <a:pt x="38" y="15"/>
                  </a:lnTo>
                  <a:lnTo>
                    <a:pt x="38" y="21"/>
                  </a:lnTo>
                  <a:lnTo>
                    <a:pt x="40" y="17"/>
                  </a:lnTo>
                  <a:lnTo>
                    <a:pt x="20" y="7"/>
                  </a:lnTo>
                  <a:lnTo>
                    <a:pt x="1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2034" name="Freeform 98"/>
            <p:cNvSpPr>
              <a:spLocks/>
            </p:cNvSpPr>
            <p:nvPr/>
          </p:nvSpPr>
          <p:spPr bwMode="auto">
            <a:xfrm>
              <a:off x="4247" y="964"/>
              <a:ext cx="75" cy="13"/>
            </a:xfrm>
            <a:custGeom>
              <a:avLst/>
              <a:gdLst>
                <a:gd name="T0" fmla="*/ 8 w 75"/>
                <a:gd name="T1" fmla="*/ 0 h 13"/>
                <a:gd name="T2" fmla="*/ 5 w 75"/>
                <a:gd name="T3" fmla="*/ 0 h 13"/>
                <a:gd name="T4" fmla="*/ 3 w 75"/>
                <a:gd name="T5" fmla="*/ 2 h 13"/>
                <a:gd name="T6" fmla="*/ 0 w 75"/>
                <a:gd name="T7" fmla="*/ 4 h 13"/>
                <a:gd name="T8" fmla="*/ 0 w 75"/>
                <a:gd name="T9" fmla="*/ 6 h 13"/>
                <a:gd name="T10" fmla="*/ 0 w 75"/>
                <a:gd name="T11" fmla="*/ 8 h 13"/>
                <a:gd name="T12" fmla="*/ 0 w 75"/>
                <a:gd name="T13" fmla="*/ 10 h 13"/>
                <a:gd name="T14" fmla="*/ 3 w 75"/>
                <a:gd name="T15" fmla="*/ 13 h 13"/>
                <a:gd name="T16" fmla="*/ 5 w 75"/>
                <a:gd name="T17" fmla="*/ 13 h 13"/>
                <a:gd name="T18" fmla="*/ 65 w 75"/>
                <a:gd name="T19" fmla="*/ 13 h 13"/>
                <a:gd name="T20" fmla="*/ 67 w 75"/>
                <a:gd name="T21" fmla="*/ 13 h 13"/>
                <a:gd name="T22" fmla="*/ 70 w 75"/>
                <a:gd name="T23" fmla="*/ 13 h 13"/>
                <a:gd name="T24" fmla="*/ 72 w 75"/>
                <a:gd name="T25" fmla="*/ 10 h 13"/>
                <a:gd name="T26" fmla="*/ 75 w 75"/>
                <a:gd name="T27" fmla="*/ 8 h 13"/>
                <a:gd name="T28" fmla="*/ 75 w 75"/>
                <a:gd name="T29" fmla="*/ 6 h 13"/>
                <a:gd name="T30" fmla="*/ 72 w 75"/>
                <a:gd name="T31" fmla="*/ 4 h 13"/>
                <a:gd name="T32" fmla="*/ 70 w 75"/>
                <a:gd name="T33" fmla="*/ 2 h 13"/>
                <a:gd name="T34" fmla="*/ 67 w 75"/>
                <a:gd name="T35" fmla="*/ 0 h 13"/>
                <a:gd name="T36" fmla="*/ 8 w 75"/>
                <a:gd name="T3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 h="13">
                  <a:moveTo>
                    <a:pt x="8" y="0"/>
                  </a:moveTo>
                  <a:lnTo>
                    <a:pt x="5" y="0"/>
                  </a:lnTo>
                  <a:lnTo>
                    <a:pt x="3" y="2"/>
                  </a:lnTo>
                  <a:lnTo>
                    <a:pt x="0" y="4"/>
                  </a:lnTo>
                  <a:lnTo>
                    <a:pt x="0" y="6"/>
                  </a:lnTo>
                  <a:lnTo>
                    <a:pt x="0" y="8"/>
                  </a:lnTo>
                  <a:lnTo>
                    <a:pt x="0" y="10"/>
                  </a:lnTo>
                  <a:lnTo>
                    <a:pt x="3" y="13"/>
                  </a:lnTo>
                  <a:lnTo>
                    <a:pt x="5" y="13"/>
                  </a:lnTo>
                  <a:lnTo>
                    <a:pt x="65" y="13"/>
                  </a:lnTo>
                  <a:lnTo>
                    <a:pt x="67" y="13"/>
                  </a:lnTo>
                  <a:lnTo>
                    <a:pt x="70" y="13"/>
                  </a:lnTo>
                  <a:lnTo>
                    <a:pt x="72" y="10"/>
                  </a:lnTo>
                  <a:lnTo>
                    <a:pt x="75" y="8"/>
                  </a:lnTo>
                  <a:lnTo>
                    <a:pt x="75" y="6"/>
                  </a:lnTo>
                  <a:lnTo>
                    <a:pt x="72" y="4"/>
                  </a:lnTo>
                  <a:lnTo>
                    <a:pt x="70" y="2"/>
                  </a:lnTo>
                  <a:lnTo>
                    <a:pt x="67" y="0"/>
                  </a:lnTo>
                  <a:lnTo>
                    <a:pt x="8"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2035" name="Freeform 99"/>
            <p:cNvSpPr>
              <a:spLocks/>
            </p:cNvSpPr>
            <p:nvPr/>
          </p:nvSpPr>
          <p:spPr bwMode="auto">
            <a:xfrm>
              <a:off x="4352" y="964"/>
              <a:ext cx="74" cy="13"/>
            </a:xfrm>
            <a:custGeom>
              <a:avLst/>
              <a:gdLst>
                <a:gd name="T0" fmla="*/ 7 w 74"/>
                <a:gd name="T1" fmla="*/ 0 h 13"/>
                <a:gd name="T2" fmla="*/ 5 w 74"/>
                <a:gd name="T3" fmla="*/ 0 h 13"/>
                <a:gd name="T4" fmla="*/ 2 w 74"/>
                <a:gd name="T5" fmla="*/ 2 h 13"/>
                <a:gd name="T6" fmla="*/ 0 w 74"/>
                <a:gd name="T7" fmla="*/ 4 h 13"/>
                <a:gd name="T8" fmla="*/ 0 w 74"/>
                <a:gd name="T9" fmla="*/ 6 h 13"/>
                <a:gd name="T10" fmla="*/ 0 w 74"/>
                <a:gd name="T11" fmla="*/ 8 h 13"/>
                <a:gd name="T12" fmla="*/ 0 w 74"/>
                <a:gd name="T13" fmla="*/ 10 h 13"/>
                <a:gd name="T14" fmla="*/ 2 w 74"/>
                <a:gd name="T15" fmla="*/ 13 h 13"/>
                <a:gd name="T16" fmla="*/ 5 w 74"/>
                <a:gd name="T17" fmla="*/ 13 h 13"/>
                <a:gd name="T18" fmla="*/ 64 w 74"/>
                <a:gd name="T19" fmla="*/ 13 h 13"/>
                <a:gd name="T20" fmla="*/ 67 w 74"/>
                <a:gd name="T21" fmla="*/ 13 h 13"/>
                <a:gd name="T22" fmla="*/ 69 w 74"/>
                <a:gd name="T23" fmla="*/ 13 h 13"/>
                <a:gd name="T24" fmla="*/ 72 w 74"/>
                <a:gd name="T25" fmla="*/ 10 h 13"/>
                <a:gd name="T26" fmla="*/ 74 w 74"/>
                <a:gd name="T27" fmla="*/ 8 h 13"/>
                <a:gd name="T28" fmla="*/ 74 w 74"/>
                <a:gd name="T29" fmla="*/ 6 h 13"/>
                <a:gd name="T30" fmla="*/ 72 w 74"/>
                <a:gd name="T31" fmla="*/ 4 h 13"/>
                <a:gd name="T32" fmla="*/ 69 w 74"/>
                <a:gd name="T33" fmla="*/ 2 h 13"/>
                <a:gd name="T34" fmla="*/ 67 w 74"/>
                <a:gd name="T35" fmla="*/ 0 h 13"/>
                <a:gd name="T36" fmla="*/ 7 w 74"/>
                <a:gd name="T3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 h="13">
                  <a:moveTo>
                    <a:pt x="7" y="0"/>
                  </a:moveTo>
                  <a:lnTo>
                    <a:pt x="5" y="0"/>
                  </a:lnTo>
                  <a:lnTo>
                    <a:pt x="2" y="2"/>
                  </a:lnTo>
                  <a:lnTo>
                    <a:pt x="0" y="4"/>
                  </a:lnTo>
                  <a:lnTo>
                    <a:pt x="0" y="6"/>
                  </a:lnTo>
                  <a:lnTo>
                    <a:pt x="0" y="8"/>
                  </a:lnTo>
                  <a:lnTo>
                    <a:pt x="0" y="10"/>
                  </a:lnTo>
                  <a:lnTo>
                    <a:pt x="2" y="13"/>
                  </a:lnTo>
                  <a:lnTo>
                    <a:pt x="5" y="13"/>
                  </a:lnTo>
                  <a:lnTo>
                    <a:pt x="64" y="13"/>
                  </a:lnTo>
                  <a:lnTo>
                    <a:pt x="67" y="13"/>
                  </a:lnTo>
                  <a:lnTo>
                    <a:pt x="69" y="13"/>
                  </a:lnTo>
                  <a:lnTo>
                    <a:pt x="72" y="10"/>
                  </a:lnTo>
                  <a:lnTo>
                    <a:pt x="74" y="8"/>
                  </a:lnTo>
                  <a:lnTo>
                    <a:pt x="74" y="6"/>
                  </a:lnTo>
                  <a:lnTo>
                    <a:pt x="72" y="4"/>
                  </a:lnTo>
                  <a:lnTo>
                    <a:pt x="69" y="2"/>
                  </a:lnTo>
                  <a:lnTo>
                    <a:pt x="67" y="0"/>
                  </a:lnTo>
                  <a:lnTo>
                    <a:pt x="7"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2036" name="Freeform 100"/>
            <p:cNvSpPr>
              <a:spLocks/>
            </p:cNvSpPr>
            <p:nvPr/>
          </p:nvSpPr>
          <p:spPr bwMode="auto">
            <a:xfrm>
              <a:off x="4456" y="964"/>
              <a:ext cx="75" cy="13"/>
            </a:xfrm>
            <a:custGeom>
              <a:avLst/>
              <a:gdLst>
                <a:gd name="T0" fmla="*/ 8 w 75"/>
                <a:gd name="T1" fmla="*/ 0 h 13"/>
                <a:gd name="T2" fmla="*/ 5 w 75"/>
                <a:gd name="T3" fmla="*/ 0 h 13"/>
                <a:gd name="T4" fmla="*/ 3 w 75"/>
                <a:gd name="T5" fmla="*/ 2 h 13"/>
                <a:gd name="T6" fmla="*/ 0 w 75"/>
                <a:gd name="T7" fmla="*/ 4 h 13"/>
                <a:gd name="T8" fmla="*/ 0 w 75"/>
                <a:gd name="T9" fmla="*/ 6 h 13"/>
                <a:gd name="T10" fmla="*/ 0 w 75"/>
                <a:gd name="T11" fmla="*/ 8 h 13"/>
                <a:gd name="T12" fmla="*/ 0 w 75"/>
                <a:gd name="T13" fmla="*/ 10 h 13"/>
                <a:gd name="T14" fmla="*/ 3 w 75"/>
                <a:gd name="T15" fmla="*/ 13 h 13"/>
                <a:gd name="T16" fmla="*/ 5 w 75"/>
                <a:gd name="T17" fmla="*/ 13 h 13"/>
                <a:gd name="T18" fmla="*/ 65 w 75"/>
                <a:gd name="T19" fmla="*/ 13 h 13"/>
                <a:gd name="T20" fmla="*/ 67 w 75"/>
                <a:gd name="T21" fmla="*/ 13 h 13"/>
                <a:gd name="T22" fmla="*/ 70 w 75"/>
                <a:gd name="T23" fmla="*/ 13 h 13"/>
                <a:gd name="T24" fmla="*/ 72 w 75"/>
                <a:gd name="T25" fmla="*/ 10 h 13"/>
                <a:gd name="T26" fmla="*/ 75 w 75"/>
                <a:gd name="T27" fmla="*/ 8 h 13"/>
                <a:gd name="T28" fmla="*/ 75 w 75"/>
                <a:gd name="T29" fmla="*/ 6 h 13"/>
                <a:gd name="T30" fmla="*/ 72 w 75"/>
                <a:gd name="T31" fmla="*/ 4 h 13"/>
                <a:gd name="T32" fmla="*/ 70 w 75"/>
                <a:gd name="T33" fmla="*/ 2 h 13"/>
                <a:gd name="T34" fmla="*/ 67 w 75"/>
                <a:gd name="T35" fmla="*/ 0 h 13"/>
                <a:gd name="T36" fmla="*/ 8 w 75"/>
                <a:gd name="T3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 h="13">
                  <a:moveTo>
                    <a:pt x="8" y="0"/>
                  </a:moveTo>
                  <a:lnTo>
                    <a:pt x="5" y="0"/>
                  </a:lnTo>
                  <a:lnTo>
                    <a:pt x="3" y="2"/>
                  </a:lnTo>
                  <a:lnTo>
                    <a:pt x="0" y="4"/>
                  </a:lnTo>
                  <a:lnTo>
                    <a:pt x="0" y="6"/>
                  </a:lnTo>
                  <a:lnTo>
                    <a:pt x="0" y="8"/>
                  </a:lnTo>
                  <a:lnTo>
                    <a:pt x="0" y="10"/>
                  </a:lnTo>
                  <a:lnTo>
                    <a:pt x="3" y="13"/>
                  </a:lnTo>
                  <a:lnTo>
                    <a:pt x="5" y="13"/>
                  </a:lnTo>
                  <a:lnTo>
                    <a:pt x="65" y="13"/>
                  </a:lnTo>
                  <a:lnTo>
                    <a:pt x="67" y="13"/>
                  </a:lnTo>
                  <a:lnTo>
                    <a:pt x="70" y="13"/>
                  </a:lnTo>
                  <a:lnTo>
                    <a:pt x="72" y="10"/>
                  </a:lnTo>
                  <a:lnTo>
                    <a:pt x="75" y="8"/>
                  </a:lnTo>
                  <a:lnTo>
                    <a:pt x="75" y="6"/>
                  </a:lnTo>
                  <a:lnTo>
                    <a:pt x="72" y="4"/>
                  </a:lnTo>
                  <a:lnTo>
                    <a:pt x="70" y="2"/>
                  </a:lnTo>
                  <a:lnTo>
                    <a:pt x="67" y="0"/>
                  </a:lnTo>
                  <a:lnTo>
                    <a:pt x="8"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2037" name="Freeform 101"/>
            <p:cNvSpPr>
              <a:spLocks/>
            </p:cNvSpPr>
            <p:nvPr/>
          </p:nvSpPr>
          <p:spPr bwMode="auto">
            <a:xfrm>
              <a:off x="4561" y="964"/>
              <a:ext cx="74" cy="13"/>
            </a:xfrm>
            <a:custGeom>
              <a:avLst/>
              <a:gdLst>
                <a:gd name="T0" fmla="*/ 7 w 74"/>
                <a:gd name="T1" fmla="*/ 0 h 13"/>
                <a:gd name="T2" fmla="*/ 5 w 74"/>
                <a:gd name="T3" fmla="*/ 0 h 13"/>
                <a:gd name="T4" fmla="*/ 2 w 74"/>
                <a:gd name="T5" fmla="*/ 2 h 13"/>
                <a:gd name="T6" fmla="*/ 0 w 74"/>
                <a:gd name="T7" fmla="*/ 4 h 13"/>
                <a:gd name="T8" fmla="*/ 0 w 74"/>
                <a:gd name="T9" fmla="*/ 6 h 13"/>
                <a:gd name="T10" fmla="*/ 0 w 74"/>
                <a:gd name="T11" fmla="*/ 8 h 13"/>
                <a:gd name="T12" fmla="*/ 0 w 74"/>
                <a:gd name="T13" fmla="*/ 10 h 13"/>
                <a:gd name="T14" fmla="*/ 2 w 74"/>
                <a:gd name="T15" fmla="*/ 13 h 13"/>
                <a:gd name="T16" fmla="*/ 5 w 74"/>
                <a:gd name="T17" fmla="*/ 13 h 13"/>
                <a:gd name="T18" fmla="*/ 64 w 74"/>
                <a:gd name="T19" fmla="*/ 13 h 13"/>
                <a:gd name="T20" fmla="*/ 67 w 74"/>
                <a:gd name="T21" fmla="*/ 13 h 13"/>
                <a:gd name="T22" fmla="*/ 69 w 74"/>
                <a:gd name="T23" fmla="*/ 13 h 13"/>
                <a:gd name="T24" fmla="*/ 72 w 74"/>
                <a:gd name="T25" fmla="*/ 10 h 13"/>
                <a:gd name="T26" fmla="*/ 74 w 74"/>
                <a:gd name="T27" fmla="*/ 8 h 13"/>
                <a:gd name="T28" fmla="*/ 74 w 74"/>
                <a:gd name="T29" fmla="*/ 6 h 13"/>
                <a:gd name="T30" fmla="*/ 72 w 74"/>
                <a:gd name="T31" fmla="*/ 4 h 13"/>
                <a:gd name="T32" fmla="*/ 69 w 74"/>
                <a:gd name="T33" fmla="*/ 2 h 13"/>
                <a:gd name="T34" fmla="*/ 67 w 74"/>
                <a:gd name="T35" fmla="*/ 0 h 13"/>
                <a:gd name="T36" fmla="*/ 7 w 74"/>
                <a:gd name="T3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 h="13">
                  <a:moveTo>
                    <a:pt x="7" y="0"/>
                  </a:moveTo>
                  <a:lnTo>
                    <a:pt x="5" y="0"/>
                  </a:lnTo>
                  <a:lnTo>
                    <a:pt x="2" y="2"/>
                  </a:lnTo>
                  <a:lnTo>
                    <a:pt x="0" y="4"/>
                  </a:lnTo>
                  <a:lnTo>
                    <a:pt x="0" y="6"/>
                  </a:lnTo>
                  <a:lnTo>
                    <a:pt x="0" y="8"/>
                  </a:lnTo>
                  <a:lnTo>
                    <a:pt x="0" y="10"/>
                  </a:lnTo>
                  <a:lnTo>
                    <a:pt x="2" y="13"/>
                  </a:lnTo>
                  <a:lnTo>
                    <a:pt x="5" y="13"/>
                  </a:lnTo>
                  <a:lnTo>
                    <a:pt x="64" y="13"/>
                  </a:lnTo>
                  <a:lnTo>
                    <a:pt x="67" y="13"/>
                  </a:lnTo>
                  <a:lnTo>
                    <a:pt x="69" y="13"/>
                  </a:lnTo>
                  <a:lnTo>
                    <a:pt x="72" y="10"/>
                  </a:lnTo>
                  <a:lnTo>
                    <a:pt x="74" y="8"/>
                  </a:lnTo>
                  <a:lnTo>
                    <a:pt x="74" y="6"/>
                  </a:lnTo>
                  <a:lnTo>
                    <a:pt x="72" y="4"/>
                  </a:lnTo>
                  <a:lnTo>
                    <a:pt x="69" y="2"/>
                  </a:lnTo>
                  <a:lnTo>
                    <a:pt x="67" y="0"/>
                  </a:lnTo>
                  <a:lnTo>
                    <a:pt x="7"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2038" name="Freeform 102"/>
            <p:cNvSpPr>
              <a:spLocks/>
            </p:cNvSpPr>
            <p:nvPr/>
          </p:nvSpPr>
          <p:spPr bwMode="auto">
            <a:xfrm>
              <a:off x="4665" y="962"/>
              <a:ext cx="75" cy="15"/>
            </a:xfrm>
            <a:custGeom>
              <a:avLst/>
              <a:gdLst>
                <a:gd name="T0" fmla="*/ 8 w 75"/>
                <a:gd name="T1" fmla="*/ 2 h 15"/>
                <a:gd name="T2" fmla="*/ 5 w 75"/>
                <a:gd name="T3" fmla="*/ 2 h 15"/>
                <a:gd name="T4" fmla="*/ 3 w 75"/>
                <a:gd name="T5" fmla="*/ 4 h 15"/>
                <a:gd name="T6" fmla="*/ 0 w 75"/>
                <a:gd name="T7" fmla="*/ 6 h 15"/>
                <a:gd name="T8" fmla="*/ 0 w 75"/>
                <a:gd name="T9" fmla="*/ 8 h 15"/>
                <a:gd name="T10" fmla="*/ 0 w 75"/>
                <a:gd name="T11" fmla="*/ 10 h 15"/>
                <a:gd name="T12" fmla="*/ 0 w 75"/>
                <a:gd name="T13" fmla="*/ 12 h 15"/>
                <a:gd name="T14" fmla="*/ 3 w 75"/>
                <a:gd name="T15" fmla="*/ 15 h 15"/>
                <a:gd name="T16" fmla="*/ 5 w 75"/>
                <a:gd name="T17" fmla="*/ 15 h 15"/>
                <a:gd name="T18" fmla="*/ 45 w 75"/>
                <a:gd name="T19" fmla="*/ 15 h 15"/>
                <a:gd name="T20" fmla="*/ 65 w 75"/>
                <a:gd name="T21" fmla="*/ 12 h 15"/>
                <a:gd name="T22" fmla="*/ 67 w 75"/>
                <a:gd name="T23" fmla="*/ 12 h 15"/>
                <a:gd name="T24" fmla="*/ 70 w 75"/>
                <a:gd name="T25" fmla="*/ 12 h 15"/>
                <a:gd name="T26" fmla="*/ 72 w 75"/>
                <a:gd name="T27" fmla="*/ 10 h 15"/>
                <a:gd name="T28" fmla="*/ 75 w 75"/>
                <a:gd name="T29" fmla="*/ 8 h 15"/>
                <a:gd name="T30" fmla="*/ 75 w 75"/>
                <a:gd name="T31" fmla="*/ 6 h 15"/>
                <a:gd name="T32" fmla="*/ 72 w 75"/>
                <a:gd name="T33" fmla="*/ 4 h 15"/>
                <a:gd name="T34" fmla="*/ 70 w 75"/>
                <a:gd name="T35" fmla="*/ 2 h 15"/>
                <a:gd name="T36" fmla="*/ 67 w 75"/>
                <a:gd name="T37" fmla="*/ 0 h 15"/>
                <a:gd name="T38" fmla="*/ 47 w 75"/>
                <a:gd name="T39" fmla="*/ 2 h 15"/>
                <a:gd name="T40" fmla="*/ 8 w 75"/>
                <a:gd name="T41"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 h="15">
                  <a:moveTo>
                    <a:pt x="8" y="2"/>
                  </a:moveTo>
                  <a:lnTo>
                    <a:pt x="5" y="2"/>
                  </a:lnTo>
                  <a:lnTo>
                    <a:pt x="3" y="4"/>
                  </a:lnTo>
                  <a:lnTo>
                    <a:pt x="0" y="6"/>
                  </a:lnTo>
                  <a:lnTo>
                    <a:pt x="0" y="8"/>
                  </a:lnTo>
                  <a:lnTo>
                    <a:pt x="0" y="10"/>
                  </a:lnTo>
                  <a:lnTo>
                    <a:pt x="0" y="12"/>
                  </a:lnTo>
                  <a:lnTo>
                    <a:pt x="3" y="15"/>
                  </a:lnTo>
                  <a:lnTo>
                    <a:pt x="5" y="15"/>
                  </a:lnTo>
                  <a:lnTo>
                    <a:pt x="45" y="15"/>
                  </a:lnTo>
                  <a:lnTo>
                    <a:pt x="65" y="12"/>
                  </a:lnTo>
                  <a:lnTo>
                    <a:pt x="67" y="12"/>
                  </a:lnTo>
                  <a:lnTo>
                    <a:pt x="70" y="12"/>
                  </a:lnTo>
                  <a:lnTo>
                    <a:pt x="72" y="10"/>
                  </a:lnTo>
                  <a:lnTo>
                    <a:pt x="75" y="8"/>
                  </a:lnTo>
                  <a:lnTo>
                    <a:pt x="75" y="6"/>
                  </a:lnTo>
                  <a:lnTo>
                    <a:pt x="72" y="4"/>
                  </a:lnTo>
                  <a:lnTo>
                    <a:pt x="70" y="2"/>
                  </a:lnTo>
                  <a:lnTo>
                    <a:pt x="67" y="0"/>
                  </a:lnTo>
                  <a:lnTo>
                    <a:pt x="47" y="2"/>
                  </a:lnTo>
                  <a:lnTo>
                    <a:pt x="8" y="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2039" name="Freeform 103"/>
            <p:cNvSpPr>
              <a:spLocks/>
            </p:cNvSpPr>
            <p:nvPr/>
          </p:nvSpPr>
          <p:spPr bwMode="auto">
            <a:xfrm>
              <a:off x="4765" y="913"/>
              <a:ext cx="57" cy="47"/>
            </a:xfrm>
            <a:custGeom>
              <a:avLst/>
              <a:gdLst>
                <a:gd name="T0" fmla="*/ 5 w 57"/>
                <a:gd name="T1" fmla="*/ 37 h 47"/>
                <a:gd name="T2" fmla="*/ 2 w 57"/>
                <a:gd name="T3" fmla="*/ 39 h 47"/>
                <a:gd name="T4" fmla="*/ 0 w 57"/>
                <a:gd name="T5" fmla="*/ 41 h 47"/>
                <a:gd name="T6" fmla="*/ 0 w 57"/>
                <a:gd name="T7" fmla="*/ 43 h 47"/>
                <a:gd name="T8" fmla="*/ 2 w 57"/>
                <a:gd name="T9" fmla="*/ 45 h 47"/>
                <a:gd name="T10" fmla="*/ 5 w 57"/>
                <a:gd name="T11" fmla="*/ 47 h 47"/>
                <a:gd name="T12" fmla="*/ 7 w 57"/>
                <a:gd name="T13" fmla="*/ 47 h 47"/>
                <a:gd name="T14" fmla="*/ 9 w 57"/>
                <a:gd name="T15" fmla="*/ 47 h 47"/>
                <a:gd name="T16" fmla="*/ 12 w 57"/>
                <a:gd name="T17" fmla="*/ 47 h 47"/>
                <a:gd name="T18" fmla="*/ 14 w 57"/>
                <a:gd name="T19" fmla="*/ 45 h 47"/>
                <a:gd name="T20" fmla="*/ 32 w 57"/>
                <a:gd name="T21" fmla="*/ 33 h 47"/>
                <a:gd name="T22" fmla="*/ 34 w 57"/>
                <a:gd name="T23" fmla="*/ 31 h 47"/>
                <a:gd name="T24" fmla="*/ 49 w 57"/>
                <a:gd name="T25" fmla="*/ 16 h 47"/>
                <a:gd name="T26" fmla="*/ 54 w 57"/>
                <a:gd name="T27" fmla="*/ 10 h 47"/>
                <a:gd name="T28" fmla="*/ 57 w 57"/>
                <a:gd name="T29" fmla="*/ 8 h 47"/>
                <a:gd name="T30" fmla="*/ 57 w 57"/>
                <a:gd name="T31" fmla="*/ 6 h 47"/>
                <a:gd name="T32" fmla="*/ 54 w 57"/>
                <a:gd name="T33" fmla="*/ 4 h 47"/>
                <a:gd name="T34" fmla="*/ 52 w 57"/>
                <a:gd name="T35" fmla="*/ 2 h 47"/>
                <a:gd name="T36" fmla="*/ 49 w 57"/>
                <a:gd name="T37" fmla="*/ 0 h 47"/>
                <a:gd name="T38" fmla="*/ 47 w 57"/>
                <a:gd name="T39" fmla="*/ 0 h 47"/>
                <a:gd name="T40" fmla="*/ 44 w 57"/>
                <a:gd name="T41" fmla="*/ 2 h 47"/>
                <a:gd name="T42" fmla="*/ 42 w 57"/>
                <a:gd name="T43" fmla="*/ 4 h 47"/>
                <a:gd name="T44" fmla="*/ 37 w 57"/>
                <a:gd name="T45" fmla="*/ 10 h 47"/>
                <a:gd name="T46" fmla="*/ 22 w 57"/>
                <a:gd name="T47" fmla="*/ 24 h 47"/>
                <a:gd name="T48" fmla="*/ 29 w 57"/>
                <a:gd name="T49" fmla="*/ 28 h 47"/>
                <a:gd name="T50" fmla="*/ 24 w 57"/>
                <a:gd name="T51" fmla="*/ 22 h 47"/>
                <a:gd name="T52" fmla="*/ 7 w 57"/>
                <a:gd name="T53" fmla="*/ 35 h 47"/>
                <a:gd name="T54" fmla="*/ 5 w 57"/>
                <a:gd name="T55" fmla="*/ 3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 h="47">
                  <a:moveTo>
                    <a:pt x="5" y="37"/>
                  </a:moveTo>
                  <a:lnTo>
                    <a:pt x="2" y="39"/>
                  </a:lnTo>
                  <a:lnTo>
                    <a:pt x="0" y="41"/>
                  </a:lnTo>
                  <a:lnTo>
                    <a:pt x="0" y="43"/>
                  </a:lnTo>
                  <a:lnTo>
                    <a:pt x="2" y="45"/>
                  </a:lnTo>
                  <a:lnTo>
                    <a:pt x="5" y="47"/>
                  </a:lnTo>
                  <a:lnTo>
                    <a:pt x="7" y="47"/>
                  </a:lnTo>
                  <a:lnTo>
                    <a:pt x="9" y="47"/>
                  </a:lnTo>
                  <a:lnTo>
                    <a:pt x="12" y="47"/>
                  </a:lnTo>
                  <a:lnTo>
                    <a:pt x="14" y="45"/>
                  </a:lnTo>
                  <a:lnTo>
                    <a:pt x="32" y="33"/>
                  </a:lnTo>
                  <a:lnTo>
                    <a:pt x="34" y="31"/>
                  </a:lnTo>
                  <a:lnTo>
                    <a:pt x="49" y="16"/>
                  </a:lnTo>
                  <a:lnTo>
                    <a:pt x="54" y="10"/>
                  </a:lnTo>
                  <a:lnTo>
                    <a:pt x="57" y="8"/>
                  </a:lnTo>
                  <a:lnTo>
                    <a:pt x="57" y="6"/>
                  </a:lnTo>
                  <a:lnTo>
                    <a:pt x="54" y="4"/>
                  </a:lnTo>
                  <a:lnTo>
                    <a:pt x="52" y="2"/>
                  </a:lnTo>
                  <a:lnTo>
                    <a:pt x="49" y="0"/>
                  </a:lnTo>
                  <a:lnTo>
                    <a:pt x="47" y="0"/>
                  </a:lnTo>
                  <a:lnTo>
                    <a:pt x="44" y="2"/>
                  </a:lnTo>
                  <a:lnTo>
                    <a:pt x="42" y="4"/>
                  </a:lnTo>
                  <a:lnTo>
                    <a:pt x="37" y="10"/>
                  </a:lnTo>
                  <a:lnTo>
                    <a:pt x="22" y="24"/>
                  </a:lnTo>
                  <a:lnTo>
                    <a:pt x="29" y="28"/>
                  </a:lnTo>
                  <a:lnTo>
                    <a:pt x="24" y="22"/>
                  </a:lnTo>
                  <a:lnTo>
                    <a:pt x="7" y="35"/>
                  </a:lnTo>
                  <a:lnTo>
                    <a:pt x="5" y="37"/>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2040" name="Freeform 104"/>
            <p:cNvSpPr>
              <a:spLocks/>
            </p:cNvSpPr>
            <p:nvPr/>
          </p:nvSpPr>
          <p:spPr bwMode="auto">
            <a:xfrm>
              <a:off x="4819" y="828"/>
              <a:ext cx="18" cy="62"/>
            </a:xfrm>
            <a:custGeom>
              <a:avLst/>
              <a:gdLst>
                <a:gd name="T0" fmla="*/ 0 w 18"/>
                <a:gd name="T1" fmla="*/ 58 h 62"/>
                <a:gd name="T2" fmla="*/ 3 w 18"/>
                <a:gd name="T3" fmla="*/ 60 h 62"/>
                <a:gd name="T4" fmla="*/ 5 w 18"/>
                <a:gd name="T5" fmla="*/ 62 h 62"/>
                <a:gd name="T6" fmla="*/ 8 w 18"/>
                <a:gd name="T7" fmla="*/ 62 h 62"/>
                <a:gd name="T8" fmla="*/ 10 w 18"/>
                <a:gd name="T9" fmla="*/ 62 h 62"/>
                <a:gd name="T10" fmla="*/ 13 w 18"/>
                <a:gd name="T11" fmla="*/ 62 h 62"/>
                <a:gd name="T12" fmla="*/ 15 w 18"/>
                <a:gd name="T13" fmla="*/ 60 h 62"/>
                <a:gd name="T14" fmla="*/ 15 w 18"/>
                <a:gd name="T15" fmla="*/ 58 h 62"/>
                <a:gd name="T16" fmla="*/ 15 w 18"/>
                <a:gd name="T17" fmla="*/ 56 h 62"/>
                <a:gd name="T18" fmla="*/ 18 w 18"/>
                <a:gd name="T19" fmla="*/ 43 h 62"/>
                <a:gd name="T20" fmla="*/ 18 w 18"/>
                <a:gd name="T21" fmla="*/ 6 h 62"/>
                <a:gd name="T22" fmla="*/ 18 w 18"/>
                <a:gd name="T23" fmla="*/ 4 h 62"/>
                <a:gd name="T24" fmla="*/ 15 w 18"/>
                <a:gd name="T25" fmla="*/ 2 h 62"/>
                <a:gd name="T26" fmla="*/ 13 w 18"/>
                <a:gd name="T27" fmla="*/ 0 h 62"/>
                <a:gd name="T28" fmla="*/ 10 w 18"/>
                <a:gd name="T29" fmla="*/ 0 h 62"/>
                <a:gd name="T30" fmla="*/ 8 w 18"/>
                <a:gd name="T31" fmla="*/ 2 h 62"/>
                <a:gd name="T32" fmla="*/ 5 w 18"/>
                <a:gd name="T33" fmla="*/ 4 h 62"/>
                <a:gd name="T34" fmla="*/ 3 w 18"/>
                <a:gd name="T35" fmla="*/ 6 h 62"/>
                <a:gd name="T36" fmla="*/ 3 w 18"/>
                <a:gd name="T37" fmla="*/ 8 h 62"/>
                <a:gd name="T38" fmla="*/ 3 w 18"/>
                <a:gd name="T39" fmla="*/ 45 h 62"/>
                <a:gd name="T40" fmla="*/ 0 w 18"/>
                <a:gd name="T41" fmla="*/ 5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62">
                  <a:moveTo>
                    <a:pt x="0" y="58"/>
                  </a:moveTo>
                  <a:lnTo>
                    <a:pt x="3" y="60"/>
                  </a:lnTo>
                  <a:lnTo>
                    <a:pt x="5" y="62"/>
                  </a:lnTo>
                  <a:lnTo>
                    <a:pt x="8" y="62"/>
                  </a:lnTo>
                  <a:lnTo>
                    <a:pt x="10" y="62"/>
                  </a:lnTo>
                  <a:lnTo>
                    <a:pt x="13" y="62"/>
                  </a:lnTo>
                  <a:lnTo>
                    <a:pt x="15" y="60"/>
                  </a:lnTo>
                  <a:lnTo>
                    <a:pt x="15" y="58"/>
                  </a:lnTo>
                  <a:lnTo>
                    <a:pt x="15" y="56"/>
                  </a:lnTo>
                  <a:lnTo>
                    <a:pt x="18" y="43"/>
                  </a:lnTo>
                  <a:lnTo>
                    <a:pt x="18" y="6"/>
                  </a:lnTo>
                  <a:lnTo>
                    <a:pt x="18" y="4"/>
                  </a:lnTo>
                  <a:lnTo>
                    <a:pt x="15" y="2"/>
                  </a:lnTo>
                  <a:lnTo>
                    <a:pt x="13" y="0"/>
                  </a:lnTo>
                  <a:lnTo>
                    <a:pt x="10" y="0"/>
                  </a:lnTo>
                  <a:lnTo>
                    <a:pt x="8" y="2"/>
                  </a:lnTo>
                  <a:lnTo>
                    <a:pt x="5" y="4"/>
                  </a:lnTo>
                  <a:lnTo>
                    <a:pt x="3" y="6"/>
                  </a:lnTo>
                  <a:lnTo>
                    <a:pt x="3" y="8"/>
                  </a:lnTo>
                  <a:lnTo>
                    <a:pt x="3" y="45"/>
                  </a:lnTo>
                  <a:lnTo>
                    <a:pt x="0" y="58"/>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2041" name="Freeform 105"/>
            <p:cNvSpPr>
              <a:spLocks/>
            </p:cNvSpPr>
            <p:nvPr/>
          </p:nvSpPr>
          <p:spPr bwMode="auto">
            <a:xfrm>
              <a:off x="4794" y="747"/>
              <a:ext cx="40" cy="56"/>
            </a:xfrm>
            <a:custGeom>
              <a:avLst/>
              <a:gdLst>
                <a:gd name="T0" fmla="*/ 25 w 40"/>
                <a:gd name="T1" fmla="*/ 52 h 56"/>
                <a:gd name="T2" fmla="*/ 28 w 40"/>
                <a:gd name="T3" fmla="*/ 54 h 56"/>
                <a:gd name="T4" fmla="*/ 30 w 40"/>
                <a:gd name="T5" fmla="*/ 56 h 56"/>
                <a:gd name="T6" fmla="*/ 33 w 40"/>
                <a:gd name="T7" fmla="*/ 56 h 56"/>
                <a:gd name="T8" fmla="*/ 35 w 40"/>
                <a:gd name="T9" fmla="*/ 56 h 56"/>
                <a:gd name="T10" fmla="*/ 38 w 40"/>
                <a:gd name="T11" fmla="*/ 56 h 56"/>
                <a:gd name="T12" fmla="*/ 40 w 40"/>
                <a:gd name="T13" fmla="*/ 54 h 56"/>
                <a:gd name="T14" fmla="*/ 40 w 40"/>
                <a:gd name="T15" fmla="*/ 52 h 56"/>
                <a:gd name="T16" fmla="*/ 40 w 40"/>
                <a:gd name="T17" fmla="*/ 50 h 56"/>
                <a:gd name="T18" fmla="*/ 40 w 40"/>
                <a:gd name="T19" fmla="*/ 48 h 56"/>
                <a:gd name="T20" fmla="*/ 33 w 40"/>
                <a:gd name="T21" fmla="*/ 29 h 56"/>
                <a:gd name="T22" fmla="*/ 33 w 40"/>
                <a:gd name="T23" fmla="*/ 27 h 56"/>
                <a:gd name="T24" fmla="*/ 20 w 40"/>
                <a:gd name="T25" fmla="*/ 11 h 56"/>
                <a:gd name="T26" fmla="*/ 13 w 40"/>
                <a:gd name="T27" fmla="*/ 2 h 56"/>
                <a:gd name="T28" fmla="*/ 10 w 40"/>
                <a:gd name="T29" fmla="*/ 0 h 56"/>
                <a:gd name="T30" fmla="*/ 8 w 40"/>
                <a:gd name="T31" fmla="*/ 0 h 56"/>
                <a:gd name="T32" fmla="*/ 5 w 40"/>
                <a:gd name="T33" fmla="*/ 0 h 56"/>
                <a:gd name="T34" fmla="*/ 3 w 40"/>
                <a:gd name="T35" fmla="*/ 0 h 56"/>
                <a:gd name="T36" fmla="*/ 0 w 40"/>
                <a:gd name="T37" fmla="*/ 2 h 56"/>
                <a:gd name="T38" fmla="*/ 0 w 40"/>
                <a:gd name="T39" fmla="*/ 4 h 56"/>
                <a:gd name="T40" fmla="*/ 0 w 40"/>
                <a:gd name="T41" fmla="*/ 7 h 56"/>
                <a:gd name="T42" fmla="*/ 0 w 40"/>
                <a:gd name="T43" fmla="*/ 9 h 56"/>
                <a:gd name="T44" fmla="*/ 8 w 40"/>
                <a:gd name="T45" fmla="*/ 17 h 56"/>
                <a:gd name="T46" fmla="*/ 20 w 40"/>
                <a:gd name="T47" fmla="*/ 33 h 56"/>
                <a:gd name="T48" fmla="*/ 25 w 40"/>
                <a:gd name="T49" fmla="*/ 31 h 56"/>
                <a:gd name="T50" fmla="*/ 18 w 40"/>
                <a:gd name="T51" fmla="*/ 31 h 56"/>
                <a:gd name="T52" fmla="*/ 25 w 40"/>
                <a:gd name="T53" fmla="*/ 50 h 56"/>
                <a:gd name="T54" fmla="*/ 25 w 40"/>
                <a:gd name="T55"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 h="56">
                  <a:moveTo>
                    <a:pt x="25" y="52"/>
                  </a:moveTo>
                  <a:lnTo>
                    <a:pt x="28" y="54"/>
                  </a:lnTo>
                  <a:lnTo>
                    <a:pt x="30" y="56"/>
                  </a:lnTo>
                  <a:lnTo>
                    <a:pt x="33" y="56"/>
                  </a:lnTo>
                  <a:lnTo>
                    <a:pt x="35" y="56"/>
                  </a:lnTo>
                  <a:lnTo>
                    <a:pt x="38" y="56"/>
                  </a:lnTo>
                  <a:lnTo>
                    <a:pt x="40" y="54"/>
                  </a:lnTo>
                  <a:lnTo>
                    <a:pt x="40" y="52"/>
                  </a:lnTo>
                  <a:lnTo>
                    <a:pt x="40" y="50"/>
                  </a:lnTo>
                  <a:lnTo>
                    <a:pt x="40" y="48"/>
                  </a:lnTo>
                  <a:lnTo>
                    <a:pt x="33" y="29"/>
                  </a:lnTo>
                  <a:lnTo>
                    <a:pt x="33" y="27"/>
                  </a:lnTo>
                  <a:lnTo>
                    <a:pt x="20" y="11"/>
                  </a:lnTo>
                  <a:lnTo>
                    <a:pt x="13" y="2"/>
                  </a:lnTo>
                  <a:lnTo>
                    <a:pt x="10" y="0"/>
                  </a:lnTo>
                  <a:lnTo>
                    <a:pt x="8" y="0"/>
                  </a:lnTo>
                  <a:lnTo>
                    <a:pt x="5" y="0"/>
                  </a:lnTo>
                  <a:lnTo>
                    <a:pt x="3" y="0"/>
                  </a:lnTo>
                  <a:lnTo>
                    <a:pt x="0" y="2"/>
                  </a:lnTo>
                  <a:lnTo>
                    <a:pt x="0" y="4"/>
                  </a:lnTo>
                  <a:lnTo>
                    <a:pt x="0" y="7"/>
                  </a:lnTo>
                  <a:lnTo>
                    <a:pt x="0" y="9"/>
                  </a:lnTo>
                  <a:lnTo>
                    <a:pt x="8" y="17"/>
                  </a:lnTo>
                  <a:lnTo>
                    <a:pt x="20" y="33"/>
                  </a:lnTo>
                  <a:lnTo>
                    <a:pt x="25" y="31"/>
                  </a:lnTo>
                  <a:lnTo>
                    <a:pt x="18" y="31"/>
                  </a:lnTo>
                  <a:lnTo>
                    <a:pt x="25" y="50"/>
                  </a:lnTo>
                  <a:lnTo>
                    <a:pt x="25" y="5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2042" name="Freeform 106"/>
            <p:cNvSpPr>
              <a:spLocks/>
            </p:cNvSpPr>
            <p:nvPr/>
          </p:nvSpPr>
          <p:spPr bwMode="auto">
            <a:xfrm>
              <a:off x="4702" y="710"/>
              <a:ext cx="72" cy="25"/>
            </a:xfrm>
            <a:custGeom>
              <a:avLst/>
              <a:gdLst>
                <a:gd name="T0" fmla="*/ 63 w 72"/>
                <a:gd name="T1" fmla="*/ 25 h 25"/>
                <a:gd name="T2" fmla="*/ 65 w 72"/>
                <a:gd name="T3" fmla="*/ 25 h 25"/>
                <a:gd name="T4" fmla="*/ 68 w 72"/>
                <a:gd name="T5" fmla="*/ 25 h 25"/>
                <a:gd name="T6" fmla="*/ 70 w 72"/>
                <a:gd name="T7" fmla="*/ 25 h 25"/>
                <a:gd name="T8" fmla="*/ 72 w 72"/>
                <a:gd name="T9" fmla="*/ 23 h 25"/>
                <a:gd name="T10" fmla="*/ 72 w 72"/>
                <a:gd name="T11" fmla="*/ 21 h 25"/>
                <a:gd name="T12" fmla="*/ 72 w 72"/>
                <a:gd name="T13" fmla="*/ 19 h 25"/>
                <a:gd name="T14" fmla="*/ 72 w 72"/>
                <a:gd name="T15" fmla="*/ 17 h 25"/>
                <a:gd name="T16" fmla="*/ 70 w 72"/>
                <a:gd name="T17" fmla="*/ 15 h 25"/>
                <a:gd name="T18" fmla="*/ 58 w 72"/>
                <a:gd name="T19" fmla="*/ 8 h 25"/>
                <a:gd name="T20" fmla="*/ 55 w 72"/>
                <a:gd name="T21" fmla="*/ 8 h 25"/>
                <a:gd name="T22" fmla="*/ 33 w 72"/>
                <a:gd name="T23" fmla="*/ 2 h 25"/>
                <a:gd name="T24" fmla="*/ 30 w 72"/>
                <a:gd name="T25" fmla="*/ 2 h 25"/>
                <a:gd name="T26" fmla="*/ 8 w 72"/>
                <a:gd name="T27" fmla="*/ 0 h 25"/>
                <a:gd name="T28" fmla="*/ 5 w 72"/>
                <a:gd name="T29" fmla="*/ 2 h 25"/>
                <a:gd name="T30" fmla="*/ 3 w 72"/>
                <a:gd name="T31" fmla="*/ 4 h 25"/>
                <a:gd name="T32" fmla="*/ 0 w 72"/>
                <a:gd name="T33" fmla="*/ 6 h 25"/>
                <a:gd name="T34" fmla="*/ 0 w 72"/>
                <a:gd name="T35" fmla="*/ 8 h 25"/>
                <a:gd name="T36" fmla="*/ 3 w 72"/>
                <a:gd name="T37" fmla="*/ 10 h 25"/>
                <a:gd name="T38" fmla="*/ 5 w 72"/>
                <a:gd name="T39" fmla="*/ 13 h 25"/>
                <a:gd name="T40" fmla="*/ 8 w 72"/>
                <a:gd name="T41" fmla="*/ 13 h 25"/>
                <a:gd name="T42" fmla="*/ 10 w 72"/>
                <a:gd name="T43" fmla="*/ 13 h 25"/>
                <a:gd name="T44" fmla="*/ 33 w 72"/>
                <a:gd name="T45" fmla="*/ 15 h 25"/>
                <a:gd name="T46" fmla="*/ 33 w 72"/>
                <a:gd name="T47" fmla="*/ 8 h 25"/>
                <a:gd name="T48" fmla="*/ 30 w 72"/>
                <a:gd name="T49" fmla="*/ 15 h 25"/>
                <a:gd name="T50" fmla="*/ 53 w 72"/>
                <a:gd name="T51" fmla="*/ 21 h 25"/>
                <a:gd name="T52" fmla="*/ 55 w 72"/>
                <a:gd name="T53" fmla="*/ 15 h 25"/>
                <a:gd name="T54" fmla="*/ 50 w 72"/>
                <a:gd name="T55" fmla="*/ 19 h 25"/>
                <a:gd name="T56" fmla="*/ 63 w 72"/>
                <a:gd name="T5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 h="25">
                  <a:moveTo>
                    <a:pt x="63" y="25"/>
                  </a:moveTo>
                  <a:lnTo>
                    <a:pt x="65" y="25"/>
                  </a:lnTo>
                  <a:lnTo>
                    <a:pt x="68" y="25"/>
                  </a:lnTo>
                  <a:lnTo>
                    <a:pt x="70" y="25"/>
                  </a:lnTo>
                  <a:lnTo>
                    <a:pt x="72" y="23"/>
                  </a:lnTo>
                  <a:lnTo>
                    <a:pt x="72" y="21"/>
                  </a:lnTo>
                  <a:lnTo>
                    <a:pt x="72" y="19"/>
                  </a:lnTo>
                  <a:lnTo>
                    <a:pt x="72" y="17"/>
                  </a:lnTo>
                  <a:lnTo>
                    <a:pt x="70" y="15"/>
                  </a:lnTo>
                  <a:lnTo>
                    <a:pt x="58" y="8"/>
                  </a:lnTo>
                  <a:lnTo>
                    <a:pt x="55" y="8"/>
                  </a:lnTo>
                  <a:lnTo>
                    <a:pt x="33" y="2"/>
                  </a:lnTo>
                  <a:lnTo>
                    <a:pt x="30" y="2"/>
                  </a:lnTo>
                  <a:lnTo>
                    <a:pt x="8" y="0"/>
                  </a:lnTo>
                  <a:lnTo>
                    <a:pt x="5" y="2"/>
                  </a:lnTo>
                  <a:lnTo>
                    <a:pt x="3" y="4"/>
                  </a:lnTo>
                  <a:lnTo>
                    <a:pt x="0" y="6"/>
                  </a:lnTo>
                  <a:lnTo>
                    <a:pt x="0" y="8"/>
                  </a:lnTo>
                  <a:lnTo>
                    <a:pt x="3" y="10"/>
                  </a:lnTo>
                  <a:lnTo>
                    <a:pt x="5" y="13"/>
                  </a:lnTo>
                  <a:lnTo>
                    <a:pt x="8" y="13"/>
                  </a:lnTo>
                  <a:lnTo>
                    <a:pt x="10" y="13"/>
                  </a:lnTo>
                  <a:lnTo>
                    <a:pt x="33" y="15"/>
                  </a:lnTo>
                  <a:lnTo>
                    <a:pt x="33" y="8"/>
                  </a:lnTo>
                  <a:lnTo>
                    <a:pt x="30" y="15"/>
                  </a:lnTo>
                  <a:lnTo>
                    <a:pt x="53" y="21"/>
                  </a:lnTo>
                  <a:lnTo>
                    <a:pt x="55" y="15"/>
                  </a:lnTo>
                  <a:lnTo>
                    <a:pt x="50" y="19"/>
                  </a:lnTo>
                  <a:lnTo>
                    <a:pt x="63" y="25"/>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2043" name="Freeform 107"/>
            <p:cNvSpPr>
              <a:spLocks/>
            </p:cNvSpPr>
            <p:nvPr/>
          </p:nvSpPr>
          <p:spPr bwMode="auto">
            <a:xfrm>
              <a:off x="4598" y="710"/>
              <a:ext cx="75" cy="13"/>
            </a:xfrm>
            <a:custGeom>
              <a:avLst/>
              <a:gdLst>
                <a:gd name="T0" fmla="*/ 70 w 75"/>
                <a:gd name="T1" fmla="*/ 13 h 13"/>
                <a:gd name="T2" fmla="*/ 72 w 75"/>
                <a:gd name="T3" fmla="*/ 13 h 13"/>
                <a:gd name="T4" fmla="*/ 75 w 75"/>
                <a:gd name="T5" fmla="*/ 10 h 13"/>
                <a:gd name="T6" fmla="*/ 75 w 75"/>
                <a:gd name="T7" fmla="*/ 8 h 13"/>
                <a:gd name="T8" fmla="*/ 75 w 75"/>
                <a:gd name="T9" fmla="*/ 6 h 13"/>
                <a:gd name="T10" fmla="*/ 75 w 75"/>
                <a:gd name="T11" fmla="*/ 4 h 13"/>
                <a:gd name="T12" fmla="*/ 72 w 75"/>
                <a:gd name="T13" fmla="*/ 2 h 13"/>
                <a:gd name="T14" fmla="*/ 70 w 75"/>
                <a:gd name="T15" fmla="*/ 0 h 13"/>
                <a:gd name="T16" fmla="*/ 67 w 75"/>
                <a:gd name="T17" fmla="*/ 0 h 13"/>
                <a:gd name="T18" fmla="*/ 7 w 75"/>
                <a:gd name="T19" fmla="*/ 0 h 13"/>
                <a:gd name="T20" fmla="*/ 5 w 75"/>
                <a:gd name="T21" fmla="*/ 2 h 13"/>
                <a:gd name="T22" fmla="*/ 2 w 75"/>
                <a:gd name="T23" fmla="*/ 4 h 13"/>
                <a:gd name="T24" fmla="*/ 0 w 75"/>
                <a:gd name="T25" fmla="*/ 6 h 13"/>
                <a:gd name="T26" fmla="*/ 0 w 75"/>
                <a:gd name="T27" fmla="*/ 8 h 13"/>
                <a:gd name="T28" fmla="*/ 2 w 75"/>
                <a:gd name="T29" fmla="*/ 10 h 13"/>
                <a:gd name="T30" fmla="*/ 5 w 75"/>
                <a:gd name="T31" fmla="*/ 13 h 13"/>
                <a:gd name="T32" fmla="*/ 7 w 75"/>
                <a:gd name="T33" fmla="*/ 13 h 13"/>
                <a:gd name="T34" fmla="*/ 10 w 75"/>
                <a:gd name="T35" fmla="*/ 13 h 13"/>
                <a:gd name="T36" fmla="*/ 70 w 75"/>
                <a:gd name="T3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 h="13">
                  <a:moveTo>
                    <a:pt x="70" y="13"/>
                  </a:moveTo>
                  <a:lnTo>
                    <a:pt x="72" y="13"/>
                  </a:lnTo>
                  <a:lnTo>
                    <a:pt x="75" y="10"/>
                  </a:lnTo>
                  <a:lnTo>
                    <a:pt x="75" y="8"/>
                  </a:lnTo>
                  <a:lnTo>
                    <a:pt x="75" y="6"/>
                  </a:lnTo>
                  <a:lnTo>
                    <a:pt x="75" y="4"/>
                  </a:lnTo>
                  <a:lnTo>
                    <a:pt x="72" y="2"/>
                  </a:lnTo>
                  <a:lnTo>
                    <a:pt x="70" y="0"/>
                  </a:lnTo>
                  <a:lnTo>
                    <a:pt x="67" y="0"/>
                  </a:lnTo>
                  <a:lnTo>
                    <a:pt x="7" y="0"/>
                  </a:lnTo>
                  <a:lnTo>
                    <a:pt x="5" y="2"/>
                  </a:lnTo>
                  <a:lnTo>
                    <a:pt x="2" y="4"/>
                  </a:lnTo>
                  <a:lnTo>
                    <a:pt x="0" y="6"/>
                  </a:lnTo>
                  <a:lnTo>
                    <a:pt x="0" y="8"/>
                  </a:lnTo>
                  <a:lnTo>
                    <a:pt x="2" y="10"/>
                  </a:lnTo>
                  <a:lnTo>
                    <a:pt x="5" y="13"/>
                  </a:lnTo>
                  <a:lnTo>
                    <a:pt x="7" y="13"/>
                  </a:lnTo>
                  <a:lnTo>
                    <a:pt x="10" y="13"/>
                  </a:lnTo>
                  <a:lnTo>
                    <a:pt x="70" y="13"/>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2044" name="Freeform 108"/>
            <p:cNvSpPr>
              <a:spLocks/>
            </p:cNvSpPr>
            <p:nvPr/>
          </p:nvSpPr>
          <p:spPr bwMode="auto">
            <a:xfrm>
              <a:off x="4493" y="710"/>
              <a:ext cx="75" cy="13"/>
            </a:xfrm>
            <a:custGeom>
              <a:avLst/>
              <a:gdLst>
                <a:gd name="T0" fmla="*/ 70 w 75"/>
                <a:gd name="T1" fmla="*/ 13 h 13"/>
                <a:gd name="T2" fmla="*/ 73 w 75"/>
                <a:gd name="T3" fmla="*/ 13 h 13"/>
                <a:gd name="T4" fmla="*/ 75 w 75"/>
                <a:gd name="T5" fmla="*/ 10 h 13"/>
                <a:gd name="T6" fmla="*/ 75 w 75"/>
                <a:gd name="T7" fmla="*/ 8 h 13"/>
                <a:gd name="T8" fmla="*/ 75 w 75"/>
                <a:gd name="T9" fmla="*/ 6 h 13"/>
                <a:gd name="T10" fmla="*/ 75 w 75"/>
                <a:gd name="T11" fmla="*/ 4 h 13"/>
                <a:gd name="T12" fmla="*/ 73 w 75"/>
                <a:gd name="T13" fmla="*/ 2 h 13"/>
                <a:gd name="T14" fmla="*/ 70 w 75"/>
                <a:gd name="T15" fmla="*/ 0 h 13"/>
                <a:gd name="T16" fmla="*/ 68 w 75"/>
                <a:gd name="T17" fmla="*/ 0 h 13"/>
                <a:gd name="T18" fmla="*/ 8 w 75"/>
                <a:gd name="T19" fmla="*/ 0 h 13"/>
                <a:gd name="T20" fmla="*/ 5 w 75"/>
                <a:gd name="T21" fmla="*/ 2 h 13"/>
                <a:gd name="T22" fmla="*/ 3 w 75"/>
                <a:gd name="T23" fmla="*/ 4 h 13"/>
                <a:gd name="T24" fmla="*/ 0 w 75"/>
                <a:gd name="T25" fmla="*/ 6 h 13"/>
                <a:gd name="T26" fmla="*/ 0 w 75"/>
                <a:gd name="T27" fmla="*/ 8 h 13"/>
                <a:gd name="T28" fmla="*/ 3 w 75"/>
                <a:gd name="T29" fmla="*/ 10 h 13"/>
                <a:gd name="T30" fmla="*/ 5 w 75"/>
                <a:gd name="T31" fmla="*/ 13 h 13"/>
                <a:gd name="T32" fmla="*/ 8 w 75"/>
                <a:gd name="T33" fmla="*/ 13 h 13"/>
                <a:gd name="T34" fmla="*/ 10 w 75"/>
                <a:gd name="T35" fmla="*/ 13 h 13"/>
                <a:gd name="T36" fmla="*/ 70 w 75"/>
                <a:gd name="T3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 h="13">
                  <a:moveTo>
                    <a:pt x="70" y="13"/>
                  </a:moveTo>
                  <a:lnTo>
                    <a:pt x="73" y="13"/>
                  </a:lnTo>
                  <a:lnTo>
                    <a:pt x="75" y="10"/>
                  </a:lnTo>
                  <a:lnTo>
                    <a:pt x="75" y="8"/>
                  </a:lnTo>
                  <a:lnTo>
                    <a:pt x="75" y="6"/>
                  </a:lnTo>
                  <a:lnTo>
                    <a:pt x="75" y="4"/>
                  </a:lnTo>
                  <a:lnTo>
                    <a:pt x="73" y="2"/>
                  </a:lnTo>
                  <a:lnTo>
                    <a:pt x="70" y="0"/>
                  </a:lnTo>
                  <a:lnTo>
                    <a:pt x="68" y="0"/>
                  </a:lnTo>
                  <a:lnTo>
                    <a:pt x="8" y="0"/>
                  </a:lnTo>
                  <a:lnTo>
                    <a:pt x="5" y="2"/>
                  </a:lnTo>
                  <a:lnTo>
                    <a:pt x="3" y="4"/>
                  </a:lnTo>
                  <a:lnTo>
                    <a:pt x="0" y="6"/>
                  </a:lnTo>
                  <a:lnTo>
                    <a:pt x="0" y="8"/>
                  </a:lnTo>
                  <a:lnTo>
                    <a:pt x="3" y="10"/>
                  </a:lnTo>
                  <a:lnTo>
                    <a:pt x="5" y="13"/>
                  </a:lnTo>
                  <a:lnTo>
                    <a:pt x="8" y="13"/>
                  </a:lnTo>
                  <a:lnTo>
                    <a:pt x="10" y="13"/>
                  </a:lnTo>
                  <a:lnTo>
                    <a:pt x="70" y="13"/>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2045" name="Freeform 109"/>
            <p:cNvSpPr>
              <a:spLocks/>
            </p:cNvSpPr>
            <p:nvPr/>
          </p:nvSpPr>
          <p:spPr bwMode="auto">
            <a:xfrm>
              <a:off x="4389" y="710"/>
              <a:ext cx="75" cy="13"/>
            </a:xfrm>
            <a:custGeom>
              <a:avLst/>
              <a:gdLst>
                <a:gd name="T0" fmla="*/ 70 w 75"/>
                <a:gd name="T1" fmla="*/ 13 h 13"/>
                <a:gd name="T2" fmla="*/ 72 w 75"/>
                <a:gd name="T3" fmla="*/ 13 h 13"/>
                <a:gd name="T4" fmla="*/ 75 w 75"/>
                <a:gd name="T5" fmla="*/ 10 h 13"/>
                <a:gd name="T6" fmla="*/ 75 w 75"/>
                <a:gd name="T7" fmla="*/ 8 h 13"/>
                <a:gd name="T8" fmla="*/ 75 w 75"/>
                <a:gd name="T9" fmla="*/ 6 h 13"/>
                <a:gd name="T10" fmla="*/ 75 w 75"/>
                <a:gd name="T11" fmla="*/ 4 h 13"/>
                <a:gd name="T12" fmla="*/ 72 w 75"/>
                <a:gd name="T13" fmla="*/ 2 h 13"/>
                <a:gd name="T14" fmla="*/ 70 w 75"/>
                <a:gd name="T15" fmla="*/ 0 h 13"/>
                <a:gd name="T16" fmla="*/ 67 w 75"/>
                <a:gd name="T17" fmla="*/ 0 h 13"/>
                <a:gd name="T18" fmla="*/ 8 w 75"/>
                <a:gd name="T19" fmla="*/ 0 h 13"/>
                <a:gd name="T20" fmla="*/ 5 w 75"/>
                <a:gd name="T21" fmla="*/ 2 h 13"/>
                <a:gd name="T22" fmla="*/ 3 w 75"/>
                <a:gd name="T23" fmla="*/ 4 h 13"/>
                <a:gd name="T24" fmla="*/ 0 w 75"/>
                <a:gd name="T25" fmla="*/ 6 h 13"/>
                <a:gd name="T26" fmla="*/ 0 w 75"/>
                <a:gd name="T27" fmla="*/ 8 h 13"/>
                <a:gd name="T28" fmla="*/ 3 w 75"/>
                <a:gd name="T29" fmla="*/ 10 h 13"/>
                <a:gd name="T30" fmla="*/ 5 w 75"/>
                <a:gd name="T31" fmla="*/ 13 h 13"/>
                <a:gd name="T32" fmla="*/ 8 w 75"/>
                <a:gd name="T33" fmla="*/ 13 h 13"/>
                <a:gd name="T34" fmla="*/ 10 w 75"/>
                <a:gd name="T35" fmla="*/ 13 h 13"/>
                <a:gd name="T36" fmla="*/ 70 w 75"/>
                <a:gd name="T3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 h="13">
                  <a:moveTo>
                    <a:pt x="70" y="13"/>
                  </a:moveTo>
                  <a:lnTo>
                    <a:pt x="72" y="13"/>
                  </a:lnTo>
                  <a:lnTo>
                    <a:pt x="75" y="10"/>
                  </a:lnTo>
                  <a:lnTo>
                    <a:pt x="75" y="8"/>
                  </a:lnTo>
                  <a:lnTo>
                    <a:pt x="75" y="6"/>
                  </a:lnTo>
                  <a:lnTo>
                    <a:pt x="75" y="4"/>
                  </a:lnTo>
                  <a:lnTo>
                    <a:pt x="72" y="2"/>
                  </a:lnTo>
                  <a:lnTo>
                    <a:pt x="70" y="0"/>
                  </a:lnTo>
                  <a:lnTo>
                    <a:pt x="67" y="0"/>
                  </a:lnTo>
                  <a:lnTo>
                    <a:pt x="8" y="0"/>
                  </a:lnTo>
                  <a:lnTo>
                    <a:pt x="5" y="2"/>
                  </a:lnTo>
                  <a:lnTo>
                    <a:pt x="3" y="4"/>
                  </a:lnTo>
                  <a:lnTo>
                    <a:pt x="0" y="6"/>
                  </a:lnTo>
                  <a:lnTo>
                    <a:pt x="0" y="8"/>
                  </a:lnTo>
                  <a:lnTo>
                    <a:pt x="3" y="10"/>
                  </a:lnTo>
                  <a:lnTo>
                    <a:pt x="5" y="13"/>
                  </a:lnTo>
                  <a:lnTo>
                    <a:pt x="8" y="13"/>
                  </a:lnTo>
                  <a:lnTo>
                    <a:pt x="10" y="13"/>
                  </a:lnTo>
                  <a:lnTo>
                    <a:pt x="70" y="13"/>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2046" name="Freeform 110"/>
            <p:cNvSpPr>
              <a:spLocks/>
            </p:cNvSpPr>
            <p:nvPr/>
          </p:nvSpPr>
          <p:spPr bwMode="auto">
            <a:xfrm>
              <a:off x="4285" y="710"/>
              <a:ext cx="74" cy="13"/>
            </a:xfrm>
            <a:custGeom>
              <a:avLst/>
              <a:gdLst>
                <a:gd name="T0" fmla="*/ 69 w 74"/>
                <a:gd name="T1" fmla="*/ 13 h 13"/>
                <a:gd name="T2" fmla="*/ 72 w 74"/>
                <a:gd name="T3" fmla="*/ 13 h 13"/>
                <a:gd name="T4" fmla="*/ 74 w 74"/>
                <a:gd name="T5" fmla="*/ 10 h 13"/>
                <a:gd name="T6" fmla="*/ 74 w 74"/>
                <a:gd name="T7" fmla="*/ 8 h 13"/>
                <a:gd name="T8" fmla="*/ 74 w 74"/>
                <a:gd name="T9" fmla="*/ 6 h 13"/>
                <a:gd name="T10" fmla="*/ 74 w 74"/>
                <a:gd name="T11" fmla="*/ 4 h 13"/>
                <a:gd name="T12" fmla="*/ 72 w 74"/>
                <a:gd name="T13" fmla="*/ 2 h 13"/>
                <a:gd name="T14" fmla="*/ 69 w 74"/>
                <a:gd name="T15" fmla="*/ 0 h 13"/>
                <a:gd name="T16" fmla="*/ 67 w 74"/>
                <a:gd name="T17" fmla="*/ 0 h 13"/>
                <a:gd name="T18" fmla="*/ 7 w 74"/>
                <a:gd name="T19" fmla="*/ 0 h 13"/>
                <a:gd name="T20" fmla="*/ 5 w 74"/>
                <a:gd name="T21" fmla="*/ 2 h 13"/>
                <a:gd name="T22" fmla="*/ 2 w 74"/>
                <a:gd name="T23" fmla="*/ 4 h 13"/>
                <a:gd name="T24" fmla="*/ 0 w 74"/>
                <a:gd name="T25" fmla="*/ 6 h 13"/>
                <a:gd name="T26" fmla="*/ 0 w 74"/>
                <a:gd name="T27" fmla="*/ 8 h 13"/>
                <a:gd name="T28" fmla="*/ 2 w 74"/>
                <a:gd name="T29" fmla="*/ 10 h 13"/>
                <a:gd name="T30" fmla="*/ 5 w 74"/>
                <a:gd name="T31" fmla="*/ 13 h 13"/>
                <a:gd name="T32" fmla="*/ 7 w 74"/>
                <a:gd name="T33" fmla="*/ 13 h 13"/>
                <a:gd name="T34" fmla="*/ 10 w 74"/>
                <a:gd name="T35" fmla="*/ 13 h 13"/>
                <a:gd name="T36" fmla="*/ 69 w 74"/>
                <a:gd name="T3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 h="13">
                  <a:moveTo>
                    <a:pt x="69" y="13"/>
                  </a:moveTo>
                  <a:lnTo>
                    <a:pt x="72" y="13"/>
                  </a:lnTo>
                  <a:lnTo>
                    <a:pt x="74" y="10"/>
                  </a:lnTo>
                  <a:lnTo>
                    <a:pt x="74" y="8"/>
                  </a:lnTo>
                  <a:lnTo>
                    <a:pt x="74" y="6"/>
                  </a:lnTo>
                  <a:lnTo>
                    <a:pt x="74" y="4"/>
                  </a:lnTo>
                  <a:lnTo>
                    <a:pt x="72" y="2"/>
                  </a:lnTo>
                  <a:lnTo>
                    <a:pt x="69" y="0"/>
                  </a:lnTo>
                  <a:lnTo>
                    <a:pt x="67" y="0"/>
                  </a:lnTo>
                  <a:lnTo>
                    <a:pt x="7" y="0"/>
                  </a:lnTo>
                  <a:lnTo>
                    <a:pt x="5" y="2"/>
                  </a:lnTo>
                  <a:lnTo>
                    <a:pt x="2" y="4"/>
                  </a:lnTo>
                  <a:lnTo>
                    <a:pt x="0" y="6"/>
                  </a:lnTo>
                  <a:lnTo>
                    <a:pt x="0" y="8"/>
                  </a:lnTo>
                  <a:lnTo>
                    <a:pt x="2" y="10"/>
                  </a:lnTo>
                  <a:lnTo>
                    <a:pt x="5" y="13"/>
                  </a:lnTo>
                  <a:lnTo>
                    <a:pt x="7" y="13"/>
                  </a:lnTo>
                  <a:lnTo>
                    <a:pt x="10" y="13"/>
                  </a:lnTo>
                  <a:lnTo>
                    <a:pt x="69" y="13"/>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2047" name="Freeform 111"/>
            <p:cNvSpPr>
              <a:spLocks/>
            </p:cNvSpPr>
            <p:nvPr/>
          </p:nvSpPr>
          <p:spPr bwMode="auto">
            <a:xfrm>
              <a:off x="4183" y="710"/>
              <a:ext cx="72" cy="21"/>
            </a:xfrm>
            <a:custGeom>
              <a:avLst/>
              <a:gdLst>
                <a:gd name="T0" fmla="*/ 67 w 72"/>
                <a:gd name="T1" fmla="*/ 13 h 21"/>
                <a:gd name="T2" fmla="*/ 69 w 72"/>
                <a:gd name="T3" fmla="*/ 13 h 21"/>
                <a:gd name="T4" fmla="*/ 72 w 72"/>
                <a:gd name="T5" fmla="*/ 10 h 21"/>
                <a:gd name="T6" fmla="*/ 72 w 72"/>
                <a:gd name="T7" fmla="*/ 8 h 21"/>
                <a:gd name="T8" fmla="*/ 72 w 72"/>
                <a:gd name="T9" fmla="*/ 6 h 21"/>
                <a:gd name="T10" fmla="*/ 72 w 72"/>
                <a:gd name="T11" fmla="*/ 4 h 21"/>
                <a:gd name="T12" fmla="*/ 69 w 72"/>
                <a:gd name="T13" fmla="*/ 2 h 21"/>
                <a:gd name="T14" fmla="*/ 67 w 72"/>
                <a:gd name="T15" fmla="*/ 0 h 21"/>
                <a:gd name="T16" fmla="*/ 64 w 72"/>
                <a:gd name="T17" fmla="*/ 0 h 21"/>
                <a:gd name="T18" fmla="*/ 49 w 72"/>
                <a:gd name="T19" fmla="*/ 0 h 21"/>
                <a:gd name="T20" fmla="*/ 25 w 72"/>
                <a:gd name="T21" fmla="*/ 2 h 21"/>
                <a:gd name="T22" fmla="*/ 5 w 72"/>
                <a:gd name="T23" fmla="*/ 8 h 21"/>
                <a:gd name="T24" fmla="*/ 2 w 72"/>
                <a:gd name="T25" fmla="*/ 8 h 21"/>
                <a:gd name="T26" fmla="*/ 0 w 72"/>
                <a:gd name="T27" fmla="*/ 10 h 21"/>
                <a:gd name="T28" fmla="*/ 0 w 72"/>
                <a:gd name="T29" fmla="*/ 13 h 21"/>
                <a:gd name="T30" fmla="*/ 0 w 72"/>
                <a:gd name="T31" fmla="*/ 15 h 21"/>
                <a:gd name="T32" fmla="*/ 0 w 72"/>
                <a:gd name="T33" fmla="*/ 17 h 21"/>
                <a:gd name="T34" fmla="*/ 2 w 72"/>
                <a:gd name="T35" fmla="*/ 19 h 21"/>
                <a:gd name="T36" fmla="*/ 5 w 72"/>
                <a:gd name="T37" fmla="*/ 21 h 21"/>
                <a:gd name="T38" fmla="*/ 7 w 72"/>
                <a:gd name="T39" fmla="*/ 21 h 21"/>
                <a:gd name="T40" fmla="*/ 27 w 72"/>
                <a:gd name="T41" fmla="*/ 15 h 21"/>
                <a:gd name="T42" fmla="*/ 52 w 72"/>
                <a:gd name="T43" fmla="*/ 13 h 21"/>
                <a:gd name="T44" fmla="*/ 67 w 72"/>
                <a:gd name="T45"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21">
                  <a:moveTo>
                    <a:pt x="67" y="13"/>
                  </a:moveTo>
                  <a:lnTo>
                    <a:pt x="69" y="13"/>
                  </a:lnTo>
                  <a:lnTo>
                    <a:pt x="72" y="10"/>
                  </a:lnTo>
                  <a:lnTo>
                    <a:pt x="72" y="8"/>
                  </a:lnTo>
                  <a:lnTo>
                    <a:pt x="72" y="6"/>
                  </a:lnTo>
                  <a:lnTo>
                    <a:pt x="72" y="4"/>
                  </a:lnTo>
                  <a:lnTo>
                    <a:pt x="69" y="2"/>
                  </a:lnTo>
                  <a:lnTo>
                    <a:pt x="67" y="0"/>
                  </a:lnTo>
                  <a:lnTo>
                    <a:pt x="64" y="0"/>
                  </a:lnTo>
                  <a:lnTo>
                    <a:pt x="49" y="0"/>
                  </a:lnTo>
                  <a:lnTo>
                    <a:pt x="25" y="2"/>
                  </a:lnTo>
                  <a:lnTo>
                    <a:pt x="5" y="8"/>
                  </a:lnTo>
                  <a:lnTo>
                    <a:pt x="2" y="8"/>
                  </a:lnTo>
                  <a:lnTo>
                    <a:pt x="0" y="10"/>
                  </a:lnTo>
                  <a:lnTo>
                    <a:pt x="0" y="13"/>
                  </a:lnTo>
                  <a:lnTo>
                    <a:pt x="0" y="15"/>
                  </a:lnTo>
                  <a:lnTo>
                    <a:pt x="0" y="17"/>
                  </a:lnTo>
                  <a:lnTo>
                    <a:pt x="2" y="19"/>
                  </a:lnTo>
                  <a:lnTo>
                    <a:pt x="5" y="21"/>
                  </a:lnTo>
                  <a:lnTo>
                    <a:pt x="7" y="21"/>
                  </a:lnTo>
                  <a:lnTo>
                    <a:pt x="27" y="15"/>
                  </a:lnTo>
                  <a:lnTo>
                    <a:pt x="52" y="13"/>
                  </a:lnTo>
                  <a:lnTo>
                    <a:pt x="67" y="13"/>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2048" name="Freeform 112"/>
            <p:cNvSpPr>
              <a:spLocks/>
            </p:cNvSpPr>
            <p:nvPr/>
          </p:nvSpPr>
          <p:spPr bwMode="auto">
            <a:xfrm>
              <a:off x="4113" y="737"/>
              <a:ext cx="47" cy="54"/>
            </a:xfrm>
            <a:custGeom>
              <a:avLst/>
              <a:gdLst>
                <a:gd name="T0" fmla="*/ 42 w 47"/>
                <a:gd name="T1" fmla="*/ 12 h 54"/>
                <a:gd name="T2" fmla="*/ 45 w 47"/>
                <a:gd name="T3" fmla="*/ 10 h 54"/>
                <a:gd name="T4" fmla="*/ 47 w 47"/>
                <a:gd name="T5" fmla="*/ 8 h 54"/>
                <a:gd name="T6" fmla="*/ 47 w 47"/>
                <a:gd name="T7" fmla="*/ 6 h 54"/>
                <a:gd name="T8" fmla="*/ 45 w 47"/>
                <a:gd name="T9" fmla="*/ 4 h 54"/>
                <a:gd name="T10" fmla="*/ 42 w 47"/>
                <a:gd name="T11" fmla="*/ 2 h 54"/>
                <a:gd name="T12" fmla="*/ 40 w 47"/>
                <a:gd name="T13" fmla="*/ 0 h 54"/>
                <a:gd name="T14" fmla="*/ 37 w 47"/>
                <a:gd name="T15" fmla="*/ 0 h 54"/>
                <a:gd name="T16" fmla="*/ 35 w 47"/>
                <a:gd name="T17" fmla="*/ 2 h 54"/>
                <a:gd name="T18" fmla="*/ 32 w 47"/>
                <a:gd name="T19" fmla="*/ 4 h 54"/>
                <a:gd name="T20" fmla="*/ 30 w 47"/>
                <a:gd name="T21" fmla="*/ 6 h 54"/>
                <a:gd name="T22" fmla="*/ 15 w 47"/>
                <a:gd name="T23" fmla="*/ 21 h 54"/>
                <a:gd name="T24" fmla="*/ 3 w 47"/>
                <a:gd name="T25" fmla="*/ 37 h 54"/>
                <a:gd name="T26" fmla="*/ 3 w 47"/>
                <a:gd name="T27" fmla="*/ 39 h 54"/>
                <a:gd name="T28" fmla="*/ 0 w 47"/>
                <a:gd name="T29" fmla="*/ 47 h 54"/>
                <a:gd name="T30" fmla="*/ 0 w 47"/>
                <a:gd name="T31" fmla="*/ 50 h 54"/>
                <a:gd name="T32" fmla="*/ 0 w 47"/>
                <a:gd name="T33" fmla="*/ 52 h 54"/>
                <a:gd name="T34" fmla="*/ 3 w 47"/>
                <a:gd name="T35" fmla="*/ 54 h 54"/>
                <a:gd name="T36" fmla="*/ 5 w 47"/>
                <a:gd name="T37" fmla="*/ 54 h 54"/>
                <a:gd name="T38" fmla="*/ 8 w 47"/>
                <a:gd name="T39" fmla="*/ 54 h 54"/>
                <a:gd name="T40" fmla="*/ 10 w 47"/>
                <a:gd name="T41" fmla="*/ 54 h 54"/>
                <a:gd name="T42" fmla="*/ 12 w 47"/>
                <a:gd name="T43" fmla="*/ 52 h 54"/>
                <a:gd name="T44" fmla="*/ 15 w 47"/>
                <a:gd name="T45" fmla="*/ 50 h 54"/>
                <a:gd name="T46" fmla="*/ 17 w 47"/>
                <a:gd name="T47" fmla="*/ 41 h 54"/>
                <a:gd name="T48" fmla="*/ 10 w 47"/>
                <a:gd name="T49" fmla="*/ 41 h 54"/>
                <a:gd name="T50" fmla="*/ 15 w 47"/>
                <a:gd name="T51" fmla="*/ 43 h 54"/>
                <a:gd name="T52" fmla="*/ 27 w 47"/>
                <a:gd name="T53" fmla="*/ 27 h 54"/>
                <a:gd name="T54" fmla="*/ 42 w 47"/>
                <a:gd name="T55" fmla="*/ 12 h 54"/>
                <a:gd name="T56" fmla="*/ 35 w 47"/>
                <a:gd name="T57" fmla="*/ 8 h 54"/>
                <a:gd name="T58" fmla="*/ 40 w 47"/>
                <a:gd name="T59" fmla="*/ 14 h 54"/>
                <a:gd name="T60" fmla="*/ 42 w 47"/>
                <a:gd name="T61" fmla="*/ 1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7" h="54">
                  <a:moveTo>
                    <a:pt x="42" y="12"/>
                  </a:moveTo>
                  <a:lnTo>
                    <a:pt x="45" y="10"/>
                  </a:lnTo>
                  <a:lnTo>
                    <a:pt x="47" y="8"/>
                  </a:lnTo>
                  <a:lnTo>
                    <a:pt x="47" y="6"/>
                  </a:lnTo>
                  <a:lnTo>
                    <a:pt x="45" y="4"/>
                  </a:lnTo>
                  <a:lnTo>
                    <a:pt x="42" y="2"/>
                  </a:lnTo>
                  <a:lnTo>
                    <a:pt x="40" y="0"/>
                  </a:lnTo>
                  <a:lnTo>
                    <a:pt x="37" y="0"/>
                  </a:lnTo>
                  <a:lnTo>
                    <a:pt x="35" y="2"/>
                  </a:lnTo>
                  <a:lnTo>
                    <a:pt x="32" y="4"/>
                  </a:lnTo>
                  <a:lnTo>
                    <a:pt x="30" y="6"/>
                  </a:lnTo>
                  <a:lnTo>
                    <a:pt x="15" y="21"/>
                  </a:lnTo>
                  <a:lnTo>
                    <a:pt x="3" y="37"/>
                  </a:lnTo>
                  <a:lnTo>
                    <a:pt x="3" y="39"/>
                  </a:lnTo>
                  <a:lnTo>
                    <a:pt x="0" y="47"/>
                  </a:lnTo>
                  <a:lnTo>
                    <a:pt x="0" y="50"/>
                  </a:lnTo>
                  <a:lnTo>
                    <a:pt x="0" y="52"/>
                  </a:lnTo>
                  <a:lnTo>
                    <a:pt x="3" y="54"/>
                  </a:lnTo>
                  <a:lnTo>
                    <a:pt x="5" y="54"/>
                  </a:lnTo>
                  <a:lnTo>
                    <a:pt x="8" y="54"/>
                  </a:lnTo>
                  <a:lnTo>
                    <a:pt x="10" y="54"/>
                  </a:lnTo>
                  <a:lnTo>
                    <a:pt x="12" y="52"/>
                  </a:lnTo>
                  <a:lnTo>
                    <a:pt x="15" y="50"/>
                  </a:lnTo>
                  <a:lnTo>
                    <a:pt x="17" y="41"/>
                  </a:lnTo>
                  <a:lnTo>
                    <a:pt x="10" y="41"/>
                  </a:lnTo>
                  <a:lnTo>
                    <a:pt x="15" y="43"/>
                  </a:lnTo>
                  <a:lnTo>
                    <a:pt x="27" y="27"/>
                  </a:lnTo>
                  <a:lnTo>
                    <a:pt x="42" y="12"/>
                  </a:lnTo>
                  <a:lnTo>
                    <a:pt x="35" y="8"/>
                  </a:lnTo>
                  <a:lnTo>
                    <a:pt x="40" y="14"/>
                  </a:lnTo>
                  <a:lnTo>
                    <a:pt x="42" y="1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2049" name="Freeform 113"/>
            <p:cNvSpPr>
              <a:spLocks/>
            </p:cNvSpPr>
            <p:nvPr/>
          </p:nvSpPr>
          <p:spPr bwMode="auto">
            <a:xfrm>
              <a:off x="4106" y="815"/>
              <a:ext cx="15" cy="62"/>
            </a:xfrm>
            <a:custGeom>
              <a:avLst/>
              <a:gdLst>
                <a:gd name="T0" fmla="*/ 15 w 15"/>
                <a:gd name="T1" fmla="*/ 7 h 62"/>
                <a:gd name="T2" fmla="*/ 15 w 15"/>
                <a:gd name="T3" fmla="*/ 5 h 62"/>
                <a:gd name="T4" fmla="*/ 15 w 15"/>
                <a:gd name="T5" fmla="*/ 3 h 62"/>
                <a:gd name="T6" fmla="*/ 12 w 15"/>
                <a:gd name="T7" fmla="*/ 0 h 62"/>
                <a:gd name="T8" fmla="*/ 10 w 15"/>
                <a:gd name="T9" fmla="*/ 0 h 62"/>
                <a:gd name="T10" fmla="*/ 7 w 15"/>
                <a:gd name="T11" fmla="*/ 0 h 62"/>
                <a:gd name="T12" fmla="*/ 5 w 15"/>
                <a:gd name="T13" fmla="*/ 0 h 62"/>
                <a:gd name="T14" fmla="*/ 2 w 15"/>
                <a:gd name="T15" fmla="*/ 3 h 62"/>
                <a:gd name="T16" fmla="*/ 0 w 15"/>
                <a:gd name="T17" fmla="*/ 5 h 62"/>
                <a:gd name="T18" fmla="*/ 0 w 15"/>
                <a:gd name="T19" fmla="*/ 54 h 62"/>
                <a:gd name="T20" fmla="*/ 0 w 15"/>
                <a:gd name="T21" fmla="*/ 56 h 62"/>
                <a:gd name="T22" fmla="*/ 2 w 15"/>
                <a:gd name="T23" fmla="*/ 58 h 62"/>
                <a:gd name="T24" fmla="*/ 5 w 15"/>
                <a:gd name="T25" fmla="*/ 60 h 62"/>
                <a:gd name="T26" fmla="*/ 7 w 15"/>
                <a:gd name="T27" fmla="*/ 62 h 62"/>
                <a:gd name="T28" fmla="*/ 10 w 15"/>
                <a:gd name="T29" fmla="*/ 62 h 62"/>
                <a:gd name="T30" fmla="*/ 12 w 15"/>
                <a:gd name="T31" fmla="*/ 60 h 62"/>
                <a:gd name="T32" fmla="*/ 15 w 15"/>
                <a:gd name="T33" fmla="*/ 58 h 62"/>
                <a:gd name="T34" fmla="*/ 15 w 15"/>
                <a:gd name="T35" fmla="*/ 56 h 62"/>
                <a:gd name="T36" fmla="*/ 15 w 15"/>
                <a:gd name="T37" fmla="*/ 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62">
                  <a:moveTo>
                    <a:pt x="15" y="7"/>
                  </a:moveTo>
                  <a:lnTo>
                    <a:pt x="15" y="5"/>
                  </a:lnTo>
                  <a:lnTo>
                    <a:pt x="15" y="3"/>
                  </a:lnTo>
                  <a:lnTo>
                    <a:pt x="12" y="0"/>
                  </a:lnTo>
                  <a:lnTo>
                    <a:pt x="10" y="0"/>
                  </a:lnTo>
                  <a:lnTo>
                    <a:pt x="7" y="0"/>
                  </a:lnTo>
                  <a:lnTo>
                    <a:pt x="5" y="0"/>
                  </a:lnTo>
                  <a:lnTo>
                    <a:pt x="2" y="3"/>
                  </a:lnTo>
                  <a:lnTo>
                    <a:pt x="0" y="5"/>
                  </a:lnTo>
                  <a:lnTo>
                    <a:pt x="0" y="54"/>
                  </a:lnTo>
                  <a:lnTo>
                    <a:pt x="0" y="56"/>
                  </a:lnTo>
                  <a:lnTo>
                    <a:pt x="2" y="58"/>
                  </a:lnTo>
                  <a:lnTo>
                    <a:pt x="5" y="60"/>
                  </a:lnTo>
                  <a:lnTo>
                    <a:pt x="7" y="62"/>
                  </a:lnTo>
                  <a:lnTo>
                    <a:pt x="10" y="62"/>
                  </a:lnTo>
                  <a:lnTo>
                    <a:pt x="12" y="60"/>
                  </a:lnTo>
                  <a:lnTo>
                    <a:pt x="15" y="58"/>
                  </a:lnTo>
                  <a:lnTo>
                    <a:pt x="15" y="56"/>
                  </a:lnTo>
                  <a:lnTo>
                    <a:pt x="15" y="7"/>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52050" name="Group 114"/>
          <p:cNvGrpSpPr>
            <a:grpSpLocks/>
          </p:cNvGrpSpPr>
          <p:nvPr/>
        </p:nvGrpSpPr>
        <p:grpSpPr bwMode="auto">
          <a:xfrm>
            <a:off x="95250" y="1676400"/>
            <a:ext cx="3357563" cy="1781175"/>
            <a:chOff x="60" y="1056"/>
            <a:chExt cx="2115" cy="1122"/>
          </a:xfrm>
        </p:grpSpPr>
        <p:sp>
          <p:nvSpPr>
            <p:cNvPr id="552051" name="Rectangle 115"/>
            <p:cNvSpPr>
              <a:spLocks noChangeArrowheads="1"/>
            </p:cNvSpPr>
            <p:nvPr/>
          </p:nvSpPr>
          <p:spPr bwMode="auto">
            <a:xfrm>
              <a:off x="313" y="1106"/>
              <a:ext cx="46"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300">
                  <a:solidFill>
                    <a:srgbClr val="000000"/>
                  </a:solidFill>
                  <a:latin typeface="Times New Roman" panose="02020603050405020304" pitchFamily="18" charset="0"/>
                </a:rPr>
                <a:t> </a:t>
              </a:r>
              <a:endParaRPr lang="en-US" altLang="zh-CN" sz="1800">
                <a:latin typeface="Arial" panose="020B0604020202020204" pitchFamily="34" charset="0"/>
              </a:endParaRPr>
            </a:p>
          </p:txBody>
        </p:sp>
        <p:sp>
          <p:nvSpPr>
            <p:cNvPr id="552052" name="Rectangle 116"/>
            <p:cNvSpPr>
              <a:spLocks noChangeArrowheads="1"/>
            </p:cNvSpPr>
            <p:nvPr/>
          </p:nvSpPr>
          <p:spPr bwMode="auto">
            <a:xfrm>
              <a:off x="655" y="1316"/>
              <a:ext cx="12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a:solidFill>
                    <a:srgbClr val="000000"/>
                  </a:solidFill>
                  <a:latin typeface="Times New Roman" panose="02020603050405020304" pitchFamily="18" charset="0"/>
                </a:rPr>
                <a:t>00</a:t>
              </a:r>
              <a:endParaRPr lang="en-US" altLang="zh-CN" sz="1800">
                <a:latin typeface="Arial" panose="020B0604020202020204" pitchFamily="34" charset="0"/>
              </a:endParaRPr>
            </a:p>
          </p:txBody>
        </p:sp>
        <p:sp>
          <p:nvSpPr>
            <p:cNvPr id="552053" name="Rectangle 117"/>
            <p:cNvSpPr>
              <a:spLocks noChangeArrowheads="1"/>
            </p:cNvSpPr>
            <p:nvPr/>
          </p:nvSpPr>
          <p:spPr bwMode="auto">
            <a:xfrm>
              <a:off x="814" y="1316"/>
              <a:ext cx="3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a:solidFill>
                    <a:srgbClr val="000000"/>
                  </a:solidFill>
                  <a:latin typeface="Times New Roman" panose="02020603050405020304" pitchFamily="18" charset="0"/>
                </a:rPr>
                <a:t> </a:t>
              </a:r>
              <a:endParaRPr lang="en-US" altLang="zh-CN" sz="1800">
                <a:latin typeface="Arial" panose="020B0604020202020204" pitchFamily="34" charset="0"/>
              </a:endParaRPr>
            </a:p>
          </p:txBody>
        </p:sp>
        <p:sp>
          <p:nvSpPr>
            <p:cNvPr id="552054" name="Rectangle 118"/>
            <p:cNvSpPr>
              <a:spLocks noChangeArrowheads="1"/>
            </p:cNvSpPr>
            <p:nvPr/>
          </p:nvSpPr>
          <p:spPr bwMode="auto">
            <a:xfrm>
              <a:off x="1065" y="1316"/>
              <a:ext cx="12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a:solidFill>
                    <a:srgbClr val="000000"/>
                  </a:solidFill>
                  <a:latin typeface="Times New Roman" panose="02020603050405020304" pitchFamily="18" charset="0"/>
                </a:rPr>
                <a:t>01</a:t>
              </a:r>
              <a:endParaRPr lang="en-US" altLang="zh-CN" sz="1800">
                <a:latin typeface="Arial" panose="020B0604020202020204" pitchFamily="34" charset="0"/>
              </a:endParaRPr>
            </a:p>
          </p:txBody>
        </p:sp>
        <p:sp>
          <p:nvSpPr>
            <p:cNvPr id="552055" name="Rectangle 119"/>
            <p:cNvSpPr>
              <a:spLocks noChangeArrowheads="1"/>
            </p:cNvSpPr>
            <p:nvPr/>
          </p:nvSpPr>
          <p:spPr bwMode="auto">
            <a:xfrm>
              <a:off x="1483" y="1316"/>
              <a:ext cx="12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a:solidFill>
                    <a:srgbClr val="000000"/>
                  </a:solidFill>
                  <a:latin typeface="Times New Roman" panose="02020603050405020304" pitchFamily="18" charset="0"/>
                </a:rPr>
                <a:t>11</a:t>
              </a:r>
              <a:endParaRPr lang="en-US" altLang="zh-CN" sz="1800">
                <a:latin typeface="Arial" panose="020B0604020202020204" pitchFamily="34" charset="0"/>
              </a:endParaRPr>
            </a:p>
          </p:txBody>
        </p:sp>
        <p:sp>
          <p:nvSpPr>
            <p:cNvPr id="552056" name="Rectangle 120"/>
            <p:cNvSpPr>
              <a:spLocks noChangeArrowheads="1"/>
            </p:cNvSpPr>
            <p:nvPr/>
          </p:nvSpPr>
          <p:spPr bwMode="auto">
            <a:xfrm>
              <a:off x="1888" y="1316"/>
              <a:ext cx="12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a:solidFill>
                    <a:srgbClr val="000000"/>
                  </a:solidFill>
                  <a:latin typeface="Times New Roman" panose="02020603050405020304" pitchFamily="18" charset="0"/>
                </a:rPr>
                <a:t>10</a:t>
              </a:r>
              <a:endParaRPr lang="en-US" altLang="zh-CN" sz="1800">
                <a:latin typeface="Arial" panose="020B0604020202020204" pitchFamily="34" charset="0"/>
              </a:endParaRPr>
            </a:p>
          </p:txBody>
        </p:sp>
        <p:sp>
          <p:nvSpPr>
            <p:cNvPr id="552057" name="Rectangle 121"/>
            <p:cNvSpPr>
              <a:spLocks noChangeArrowheads="1"/>
            </p:cNvSpPr>
            <p:nvPr/>
          </p:nvSpPr>
          <p:spPr bwMode="auto">
            <a:xfrm>
              <a:off x="382" y="1571"/>
              <a:ext cx="6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a:solidFill>
                    <a:srgbClr val="000000"/>
                  </a:solidFill>
                  <a:latin typeface="Times New Roman" panose="02020603050405020304" pitchFamily="18" charset="0"/>
                </a:rPr>
                <a:t>0</a:t>
              </a:r>
              <a:endParaRPr lang="en-US" altLang="zh-CN" sz="1800">
                <a:latin typeface="Arial" panose="020B0604020202020204" pitchFamily="34" charset="0"/>
              </a:endParaRPr>
            </a:p>
          </p:txBody>
        </p:sp>
        <p:sp>
          <p:nvSpPr>
            <p:cNvPr id="552058" name="Rectangle 122"/>
            <p:cNvSpPr>
              <a:spLocks noChangeArrowheads="1"/>
            </p:cNvSpPr>
            <p:nvPr/>
          </p:nvSpPr>
          <p:spPr bwMode="auto">
            <a:xfrm>
              <a:off x="671" y="1544"/>
              <a:ext cx="9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300">
                  <a:solidFill>
                    <a:srgbClr val="0000FF"/>
                  </a:solidFill>
                  <a:latin typeface="Times New Roman" panose="02020603050405020304" pitchFamily="18" charset="0"/>
                </a:rPr>
                <a:t>0</a:t>
              </a:r>
              <a:endParaRPr lang="en-US" altLang="zh-CN" sz="1800">
                <a:latin typeface="Arial" panose="020B0604020202020204" pitchFamily="34" charset="0"/>
              </a:endParaRPr>
            </a:p>
          </p:txBody>
        </p:sp>
        <p:sp>
          <p:nvSpPr>
            <p:cNvPr id="552059" name="Rectangle 123"/>
            <p:cNvSpPr>
              <a:spLocks noChangeArrowheads="1"/>
            </p:cNvSpPr>
            <p:nvPr/>
          </p:nvSpPr>
          <p:spPr bwMode="auto">
            <a:xfrm>
              <a:off x="1071" y="1546"/>
              <a:ext cx="9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300">
                  <a:solidFill>
                    <a:srgbClr val="0000FF"/>
                  </a:solidFill>
                  <a:latin typeface="Times New Roman" panose="02020603050405020304" pitchFamily="18" charset="0"/>
                </a:rPr>
                <a:t>1</a:t>
              </a:r>
              <a:endParaRPr lang="en-US" altLang="zh-CN" sz="1800">
                <a:latin typeface="Arial" panose="020B0604020202020204" pitchFamily="34" charset="0"/>
              </a:endParaRPr>
            </a:p>
          </p:txBody>
        </p:sp>
        <p:sp>
          <p:nvSpPr>
            <p:cNvPr id="552060" name="Rectangle 124"/>
            <p:cNvSpPr>
              <a:spLocks noChangeArrowheads="1"/>
            </p:cNvSpPr>
            <p:nvPr/>
          </p:nvSpPr>
          <p:spPr bwMode="auto">
            <a:xfrm>
              <a:off x="1439" y="1536"/>
              <a:ext cx="185"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300">
                  <a:solidFill>
                    <a:srgbClr val="FF0000"/>
                  </a:solidFill>
                  <a:latin typeface="宋体" panose="02010600030101010101" pitchFamily="2" charset="-122"/>
                </a:rPr>
                <a:t>×</a:t>
              </a:r>
              <a:endParaRPr lang="en-US" altLang="zh-CN" sz="1800">
                <a:solidFill>
                  <a:srgbClr val="FF0000"/>
                </a:solidFill>
                <a:latin typeface="Arial" panose="020B0604020202020204" pitchFamily="34" charset="0"/>
              </a:endParaRPr>
            </a:p>
          </p:txBody>
        </p:sp>
        <p:sp>
          <p:nvSpPr>
            <p:cNvPr id="552061" name="Rectangle 125"/>
            <p:cNvSpPr>
              <a:spLocks noChangeArrowheads="1"/>
            </p:cNvSpPr>
            <p:nvPr/>
          </p:nvSpPr>
          <p:spPr bwMode="auto">
            <a:xfrm>
              <a:off x="1904" y="1544"/>
              <a:ext cx="9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300">
                  <a:solidFill>
                    <a:srgbClr val="0000FF"/>
                  </a:solidFill>
                  <a:latin typeface="Times New Roman" panose="02020603050405020304" pitchFamily="18" charset="0"/>
                </a:rPr>
                <a:t>0</a:t>
              </a:r>
              <a:endParaRPr lang="en-US" altLang="zh-CN" sz="1800">
                <a:latin typeface="Arial" panose="020B0604020202020204" pitchFamily="34" charset="0"/>
              </a:endParaRPr>
            </a:p>
          </p:txBody>
        </p:sp>
        <p:sp>
          <p:nvSpPr>
            <p:cNvPr id="552062" name="Rectangle 126"/>
            <p:cNvSpPr>
              <a:spLocks noChangeArrowheads="1"/>
            </p:cNvSpPr>
            <p:nvPr/>
          </p:nvSpPr>
          <p:spPr bwMode="auto">
            <a:xfrm>
              <a:off x="382" y="1917"/>
              <a:ext cx="6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a:solidFill>
                    <a:srgbClr val="000000"/>
                  </a:solidFill>
                  <a:latin typeface="Times New Roman" panose="02020603050405020304" pitchFamily="18" charset="0"/>
                </a:rPr>
                <a:t>1</a:t>
              </a:r>
              <a:endParaRPr lang="en-US" altLang="zh-CN" sz="1800">
                <a:latin typeface="Arial" panose="020B0604020202020204" pitchFamily="34" charset="0"/>
              </a:endParaRPr>
            </a:p>
          </p:txBody>
        </p:sp>
        <p:sp>
          <p:nvSpPr>
            <p:cNvPr id="552063" name="Rectangle 127"/>
            <p:cNvSpPr>
              <a:spLocks noChangeArrowheads="1"/>
            </p:cNvSpPr>
            <p:nvPr/>
          </p:nvSpPr>
          <p:spPr bwMode="auto">
            <a:xfrm>
              <a:off x="671" y="1901"/>
              <a:ext cx="9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300">
                  <a:solidFill>
                    <a:srgbClr val="0000FF"/>
                  </a:solidFill>
                  <a:latin typeface="Times New Roman" panose="02020603050405020304" pitchFamily="18" charset="0"/>
                </a:rPr>
                <a:t>0</a:t>
              </a:r>
              <a:endParaRPr lang="en-US" altLang="zh-CN" sz="1800">
                <a:latin typeface="Arial" panose="020B0604020202020204" pitchFamily="34" charset="0"/>
              </a:endParaRPr>
            </a:p>
          </p:txBody>
        </p:sp>
        <p:sp>
          <p:nvSpPr>
            <p:cNvPr id="552064" name="Rectangle 128"/>
            <p:cNvSpPr>
              <a:spLocks noChangeArrowheads="1"/>
            </p:cNvSpPr>
            <p:nvPr/>
          </p:nvSpPr>
          <p:spPr bwMode="auto">
            <a:xfrm>
              <a:off x="1090" y="1904"/>
              <a:ext cx="9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300">
                  <a:solidFill>
                    <a:srgbClr val="0000FF"/>
                  </a:solidFill>
                  <a:latin typeface="Times New Roman" panose="02020603050405020304" pitchFamily="18" charset="0"/>
                </a:rPr>
                <a:t>0</a:t>
              </a:r>
              <a:endParaRPr lang="en-US" altLang="zh-CN" sz="1800">
                <a:latin typeface="Arial" panose="020B0604020202020204" pitchFamily="34" charset="0"/>
              </a:endParaRPr>
            </a:p>
          </p:txBody>
        </p:sp>
        <p:sp>
          <p:nvSpPr>
            <p:cNvPr id="552065" name="Rectangle 129"/>
            <p:cNvSpPr>
              <a:spLocks noChangeArrowheads="1"/>
            </p:cNvSpPr>
            <p:nvPr/>
          </p:nvSpPr>
          <p:spPr bwMode="auto">
            <a:xfrm>
              <a:off x="1448" y="1875"/>
              <a:ext cx="185"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300">
                  <a:solidFill>
                    <a:srgbClr val="FF0000"/>
                  </a:solidFill>
                  <a:latin typeface="宋体" panose="02010600030101010101" pitchFamily="2" charset="-122"/>
                </a:rPr>
                <a:t>×</a:t>
              </a:r>
              <a:endParaRPr lang="en-US" altLang="zh-CN" sz="1800">
                <a:solidFill>
                  <a:srgbClr val="FF0000"/>
                </a:solidFill>
                <a:latin typeface="Arial" panose="020B0604020202020204" pitchFamily="34" charset="0"/>
              </a:endParaRPr>
            </a:p>
          </p:txBody>
        </p:sp>
        <p:sp>
          <p:nvSpPr>
            <p:cNvPr id="552066" name="Rectangle 130"/>
            <p:cNvSpPr>
              <a:spLocks noChangeArrowheads="1"/>
            </p:cNvSpPr>
            <p:nvPr/>
          </p:nvSpPr>
          <p:spPr bwMode="auto">
            <a:xfrm>
              <a:off x="1904" y="1901"/>
              <a:ext cx="9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300">
                  <a:solidFill>
                    <a:srgbClr val="0000FF"/>
                  </a:solidFill>
                  <a:latin typeface="Times New Roman" panose="02020603050405020304" pitchFamily="18" charset="0"/>
                </a:rPr>
                <a:t>0</a:t>
              </a:r>
              <a:endParaRPr lang="en-US" altLang="zh-CN" sz="1800">
                <a:latin typeface="Arial" panose="020B0604020202020204" pitchFamily="34" charset="0"/>
              </a:endParaRPr>
            </a:p>
          </p:txBody>
        </p:sp>
        <p:grpSp>
          <p:nvGrpSpPr>
            <p:cNvPr id="552067" name="Group 131"/>
            <p:cNvGrpSpPr>
              <a:grpSpLocks/>
            </p:cNvGrpSpPr>
            <p:nvPr/>
          </p:nvGrpSpPr>
          <p:grpSpPr bwMode="auto">
            <a:xfrm>
              <a:off x="924" y="1476"/>
              <a:ext cx="15" cy="702"/>
              <a:chOff x="3970" y="804"/>
              <a:chExt cx="15" cy="702"/>
            </a:xfrm>
          </p:grpSpPr>
          <p:sp>
            <p:nvSpPr>
              <p:cNvPr id="552068" name="Rectangle 132"/>
              <p:cNvSpPr>
                <a:spLocks noChangeArrowheads="1"/>
              </p:cNvSpPr>
              <p:nvPr/>
            </p:nvSpPr>
            <p:spPr bwMode="auto">
              <a:xfrm>
                <a:off x="3970" y="804"/>
                <a:ext cx="15" cy="34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2069" name="Line 133"/>
              <p:cNvSpPr>
                <a:spLocks noChangeShapeType="1"/>
              </p:cNvSpPr>
              <p:nvPr/>
            </p:nvSpPr>
            <p:spPr bwMode="auto">
              <a:xfrm>
                <a:off x="3970" y="804"/>
                <a:ext cx="1" cy="34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2070" name="Rectangle 134"/>
              <p:cNvSpPr>
                <a:spLocks noChangeArrowheads="1"/>
              </p:cNvSpPr>
              <p:nvPr/>
            </p:nvSpPr>
            <p:spPr bwMode="auto">
              <a:xfrm>
                <a:off x="3970" y="1159"/>
                <a:ext cx="15" cy="34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2071" name="Line 135"/>
              <p:cNvSpPr>
                <a:spLocks noChangeShapeType="1"/>
              </p:cNvSpPr>
              <p:nvPr/>
            </p:nvSpPr>
            <p:spPr bwMode="auto">
              <a:xfrm>
                <a:off x="3970" y="1159"/>
                <a:ext cx="1" cy="34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52072" name="Group 136"/>
            <p:cNvGrpSpPr>
              <a:grpSpLocks/>
            </p:cNvGrpSpPr>
            <p:nvPr/>
          </p:nvGrpSpPr>
          <p:grpSpPr bwMode="auto">
            <a:xfrm>
              <a:off x="1337" y="1476"/>
              <a:ext cx="15" cy="702"/>
              <a:chOff x="4383" y="804"/>
              <a:chExt cx="15" cy="702"/>
            </a:xfrm>
          </p:grpSpPr>
          <p:sp>
            <p:nvSpPr>
              <p:cNvPr id="552073" name="Rectangle 137"/>
              <p:cNvSpPr>
                <a:spLocks noChangeArrowheads="1"/>
              </p:cNvSpPr>
              <p:nvPr/>
            </p:nvSpPr>
            <p:spPr bwMode="auto">
              <a:xfrm>
                <a:off x="4383" y="804"/>
                <a:ext cx="15" cy="34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2074" name="Line 138"/>
              <p:cNvSpPr>
                <a:spLocks noChangeShapeType="1"/>
              </p:cNvSpPr>
              <p:nvPr/>
            </p:nvSpPr>
            <p:spPr bwMode="auto">
              <a:xfrm>
                <a:off x="4383" y="804"/>
                <a:ext cx="1" cy="34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2075" name="Rectangle 139"/>
              <p:cNvSpPr>
                <a:spLocks noChangeArrowheads="1"/>
              </p:cNvSpPr>
              <p:nvPr/>
            </p:nvSpPr>
            <p:spPr bwMode="auto">
              <a:xfrm>
                <a:off x="4383" y="1159"/>
                <a:ext cx="15" cy="34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2076" name="Line 140"/>
              <p:cNvSpPr>
                <a:spLocks noChangeShapeType="1"/>
              </p:cNvSpPr>
              <p:nvPr/>
            </p:nvSpPr>
            <p:spPr bwMode="auto">
              <a:xfrm>
                <a:off x="4383" y="1159"/>
                <a:ext cx="1" cy="34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52077" name="Group 141"/>
            <p:cNvGrpSpPr>
              <a:grpSpLocks/>
            </p:cNvGrpSpPr>
            <p:nvPr/>
          </p:nvGrpSpPr>
          <p:grpSpPr bwMode="auto">
            <a:xfrm>
              <a:off x="1747" y="1476"/>
              <a:ext cx="15" cy="702"/>
              <a:chOff x="4793" y="804"/>
              <a:chExt cx="15" cy="702"/>
            </a:xfrm>
          </p:grpSpPr>
          <p:sp>
            <p:nvSpPr>
              <p:cNvPr id="552078" name="Rectangle 142"/>
              <p:cNvSpPr>
                <a:spLocks noChangeArrowheads="1"/>
              </p:cNvSpPr>
              <p:nvPr/>
            </p:nvSpPr>
            <p:spPr bwMode="auto">
              <a:xfrm>
                <a:off x="4793" y="804"/>
                <a:ext cx="15" cy="34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2079" name="Line 143"/>
              <p:cNvSpPr>
                <a:spLocks noChangeShapeType="1"/>
              </p:cNvSpPr>
              <p:nvPr/>
            </p:nvSpPr>
            <p:spPr bwMode="auto">
              <a:xfrm>
                <a:off x="4793" y="804"/>
                <a:ext cx="1" cy="34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2080" name="Rectangle 144"/>
              <p:cNvSpPr>
                <a:spLocks noChangeArrowheads="1"/>
              </p:cNvSpPr>
              <p:nvPr/>
            </p:nvSpPr>
            <p:spPr bwMode="auto">
              <a:xfrm>
                <a:off x="4793" y="1159"/>
                <a:ext cx="15" cy="34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2081" name="Line 145"/>
              <p:cNvSpPr>
                <a:spLocks noChangeShapeType="1"/>
              </p:cNvSpPr>
              <p:nvPr/>
            </p:nvSpPr>
            <p:spPr bwMode="auto">
              <a:xfrm>
                <a:off x="4793" y="1159"/>
                <a:ext cx="1" cy="34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52082" name="Line 146"/>
            <p:cNvSpPr>
              <a:spLocks noChangeShapeType="1"/>
            </p:cNvSpPr>
            <p:nvPr/>
          </p:nvSpPr>
          <p:spPr bwMode="auto">
            <a:xfrm flipH="1" flipV="1">
              <a:off x="258" y="1249"/>
              <a:ext cx="271" cy="227"/>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52083" name="Group 147"/>
            <p:cNvGrpSpPr>
              <a:grpSpLocks/>
            </p:cNvGrpSpPr>
            <p:nvPr/>
          </p:nvGrpSpPr>
          <p:grpSpPr bwMode="auto">
            <a:xfrm>
              <a:off x="60" y="1056"/>
              <a:ext cx="325" cy="182"/>
              <a:chOff x="3058" y="416"/>
              <a:chExt cx="325" cy="182"/>
            </a:xfrm>
          </p:grpSpPr>
          <p:sp>
            <p:nvSpPr>
              <p:cNvPr id="552084" name="Rectangle 148"/>
              <p:cNvSpPr>
                <a:spLocks noChangeArrowheads="1"/>
              </p:cNvSpPr>
              <p:nvPr/>
            </p:nvSpPr>
            <p:spPr bwMode="auto">
              <a:xfrm>
                <a:off x="3058" y="436"/>
                <a:ext cx="10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a:solidFill>
                      <a:srgbClr val="0000FF"/>
                    </a:solidFill>
                    <a:latin typeface="Times New Roman" panose="02020603050405020304" pitchFamily="18" charset="0"/>
                  </a:rPr>
                  <a:t>Q</a:t>
                </a:r>
                <a:endParaRPr lang="en-US" altLang="zh-CN" sz="1800">
                  <a:solidFill>
                    <a:srgbClr val="0000FF"/>
                  </a:solidFill>
                  <a:latin typeface="Arial" panose="020B0604020202020204" pitchFamily="34" charset="0"/>
                </a:endParaRPr>
              </a:p>
            </p:txBody>
          </p:sp>
          <p:sp>
            <p:nvSpPr>
              <p:cNvPr id="552085" name="Rectangle 149"/>
              <p:cNvSpPr>
                <a:spLocks noChangeArrowheads="1"/>
              </p:cNvSpPr>
              <p:nvPr/>
            </p:nvSpPr>
            <p:spPr bwMode="auto">
              <a:xfrm>
                <a:off x="3180" y="492"/>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100">
                    <a:solidFill>
                      <a:srgbClr val="0000FF"/>
                    </a:solidFill>
                    <a:latin typeface="Times New Roman" panose="02020603050405020304" pitchFamily="18" charset="0"/>
                  </a:rPr>
                  <a:t>1</a:t>
                </a:r>
                <a:endParaRPr lang="en-US" altLang="zh-CN" sz="1800">
                  <a:solidFill>
                    <a:srgbClr val="0000FF"/>
                  </a:solidFill>
                  <a:latin typeface="Arial" panose="020B0604020202020204" pitchFamily="34" charset="0"/>
                </a:endParaRPr>
              </a:p>
            </p:txBody>
          </p:sp>
          <p:sp>
            <p:nvSpPr>
              <p:cNvPr id="552086" name="Rectangle 150"/>
              <p:cNvSpPr>
                <a:spLocks noChangeArrowheads="1"/>
              </p:cNvSpPr>
              <p:nvPr/>
            </p:nvSpPr>
            <p:spPr bwMode="auto">
              <a:xfrm>
                <a:off x="3232" y="418"/>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100" i="1">
                    <a:solidFill>
                      <a:srgbClr val="0000FF"/>
                    </a:solidFill>
                    <a:latin typeface="Times New Roman" panose="02020603050405020304" pitchFamily="18" charset="0"/>
                  </a:rPr>
                  <a:t>n</a:t>
                </a:r>
                <a:endParaRPr lang="en-US" altLang="zh-CN" sz="1800">
                  <a:solidFill>
                    <a:srgbClr val="0000FF"/>
                  </a:solidFill>
                  <a:latin typeface="Arial" panose="020B0604020202020204" pitchFamily="34" charset="0"/>
                </a:endParaRPr>
              </a:p>
            </p:txBody>
          </p:sp>
          <p:sp>
            <p:nvSpPr>
              <p:cNvPr id="552087" name="Rectangle 151"/>
              <p:cNvSpPr>
                <a:spLocks noChangeArrowheads="1"/>
              </p:cNvSpPr>
              <p:nvPr/>
            </p:nvSpPr>
            <p:spPr bwMode="auto">
              <a:xfrm>
                <a:off x="3289" y="416"/>
                <a:ext cx="9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100">
                    <a:solidFill>
                      <a:srgbClr val="0000FF"/>
                    </a:solidFill>
                    <a:latin typeface="Times New Roman" panose="02020603050405020304" pitchFamily="18" charset="0"/>
                  </a:rPr>
                  <a:t>+1</a:t>
                </a:r>
                <a:endParaRPr lang="en-US" altLang="zh-CN" sz="1800">
                  <a:solidFill>
                    <a:srgbClr val="0000FF"/>
                  </a:solidFill>
                  <a:latin typeface="Arial" panose="020B0604020202020204" pitchFamily="34" charset="0"/>
                </a:endParaRPr>
              </a:p>
            </p:txBody>
          </p:sp>
        </p:grpSp>
        <p:sp>
          <p:nvSpPr>
            <p:cNvPr id="552088" name="Rectangle 152"/>
            <p:cNvSpPr>
              <a:spLocks noChangeArrowheads="1"/>
            </p:cNvSpPr>
            <p:nvPr/>
          </p:nvSpPr>
          <p:spPr bwMode="auto">
            <a:xfrm>
              <a:off x="443" y="1134"/>
              <a:ext cx="10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a:solidFill>
                    <a:srgbClr val="000000"/>
                  </a:solidFill>
                  <a:latin typeface="Times New Roman" panose="02020603050405020304" pitchFamily="18" charset="0"/>
                </a:rPr>
                <a:t>Q</a:t>
              </a:r>
              <a:endParaRPr lang="en-US" altLang="zh-CN" sz="1800">
                <a:latin typeface="Arial" panose="020B0604020202020204" pitchFamily="34" charset="0"/>
              </a:endParaRPr>
            </a:p>
          </p:txBody>
        </p:sp>
        <p:sp>
          <p:nvSpPr>
            <p:cNvPr id="552089" name="Rectangle 153"/>
            <p:cNvSpPr>
              <a:spLocks noChangeArrowheads="1"/>
            </p:cNvSpPr>
            <p:nvPr/>
          </p:nvSpPr>
          <p:spPr bwMode="auto">
            <a:xfrm>
              <a:off x="533" y="1213"/>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100">
                  <a:solidFill>
                    <a:srgbClr val="000000"/>
                  </a:solidFill>
                  <a:latin typeface="Times New Roman" panose="02020603050405020304" pitchFamily="18" charset="0"/>
                </a:rPr>
                <a:t>1</a:t>
              </a:r>
              <a:endParaRPr lang="en-US" altLang="zh-CN" sz="1800">
                <a:latin typeface="Arial" panose="020B0604020202020204" pitchFamily="34" charset="0"/>
              </a:endParaRPr>
            </a:p>
          </p:txBody>
        </p:sp>
        <p:sp>
          <p:nvSpPr>
            <p:cNvPr id="552090" name="Rectangle 154"/>
            <p:cNvSpPr>
              <a:spLocks noChangeArrowheads="1"/>
            </p:cNvSpPr>
            <p:nvPr/>
          </p:nvSpPr>
          <p:spPr bwMode="auto">
            <a:xfrm>
              <a:off x="569" y="1131"/>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100" i="1">
                  <a:solidFill>
                    <a:srgbClr val="000000"/>
                  </a:solidFill>
                  <a:latin typeface="Times New Roman" panose="02020603050405020304" pitchFamily="18" charset="0"/>
                </a:rPr>
                <a:t>n</a:t>
              </a:r>
              <a:endParaRPr lang="en-US" altLang="zh-CN" sz="1800">
                <a:latin typeface="Arial" panose="020B0604020202020204" pitchFamily="34" charset="0"/>
              </a:endParaRPr>
            </a:p>
          </p:txBody>
        </p:sp>
        <p:sp>
          <p:nvSpPr>
            <p:cNvPr id="552091" name="Rectangle 155"/>
            <p:cNvSpPr>
              <a:spLocks noChangeArrowheads="1"/>
            </p:cNvSpPr>
            <p:nvPr/>
          </p:nvSpPr>
          <p:spPr bwMode="auto">
            <a:xfrm>
              <a:off x="635" y="1142"/>
              <a:ext cx="10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a:solidFill>
                    <a:srgbClr val="000000"/>
                  </a:solidFill>
                  <a:latin typeface="Times New Roman" panose="02020603050405020304" pitchFamily="18" charset="0"/>
                </a:rPr>
                <a:t>Q</a:t>
              </a:r>
              <a:endParaRPr lang="en-US" altLang="zh-CN" sz="1800">
                <a:latin typeface="Arial" panose="020B0604020202020204" pitchFamily="34" charset="0"/>
              </a:endParaRPr>
            </a:p>
          </p:txBody>
        </p:sp>
        <p:sp>
          <p:nvSpPr>
            <p:cNvPr id="552092" name="Rectangle 156"/>
            <p:cNvSpPr>
              <a:spLocks noChangeArrowheads="1"/>
            </p:cNvSpPr>
            <p:nvPr/>
          </p:nvSpPr>
          <p:spPr bwMode="auto">
            <a:xfrm>
              <a:off x="732" y="1213"/>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100">
                  <a:solidFill>
                    <a:srgbClr val="000000"/>
                  </a:solidFill>
                  <a:latin typeface="Times New Roman" panose="02020603050405020304" pitchFamily="18" charset="0"/>
                </a:rPr>
                <a:t>0</a:t>
              </a:r>
              <a:endParaRPr lang="en-US" altLang="zh-CN" sz="1800">
                <a:latin typeface="Arial" panose="020B0604020202020204" pitchFamily="34" charset="0"/>
              </a:endParaRPr>
            </a:p>
          </p:txBody>
        </p:sp>
        <p:sp>
          <p:nvSpPr>
            <p:cNvPr id="552093" name="Rectangle 157"/>
            <p:cNvSpPr>
              <a:spLocks noChangeArrowheads="1"/>
            </p:cNvSpPr>
            <p:nvPr/>
          </p:nvSpPr>
          <p:spPr bwMode="auto">
            <a:xfrm>
              <a:off x="769" y="1131"/>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100" i="1">
                  <a:solidFill>
                    <a:srgbClr val="000000"/>
                  </a:solidFill>
                  <a:latin typeface="Times New Roman" panose="02020603050405020304" pitchFamily="18" charset="0"/>
                </a:rPr>
                <a:t>n</a:t>
              </a:r>
              <a:endParaRPr lang="en-US" altLang="zh-CN" sz="1800">
                <a:latin typeface="Arial" panose="020B0604020202020204" pitchFamily="34" charset="0"/>
              </a:endParaRPr>
            </a:p>
          </p:txBody>
        </p:sp>
        <p:sp>
          <p:nvSpPr>
            <p:cNvPr id="552094" name="Rectangle 158"/>
            <p:cNvSpPr>
              <a:spLocks noChangeArrowheads="1"/>
            </p:cNvSpPr>
            <p:nvPr/>
          </p:nvSpPr>
          <p:spPr bwMode="auto">
            <a:xfrm>
              <a:off x="282" y="1363"/>
              <a:ext cx="9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a:solidFill>
                    <a:srgbClr val="009900"/>
                  </a:solidFill>
                  <a:latin typeface="Times New Roman" panose="02020603050405020304" pitchFamily="18" charset="0"/>
                </a:rPr>
                <a:t>X</a:t>
              </a:r>
              <a:endParaRPr lang="en-US" altLang="zh-CN" sz="1800">
                <a:solidFill>
                  <a:srgbClr val="009900"/>
                </a:solidFill>
                <a:latin typeface="Arial" panose="020B0604020202020204" pitchFamily="34" charset="0"/>
              </a:endParaRPr>
            </a:p>
          </p:txBody>
        </p:sp>
        <p:sp>
          <p:nvSpPr>
            <p:cNvPr id="552095" name="Rectangle 159"/>
            <p:cNvSpPr>
              <a:spLocks noChangeArrowheads="1"/>
            </p:cNvSpPr>
            <p:nvPr/>
          </p:nvSpPr>
          <p:spPr bwMode="auto">
            <a:xfrm>
              <a:off x="313" y="1327"/>
              <a:ext cx="3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a:solidFill>
                    <a:srgbClr val="000000"/>
                  </a:solidFill>
                  <a:latin typeface="Times New Roman" panose="02020603050405020304" pitchFamily="18" charset="0"/>
                </a:rPr>
                <a:t> </a:t>
              </a:r>
              <a:endParaRPr lang="en-US" altLang="zh-CN" sz="1800">
                <a:latin typeface="Arial" panose="020B0604020202020204" pitchFamily="34" charset="0"/>
              </a:endParaRPr>
            </a:p>
          </p:txBody>
        </p:sp>
        <p:sp>
          <p:nvSpPr>
            <p:cNvPr id="552096" name="Line 160"/>
            <p:cNvSpPr>
              <a:spLocks noChangeShapeType="1"/>
            </p:cNvSpPr>
            <p:nvPr/>
          </p:nvSpPr>
          <p:spPr bwMode="auto">
            <a:xfrm>
              <a:off x="520" y="1824"/>
              <a:ext cx="165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2097" name="Rectangle 161"/>
            <p:cNvSpPr>
              <a:spLocks noChangeArrowheads="1"/>
            </p:cNvSpPr>
            <p:nvPr/>
          </p:nvSpPr>
          <p:spPr bwMode="auto">
            <a:xfrm>
              <a:off x="511" y="1477"/>
              <a:ext cx="1664" cy="694"/>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552098" name="Object 162"/>
          <p:cNvGraphicFramePr>
            <a:graphicFrameLocks noChangeAspect="1"/>
          </p:cNvGraphicFramePr>
          <p:nvPr/>
        </p:nvGraphicFramePr>
        <p:xfrm>
          <a:off x="1541463" y="3492500"/>
          <a:ext cx="1366837" cy="465138"/>
        </p:xfrm>
        <a:graphic>
          <a:graphicData uri="http://schemas.openxmlformats.org/presentationml/2006/ole">
            <mc:AlternateContent xmlns:mc="http://schemas.openxmlformats.org/markup-compatibility/2006">
              <mc:Choice xmlns:v="urn:schemas-microsoft-com:vml" Requires="v">
                <p:oleObj spid="_x0000_s552323" name="Equation" r:id="rId3" imgW="749160" imgH="253800" progId="Equation.DSMT4">
                  <p:embed/>
                </p:oleObj>
              </mc:Choice>
              <mc:Fallback>
                <p:oleObj name="Equation" r:id="rId3" imgW="749160" imgH="253800" progId="Equation.DSMT4">
                  <p:embed/>
                  <p:pic>
                    <p:nvPicPr>
                      <p:cNvPr id="0" name="Object 16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1463" y="3492500"/>
                        <a:ext cx="1366837" cy="465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552099" name="Group 163"/>
          <p:cNvGrpSpPr>
            <a:grpSpLocks/>
          </p:cNvGrpSpPr>
          <p:nvPr/>
        </p:nvGrpSpPr>
        <p:grpSpPr bwMode="auto">
          <a:xfrm>
            <a:off x="88900" y="4267200"/>
            <a:ext cx="3357563" cy="1781175"/>
            <a:chOff x="60" y="1056"/>
            <a:chExt cx="2115" cy="1122"/>
          </a:xfrm>
        </p:grpSpPr>
        <p:sp>
          <p:nvSpPr>
            <p:cNvPr id="552100" name="Rectangle 164"/>
            <p:cNvSpPr>
              <a:spLocks noChangeArrowheads="1"/>
            </p:cNvSpPr>
            <p:nvPr/>
          </p:nvSpPr>
          <p:spPr bwMode="auto">
            <a:xfrm>
              <a:off x="313" y="1106"/>
              <a:ext cx="46"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300">
                  <a:solidFill>
                    <a:srgbClr val="000000"/>
                  </a:solidFill>
                  <a:latin typeface="Times New Roman" panose="02020603050405020304" pitchFamily="18" charset="0"/>
                </a:rPr>
                <a:t> </a:t>
              </a:r>
              <a:endParaRPr lang="en-US" altLang="zh-CN" sz="1800">
                <a:latin typeface="Arial" panose="020B0604020202020204" pitchFamily="34" charset="0"/>
              </a:endParaRPr>
            </a:p>
          </p:txBody>
        </p:sp>
        <p:sp>
          <p:nvSpPr>
            <p:cNvPr id="552101" name="Rectangle 165"/>
            <p:cNvSpPr>
              <a:spLocks noChangeArrowheads="1"/>
            </p:cNvSpPr>
            <p:nvPr/>
          </p:nvSpPr>
          <p:spPr bwMode="auto">
            <a:xfrm>
              <a:off x="655" y="1316"/>
              <a:ext cx="12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a:solidFill>
                    <a:srgbClr val="000000"/>
                  </a:solidFill>
                  <a:latin typeface="Times New Roman" panose="02020603050405020304" pitchFamily="18" charset="0"/>
                </a:rPr>
                <a:t>00</a:t>
              </a:r>
              <a:endParaRPr lang="en-US" altLang="zh-CN" sz="1800">
                <a:latin typeface="Arial" panose="020B0604020202020204" pitchFamily="34" charset="0"/>
              </a:endParaRPr>
            </a:p>
          </p:txBody>
        </p:sp>
        <p:sp>
          <p:nvSpPr>
            <p:cNvPr id="552102" name="Rectangle 166"/>
            <p:cNvSpPr>
              <a:spLocks noChangeArrowheads="1"/>
            </p:cNvSpPr>
            <p:nvPr/>
          </p:nvSpPr>
          <p:spPr bwMode="auto">
            <a:xfrm>
              <a:off x="814" y="1316"/>
              <a:ext cx="3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a:solidFill>
                    <a:srgbClr val="000000"/>
                  </a:solidFill>
                  <a:latin typeface="Times New Roman" panose="02020603050405020304" pitchFamily="18" charset="0"/>
                </a:rPr>
                <a:t> </a:t>
              </a:r>
              <a:endParaRPr lang="en-US" altLang="zh-CN" sz="1800">
                <a:latin typeface="Arial" panose="020B0604020202020204" pitchFamily="34" charset="0"/>
              </a:endParaRPr>
            </a:p>
          </p:txBody>
        </p:sp>
        <p:sp>
          <p:nvSpPr>
            <p:cNvPr id="552103" name="Rectangle 167"/>
            <p:cNvSpPr>
              <a:spLocks noChangeArrowheads="1"/>
            </p:cNvSpPr>
            <p:nvPr/>
          </p:nvSpPr>
          <p:spPr bwMode="auto">
            <a:xfrm>
              <a:off x="1065" y="1316"/>
              <a:ext cx="12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a:solidFill>
                    <a:srgbClr val="000000"/>
                  </a:solidFill>
                  <a:latin typeface="Times New Roman" panose="02020603050405020304" pitchFamily="18" charset="0"/>
                </a:rPr>
                <a:t>01</a:t>
              </a:r>
              <a:endParaRPr lang="en-US" altLang="zh-CN" sz="1800">
                <a:latin typeface="Arial" panose="020B0604020202020204" pitchFamily="34" charset="0"/>
              </a:endParaRPr>
            </a:p>
          </p:txBody>
        </p:sp>
        <p:sp>
          <p:nvSpPr>
            <p:cNvPr id="552104" name="Rectangle 168"/>
            <p:cNvSpPr>
              <a:spLocks noChangeArrowheads="1"/>
            </p:cNvSpPr>
            <p:nvPr/>
          </p:nvSpPr>
          <p:spPr bwMode="auto">
            <a:xfrm>
              <a:off x="1483" y="1316"/>
              <a:ext cx="12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a:solidFill>
                    <a:srgbClr val="000000"/>
                  </a:solidFill>
                  <a:latin typeface="Times New Roman" panose="02020603050405020304" pitchFamily="18" charset="0"/>
                </a:rPr>
                <a:t>11</a:t>
              </a:r>
              <a:endParaRPr lang="en-US" altLang="zh-CN" sz="1800">
                <a:latin typeface="Arial" panose="020B0604020202020204" pitchFamily="34" charset="0"/>
              </a:endParaRPr>
            </a:p>
          </p:txBody>
        </p:sp>
        <p:sp>
          <p:nvSpPr>
            <p:cNvPr id="552105" name="Rectangle 169"/>
            <p:cNvSpPr>
              <a:spLocks noChangeArrowheads="1"/>
            </p:cNvSpPr>
            <p:nvPr/>
          </p:nvSpPr>
          <p:spPr bwMode="auto">
            <a:xfrm>
              <a:off x="1888" y="1316"/>
              <a:ext cx="12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a:solidFill>
                    <a:srgbClr val="000000"/>
                  </a:solidFill>
                  <a:latin typeface="Times New Roman" panose="02020603050405020304" pitchFamily="18" charset="0"/>
                </a:rPr>
                <a:t>10</a:t>
              </a:r>
              <a:endParaRPr lang="en-US" altLang="zh-CN" sz="1800">
                <a:latin typeface="Arial" panose="020B0604020202020204" pitchFamily="34" charset="0"/>
              </a:endParaRPr>
            </a:p>
          </p:txBody>
        </p:sp>
        <p:sp>
          <p:nvSpPr>
            <p:cNvPr id="552106" name="Rectangle 170"/>
            <p:cNvSpPr>
              <a:spLocks noChangeArrowheads="1"/>
            </p:cNvSpPr>
            <p:nvPr/>
          </p:nvSpPr>
          <p:spPr bwMode="auto">
            <a:xfrm>
              <a:off x="382" y="1571"/>
              <a:ext cx="6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a:solidFill>
                    <a:srgbClr val="000000"/>
                  </a:solidFill>
                  <a:latin typeface="Times New Roman" panose="02020603050405020304" pitchFamily="18" charset="0"/>
                </a:rPr>
                <a:t>0</a:t>
              </a:r>
              <a:endParaRPr lang="en-US" altLang="zh-CN" sz="1800">
                <a:latin typeface="Arial" panose="020B0604020202020204" pitchFamily="34" charset="0"/>
              </a:endParaRPr>
            </a:p>
          </p:txBody>
        </p:sp>
        <p:sp>
          <p:nvSpPr>
            <p:cNvPr id="552107" name="Rectangle 171"/>
            <p:cNvSpPr>
              <a:spLocks noChangeArrowheads="1"/>
            </p:cNvSpPr>
            <p:nvPr/>
          </p:nvSpPr>
          <p:spPr bwMode="auto">
            <a:xfrm>
              <a:off x="671" y="1544"/>
              <a:ext cx="9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300">
                  <a:solidFill>
                    <a:srgbClr val="0000FF"/>
                  </a:solidFill>
                  <a:latin typeface="Times New Roman" panose="02020603050405020304" pitchFamily="18" charset="0"/>
                </a:rPr>
                <a:t>0</a:t>
              </a:r>
              <a:endParaRPr lang="en-US" altLang="zh-CN" sz="1800">
                <a:latin typeface="Arial" panose="020B0604020202020204" pitchFamily="34" charset="0"/>
              </a:endParaRPr>
            </a:p>
          </p:txBody>
        </p:sp>
        <p:sp>
          <p:nvSpPr>
            <p:cNvPr id="552108" name="Rectangle 172"/>
            <p:cNvSpPr>
              <a:spLocks noChangeArrowheads="1"/>
            </p:cNvSpPr>
            <p:nvPr/>
          </p:nvSpPr>
          <p:spPr bwMode="auto">
            <a:xfrm>
              <a:off x="1071" y="1546"/>
              <a:ext cx="9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300">
                  <a:solidFill>
                    <a:srgbClr val="0000FF"/>
                  </a:solidFill>
                  <a:latin typeface="Times New Roman" panose="02020603050405020304" pitchFamily="18" charset="0"/>
                </a:rPr>
                <a:t>0</a:t>
              </a:r>
              <a:endParaRPr lang="en-US" altLang="zh-CN" sz="1800">
                <a:latin typeface="Arial" panose="020B0604020202020204" pitchFamily="34" charset="0"/>
              </a:endParaRPr>
            </a:p>
          </p:txBody>
        </p:sp>
        <p:sp>
          <p:nvSpPr>
            <p:cNvPr id="552109" name="Rectangle 173"/>
            <p:cNvSpPr>
              <a:spLocks noChangeArrowheads="1"/>
            </p:cNvSpPr>
            <p:nvPr/>
          </p:nvSpPr>
          <p:spPr bwMode="auto">
            <a:xfrm>
              <a:off x="1439" y="1536"/>
              <a:ext cx="185"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300">
                  <a:solidFill>
                    <a:srgbClr val="FF0000"/>
                  </a:solidFill>
                  <a:latin typeface="宋体" panose="02010600030101010101" pitchFamily="2" charset="-122"/>
                </a:rPr>
                <a:t>×</a:t>
              </a:r>
              <a:endParaRPr lang="en-US" altLang="zh-CN" sz="1800">
                <a:solidFill>
                  <a:srgbClr val="FF0000"/>
                </a:solidFill>
                <a:latin typeface="Arial" panose="020B0604020202020204" pitchFamily="34" charset="0"/>
              </a:endParaRPr>
            </a:p>
          </p:txBody>
        </p:sp>
        <p:sp>
          <p:nvSpPr>
            <p:cNvPr id="552110" name="Rectangle 174"/>
            <p:cNvSpPr>
              <a:spLocks noChangeArrowheads="1"/>
            </p:cNvSpPr>
            <p:nvPr/>
          </p:nvSpPr>
          <p:spPr bwMode="auto">
            <a:xfrm>
              <a:off x="1904" y="1544"/>
              <a:ext cx="9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300">
                  <a:solidFill>
                    <a:srgbClr val="0000FF"/>
                  </a:solidFill>
                  <a:latin typeface="Times New Roman" panose="02020603050405020304" pitchFamily="18" charset="0"/>
                </a:rPr>
                <a:t>0</a:t>
              </a:r>
              <a:endParaRPr lang="en-US" altLang="zh-CN" sz="1800">
                <a:latin typeface="Arial" panose="020B0604020202020204" pitchFamily="34" charset="0"/>
              </a:endParaRPr>
            </a:p>
          </p:txBody>
        </p:sp>
        <p:sp>
          <p:nvSpPr>
            <p:cNvPr id="552111" name="Rectangle 175"/>
            <p:cNvSpPr>
              <a:spLocks noChangeArrowheads="1"/>
            </p:cNvSpPr>
            <p:nvPr/>
          </p:nvSpPr>
          <p:spPr bwMode="auto">
            <a:xfrm>
              <a:off x="382" y="1917"/>
              <a:ext cx="6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a:solidFill>
                    <a:srgbClr val="000000"/>
                  </a:solidFill>
                  <a:latin typeface="Times New Roman" panose="02020603050405020304" pitchFamily="18" charset="0"/>
                </a:rPr>
                <a:t>1</a:t>
              </a:r>
              <a:endParaRPr lang="en-US" altLang="zh-CN" sz="1800">
                <a:latin typeface="Arial" panose="020B0604020202020204" pitchFamily="34" charset="0"/>
              </a:endParaRPr>
            </a:p>
          </p:txBody>
        </p:sp>
        <p:sp>
          <p:nvSpPr>
            <p:cNvPr id="552112" name="Rectangle 176"/>
            <p:cNvSpPr>
              <a:spLocks noChangeArrowheads="1"/>
            </p:cNvSpPr>
            <p:nvPr/>
          </p:nvSpPr>
          <p:spPr bwMode="auto">
            <a:xfrm>
              <a:off x="671" y="1901"/>
              <a:ext cx="9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300">
                  <a:solidFill>
                    <a:srgbClr val="0000FF"/>
                  </a:solidFill>
                  <a:latin typeface="Times New Roman" panose="02020603050405020304" pitchFamily="18" charset="0"/>
                </a:rPr>
                <a:t>0</a:t>
              </a:r>
              <a:endParaRPr lang="en-US" altLang="zh-CN" sz="1800">
                <a:latin typeface="Arial" panose="020B0604020202020204" pitchFamily="34" charset="0"/>
              </a:endParaRPr>
            </a:p>
          </p:txBody>
        </p:sp>
        <p:sp>
          <p:nvSpPr>
            <p:cNvPr id="552113" name="Rectangle 177"/>
            <p:cNvSpPr>
              <a:spLocks noChangeArrowheads="1"/>
            </p:cNvSpPr>
            <p:nvPr/>
          </p:nvSpPr>
          <p:spPr bwMode="auto">
            <a:xfrm>
              <a:off x="1090" y="1904"/>
              <a:ext cx="9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300">
                  <a:solidFill>
                    <a:srgbClr val="0000FF"/>
                  </a:solidFill>
                  <a:latin typeface="Times New Roman" panose="02020603050405020304" pitchFamily="18" charset="0"/>
                </a:rPr>
                <a:t>0</a:t>
              </a:r>
              <a:endParaRPr lang="en-US" altLang="zh-CN" sz="1800">
                <a:latin typeface="Arial" panose="020B0604020202020204" pitchFamily="34" charset="0"/>
              </a:endParaRPr>
            </a:p>
          </p:txBody>
        </p:sp>
        <p:sp>
          <p:nvSpPr>
            <p:cNvPr id="552114" name="Rectangle 178"/>
            <p:cNvSpPr>
              <a:spLocks noChangeArrowheads="1"/>
            </p:cNvSpPr>
            <p:nvPr/>
          </p:nvSpPr>
          <p:spPr bwMode="auto">
            <a:xfrm>
              <a:off x="1448" y="1875"/>
              <a:ext cx="185"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300">
                  <a:solidFill>
                    <a:srgbClr val="FF0000"/>
                  </a:solidFill>
                  <a:latin typeface="宋体" panose="02010600030101010101" pitchFamily="2" charset="-122"/>
                </a:rPr>
                <a:t>×</a:t>
              </a:r>
              <a:endParaRPr lang="en-US" altLang="zh-CN" sz="1800">
                <a:solidFill>
                  <a:srgbClr val="FF0000"/>
                </a:solidFill>
                <a:latin typeface="Arial" panose="020B0604020202020204" pitchFamily="34" charset="0"/>
              </a:endParaRPr>
            </a:p>
          </p:txBody>
        </p:sp>
        <p:sp>
          <p:nvSpPr>
            <p:cNvPr id="552115" name="Rectangle 179"/>
            <p:cNvSpPr>
              <a:spLocks noChangeArrowheads="1"/>
            </p:cNvSpPr>
            <p:nvPr/>
          </p:nvSpPr>
          <p:spPr bwMode="auto">
            <a:xfrm>
              <a:off x="1904" y="1901"/>
              <a:ext cx="9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300">
                  <a:solidFill>
                    <a:srgbClr val="0000FF"/>
                  </a:solidFill>
                  <a:latin typeface="Times New Roman" panose="02020603050405020304" pitchFamily="18" charset="0"/>
                </a:rPr>
                <a:t>1</a:t>
              </a:r>
              <a:endParaRPr lang="en-US" altLang="zh-CN" sz="1800">
                <a:latin typeface="Arial" panose="020B0604020202020204" pitchFamily="34" charset="0"/>
              </a:endParaRPr>
            </a:p>
          </p:txBody>
        </p:sp>
        <p:grpSp>
          <p:nvGrpSpPr>
            <p:cNvPr id="552116" name="Group 180"/>
            <p:cNvGrpSpPr>
              <a:grpSpLocks/>
            </p:cNvGrpSpPr>
            <p:nvPr/>
          </p:nvGrpSpPr>
          <p:grpSpPr bwMode="auto">
            <a:xfrm>
              <a:off x="924" y="1476"/>
              <a:ext cx="15" cy="702"/>
              <a:chOff x="3970" y="804"/>
              <a:chExt cx="15" cy="702"/>
            </a:xfrm>
          </p:grpSpPr>
          <p:sp>
            <p:nvSpPr>
              <p:cNvPr id="552117" name="Rectangle 181"/>
              <p:cNvSpPr>
                <a:spLocks noChangeArrowheads="1"/>
              </p:cNvSpPr>
              <p:nvPr/>
            </p:nvSpPr>
            <p:spPr bwMode="auto">
              <a:xfrm>
                <a:off x="3970" y="804"/>
                <a:ext cx="15" cy="34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2118" name="Line 182"/>
              <p:cNvSpPr>
                <a:spLocks noChangeShapeType="1"/>
              </p:cNvSpPr>
              <p:nvPr/>
            </p:nvSpPr>
            <p:spPr bwMode="auto">
              <a:xfrm>
                <a:off x="3970" y="804"/>
                <a:ext cx="1" cy="34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2119" name="Rectangle 183"/>
              <p:cNvSpPr>
                <a:spLocks noChangeArrowheads="1"/>
              </p:cNvSpPr>
              <p:nvPr/>
            </p:nvSpPr>
            <p:spPr bwMode="auto">
              <a:xfrm>
                <a:off x="3970" y="1159"/>
                <a:ext cx="15" cy="34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2120" name="Line 184"/>
              <p:cNvSpPr>
                <a:spLocks noChangeShapeType="1"/>
              </p:cNvSpPr>
              <p:nvPr/>
            </p:nvSpPr>
            <p:spPr bwMode="auto">
              <a:xfrm>
                <a:off x="3970" y="1159"/>
                <a:ext cx="1" cy="34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52121" name="Group 185"/>
            <p:cNvGrpSpPr>
              <a:grpSpLocks/>
            </p:cNvGrpSpPr>
            <p:nvPr/>
          </p:nvGrpSpPr>
          <p:grpSpPr bwMode="auto">
            <a:xfrm>
              <a:off x="1337" y="1476"/>
              <a:ext cx="15" cy="702"/>
              <a:chOff x="4383" y="804"/>
              <a:chExt cx="15" cy="702"/>
            </a:xfrm>
          </p:grpSpPr>
          <p:sp>
            <p:nvSpPr>
              <p:cNvPr id="552122" name="Rectangle 186"/>
              <p:cNvSpPr>
                <a:spLocks noChangeArrowheads="1"/>
              </p:cNvSpPr>
              <p:nvPr/>
            </p:nvSpPr>
            <p:spPr bwMode="auto">
              <a:xfrm>
                <a:off x="4383" y="804"/>
                <a:ext cx="15" cy="34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2123" name="Line 187"/>
              <p:cNvSpPr>
                <a:spLocks noChangeShapeType="1"/>
              </p:cNvSpPr>
              <p:nvPr/>
            </p:nvSpPr>
            <p:spPr bwMode="auto">
              <a:xfrm>
                <a:off x="4383" y="804"/>
                <a:ext cx="1" cy="34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2124" name="Rectangle 188"/>
              <p:cNvSpPr>
                <a:spLocks noChangeArrowheads="1"/>
              </p:cNvSpPr>
              <p:nvPr/>
            </p:nvSpPr>
            <p:spPr bwMode="auto">
              <a:xfrm>
                <a:off x="4383" y="1159"/>
                <a:ext cx="15" cy="34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2125" name="Line 189"/>
              <p:cNvSpPr>
                <a:spLocks noChangeShapeType="1"/>
              </p:cNvSpPr>
              <p:nvPr/>
            </p:nvSpPr>
            <p:spPr bwMode="auto">
              <a:xfrm>
                <a:off x="4383" y="1159"/>
                <a:ext cx="1" cy="34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52126" name="Group 190"/>
            <p:cNvGrpSpPr>
              <a:grpSpLocks/>
            </p:cNvGrpSpPr>
            <p:nvPr/>
          </p:nvGrpSpPr>
          <p:grpSpPr bwMode="auto">
            <a:xfrm>
              <a:off x="1747" y="1476"/>
              <a:ext cx="15" cy="702"/>
              <a:chOff x="4793" y="804"/>
              <a:chExt cx="15" cy="702"/>
            </a:xfrm>
          </p:grpSpPr>
          <p:sp>
            <p:nvSpPr>
              <p:cNvPr id="552127" name="Rectangle 191"/>
              <p:cNvSpPr>
                <a:spLocks noChangeArrowheads="1"/>
              </p:cNvSpPr>
              <p:nvPr/>
            </p:nvSpPr>
            <p:spPr bwMode="auto">
              <a:xfrm>
                <a:off x="4793" y="804"/>
                <a:ext cx="15" cy="34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2128" name="Line 192"/>
              <p:cNvSpPr>
                <a:spLocks noChangeShapeType="1"/>
              </p:cNvSpPr>
              <p:nvPr/>
            </p:nvSpPr>
            <p:spPr bwMode="auto">
              <a:xfrm>
                <a:off x="4793" y="804"/>
                <a:ext cx="1" cy="34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2129" name="Rectangle 193"/>
              <p:cNvSpPr>
                <a:spLocks noChangeArrowheads="1"/>
              </p:cNvSpPr>
              <p:nvPr/>
            </p:nvSpPr>
            <p:spPr bwMode="auto">
              <a:xfrm>
                <a:off x="4793" y="1159"/>
                <a:ext cx="15" cy="34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2130" name="Line 194"/>
              <p:cNvSpPr>
                <a:spLocks noChangeShapeType="1"/>
              </p:cNvSpPr>
              <p:nvPr/>
            </p:nvSpPr>
            <p:spPr bwMode="auto">
              <a:xfrm>
                <a:off x="4793" y="1159"/>
                <a:ext cx="1" cy="34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52131" name="Line 195"/>
            <p:cNvSpPr>
              <a:spLocks noChangeShapeType="1"/>
            </p:cNvSpPr>
            <p:nvPr/>
          </p:nvSpPr>
          <p:spPr bwMode="auto">
            <a:xfrm flipH="1" flipV="1">
              <a:off x="258" y="1249"/>
              <a:ext cx="271" cy="227"/>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52132" name="Group 196"/>
            <p:cNvGrpSpPr>
              <a:grpSpLocks/>
            </p:cNvGrpSpPr>
            <p:nvPr/>
          </p:nvGrpSpPr>
          <p:grpSpPr bwMode="auto">
            <a:xfrm>
              <a:off x="60" y="1056"/>
              <a:ext cx="232" cy="239"/>
              <a:chOff x="3058" y="416"/>
              <a:chExt cx="232" cy="239"/>
            </a:xfrm>
          </p:grpSpPr>
          <p:sp>
            <p:nvSpPr>
              <p:cNvPr id="552133" name="Rectangle 197"/>
              <p:cNvSpPr>
                <a:spLocks noChangeArrowheads="1"/>
              </p:cNvSpPr>
              <p:nvPr/>
            </p:nvSpPr>
            <p:spPr bwMode="auto">
              <a:xfrm>
                <a:off x="3058" y="436"/>
                <a:ext cx="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endParaRPr lang="zh-CN" altLang="zh-CN" sz="1800">
                  <a:solidFill>
                    <a:srgbClr val="FF5050"/>
                  </a:solidFill>
                  <a:latin typeface="Arial" panose="020B0604020202020204" pitchFamily="34" charset="0"/>
                </a:endParaRPr>
              </a:p>
            </p:txBody>
          </p:sp>
          <p:sp>
            <p:nvSpPr>
              <p:cNvPr id="552134" name="Rectangle 198"/>
              <p:cNvSpPr>
                <a:spLocks noChangeArrowheads="1"/>
              </p:cNvSpPr>
              <p:nvPr/>
            </p:nvSpPr>
            <p:spPr bwMode="auto">
              <a:xfrm>
                <a:off x="3180" y="492"/>
                <a:ext cx="83"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700" i="1">
                    <a:solidFill>
                      <a:srgbClr val="FF5050"/>
                    </a:solidFill>
                    <a:latin typeface="Times New Roman" panose="02020603050405020304" pitchFamily="18" charset="0"/>
                  </a:rPr>
                  <a:t>Z</a:t>
                </a:r>
                <a:endParaRPr lang="en-US" altLang="zh-CN" sz="2800" i="1">
                  <a:solidFill>
                    <a:srgbClr val="FF5050"/>
                  </a:solidFill>
                  <a:latin typeface="Arial" panose="020B0604020202020204" pitchFamily="34" charset="0"/>
                </a:endParaRPr>
              </a:p>
            </p:txBody>
          </p:sp>
          <p:sp>
            <p:nvSpPr>
              <p:cNvPr id="552135" name="Rectangle 199"/>
              <p:cNvSpPr>
                <a:spLocks noChangeArrowheads="1"/>
              </p:cNvSpPr>
              <p:nvPr/>
            </p:nvSpPr>
            <p:spPr bwMode="auto">
              <a:xfrm>
                <a:off x="3232" y="418"/>
                <a:ext cx="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endParaRPr lang="zh-CN" altLang="zh-CN" sz="1800">
                  <a:solidFill>
                    <a:srgbClr val="0000FF"/>
                  </a:solidFill>
                  <a:latin typeface="Arial" panose="020B0604020202020204" pitchFamily="34" charset="0"/>
                </a:endParaRPr>
              </a:p>
            </p:txBody>
          </p:sp>
          <p:sp>
            <p:nvSpPr>
              <p:cNvPr id="552136" name="Rectangle 200"/>
              <p:cNvSpPr>
                <a:spLocks noChangeArrowheads="1"/>
              </p:cNvSpPr>
              <p:nvPr/>
            </p:nvSpPr>
            <p:spPr bwMode="auto">
              <a:xfrm>
                <a:off x="3289" y="416"/>
                <a:ext cx="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endParaRPr lang="zh-CN" altLang="zh-CN" sz="1800">
                  <a:solidFill>
                    <a:srgbClr val="0000FF"/>
                  </a:solidFill>
                  <a:latin typeface="Arial" panose="020B0604020202020204" pitchFamily="34" charset="0"/>
                </a:endParaRPr>
              </a:p>
            </p:txBody>
          </p:sp>
        </p:grpSp>
        <p:sp>
          <p:nvSpPr>
            <p:cNvPr id="552137" name="Rectangle 201"/>
            <p:cNvSpPr>
              <a:spLocks noChangeArrowheads="1"/>
            </p:cNvSpPr>
            <p:nvPr/>
          </p:nvSpPr>
          <p:spPr bwMode="auto">
            <a:xfrm>
              <a:off x="443" y="1134"/>
              <a:ext cx="10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a:solidFill>
                    <a:srgbClr val="000000"/>
                  </a:solidFill>
                  <a:latin typeface="Times New Roman" panose="02020603050405020304" pitchFamily="18" charset="0"/>
                </a:rPr>
                <a:t>Q</a:t>
              </a:r>
              <a:endParaRPr lang="en-US" altLang="zh-CN" sz="1800">
                <a:latin typeface="Arial" panose="020B0604020202020204" pitchFamily="34" charset="0"/>
              </a:endParaRPr>
            </a:p>
          </p:txBody>
        </p:sp>
        <p:sp>
          <p:nvSpPr>
            <p:cNvPr id="552138" name="Rectangle 202"/>
            <p:cNvSpPr>
              <a:spLocks noChangeArrowheads="1"/>
            </p:cNvSpPr>
            <p:nvPr/>
          </p:nvSpPr>
          <p:spPr bwMode="auto">
            <a:xfrm>
              <a:off x="533" y="1213"/>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100">
                  <a:solidFill>
                    <a:srgbClr val="000000"/>
                  </a:solidFill>
                  <a:latin typeface="Times New Roman" panose="02020603050405020304" pitchFamily="18" charset="0"/>
                </a:rPr>
                <a:t>1</a:t>
              </a:r>
              <a:endParaRPr lang="en-US" altLang="zh-CN" sz="1800">
                <a:latin typeface="Arial" panose="020B0604020202020204" pitchFamily="34" charset="0"/>
              </a:endParaRPr>
            </a:p>
          </p:txBody>
        </p:sp>
        <p:sp>
          <p:nvSpPr>
            <p:cNvPr id="552139" name="Rectangle 203"/>
            <p:cNvSpPr>
              <a:spLocks noChangeArrowheads="1"/>
            </p:cNvSpPr>
            <p:nvPr/>
          </p:nvSpPr>
          <p:spPr bwMode="auto">
            <a:xfrm>
              <a:off x="569" y="1131"/>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100" i="1">
                  <a:solidFill>
                    <a:srgbClr val="000000"/>
                  </a:solidFill>
                  <a:latin typeface="Times New Roman" panose="02020603050405020304" pitchFamily="18" charset="0"/>
                </a:rPr>
                <a:t>n</a:t>
              </a:r>
              <a:endParaRPr lang="en-US" altLang="zh-CN" sz="1800">
                <a:latin typeface="Arial" panose="020B0604020202020204" pitchFamily="34" charset="0"/>
              </a:endParaRPr>
            </a:p>
          </p:txBody>
        </p:sp>
        <p:sp>
          <p:nvSpPr>
            <p:cNvPr id="552140" name="Rectangle 204"/>
            <p:cNvSpPr>
              <a:spLocks noChangeArrowheads="1"/>
            </p:cNvSpPr>
            <p:nvPr/>
          </p:nvSpPr>
          <p:spPr bwMode="auto">
            <a:xfrm>
              <a:off x="635" y="1142"/>
              <a:ext cx="10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a:solidFill>
                    <a:srgbClr val="000000"/>
                  </a:solidFill>
                  <a:latin typeface="Times New Roman" panose="02020603050405020304" pitchFamily="18" charset="0"/>
                </a:rPr>
                <a:t>Q</a:t>
              </a:r>
              <a:endParaRPr lang="en-US" altLang="zh-CN" sz="1800">
                <a:latin typeface="Arial" panose="020B0604020202020204" pitchFamily="34" charset="0"/>
              </a:endParaRPr>
            </a:p>
          </p:txBody>
        </p:sp>
        <p:sp>
          <p:nvSpPr>
            <p:cNvPr id="552141" name="Rectangle 205"/>
            <p:cNvSpPr>
              <a:spLocks noChangeArrowheads="1"/>
            </p:cNvSpPr>
            <p:nvPr/>
          </p:nvSpPr>
          <p:spPr bwMode="auto">
            <a:xfrm>
              <a:off x="732" y="1213"/>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100">
                  <a:solidFill>
                    <a:srgbClr val="000000"/>
                  </a:solidFill>
                  <a:latin typeface="Times New Roman" panose="02020603050405020304" pitchFamily="18" charset="0"/>
                </a:rPr>
                <a:t>0</a:t>
              </a:r>
              <a:endParaRPr lang="en-US" altLang="zh-CN" sz="1800">
                <a:latin typeface="Arial" panose="020B0604020202020204" pitchFamily="34" charset="0"/>
              </a:endParaRPr>
            </a:p>
          </p:txBody>
        </p:sp>
        <p:sp>
          <p:nvSpPr>
            <p:cNvPr id="552142" name="Rectangle 206"/>
            <p:cNvSpPr>
              <a:spLocks noChangeArrowheads="1"/>
            </p:cNvSpPr>
            <p:nvPr/>
          </p:nvSpPr>
          <p:spPr bwMode="auto">
            <a:xfrm>
              <a:off x="769" y="1131"/>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100" i="1">
                  <a:solidFill>
                    <a:srgbClr val="000000"/>
                  </a:solidFill>
                  <a:latin typeface="Times New Roman" panose="02020603050405020304" pitchFamily="18" charset="0"/>
                </a:rPr>
                <a:t>n</a:t>
              </a:r>
              <a:endParaRPr lang="en-US" altLang="zh-CN" sz="1800">
                <a:latin typeface="Arial" panose="020B0604020202020204" pitchFamily="34" charset="0"/>
              </a:endParaRPr>
            </a:p>
          </p:txBody>
        </p:sp>
        <p:sp>
          <p:nvSpPr>
            <p:cNvPr id="552143" name="Rectangle 207"/>
            <p:cNvSpPr>
              <a:spLocks noChangeArrowheads="1"/>
            </p:cNvSpPr>
            <p:nvPr/>
          </p:nvSpPr>
          <p:spPr bwMode="auto">
            <a:xfrm>
              <a:off x="282" y="1363"/>
              <a:ext cx="9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a:solidFill>
                    <a:srgbClr val="009900"/>
                  </a:solidFill>
                  <a:latin typeface="Times New Roman" panose="02020603050405020304" pitchFamily="18" charset="0"/>
                </a:rPr>
                <a:t>X</a:t>
              </a:r>
              <a:endParaRPr lang="en-US" altLang="zh-CN" sz="1800">
                <a:solidFill>
                  <a:srgbClr val="009900"/>
                </a:solidFill>
                <a:latin typeface="Arial" panose="020B0604020202020204" pitchFamily="34" charset="0"/>
              </a:endParaRPr>
            </a:p>
          </p:txBody>
        </p:sp>
        <p:sp>
          <p:nvSpPr>
            <p:cNvPr id="552144" name="Rectangle 208"/>
            <p:cNvSpPr>
              <a:spLocks noChangeArrowheads="1"/>
            </p:cNvSpPr>
            <p:nvPr/>
          </p:nvSpPr>
          <p:spPr bwMode="auto">
            <a:xfrm>
              <a:off x="313" y="1327"/>
              <a:ext cx="3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a:solidFill>
                    <a:srgbClr val="000000"/>
                  </a:solidFill>
                  <a:latin typeface="Times New Roman" panose="02020603050405020304" pitchFamily="18" charset="0"/>
                </a:rPr>
                <a:t> </a:t>
              </a:r>
              <a:endParaRPr lang="en-US" altLang="zh-CN" sz="1800">
                <a:latin typeface="Arial" panose="020B0604020202020204" pitchFamily="34" charset="0"/>
              </a:endParaRPr>
            </a:p>
          </p:txBody>
        </p:sp>
        <p:sp>
          <p:nvSpPr>
            <p:cNvPr id="552145" name="Line 209"/>
            <p:cNvSpPr>
              <a:spLocks noChangeShapeType="1"/>
            </p:cNvSpPr>
            <p:nvPr/>
          </p:nvSpPr>
          <p:spPr bwMode="auto">
            <a:xfrm>
              <a:off x="520" y="1824"/>
              <a:ext cx="165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2146" name="Rectangle 210"/>
            <p:cNvSpPr>
              <a:spLocks noChangeArrowheads="1"/>
            </p:cNvSpPr>
            <p:nvPr/>
          </p:nvSpPr>
          <p:spPr bwMode="auto">
            <a:xfrm>
              <a:off x="511" y="1477"/>
              <a:ext cx="1664" cy="694"/>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52147" name="Group 211"/>
          <p:cNvGrpSpPr>
            <a:grpSpLocks/>
          </p:cNvGrpSpPr>
          <p:nvPr/>
        </p:nvGrpSpPr>
        <p:grpSpPr bwMode="auto">
          <a:xfrm>
            <a:off x="2139950" y="5554663"/>
            <a:ext cx="1160463" cy="423862"/>
            <a:chOff x="4106" y="710"/>
            <a:chExt cx="731" cy="267"/>
          </a:xfrm>
        </p:grpSpPr>
        <p:sp>
          <p:nvSpPr>
            <p:cNvPr id="552148" name="Freeform 212"/>
            <p:cNvSpPr>
              <a:spLocks/>
            </p:cNvSpPr>
            <p:nvPr/>
          </p:nvSpPr>
          <p:spPr bwMode="auto">
            <a:xfrm>
              <a:off x="4106" y="865"/>
              <a:ext cx="29" cy="60"/>
            </a:xfrm>
            <a:custGeom>
              <a:avLst/>
              <a:gdLst>
                <a:gd name="T0" fmla="*/ 15 w 29"/>
                <a:gd name="T1" fmla="*/ 8 h 60"/>
                <a:gd name="T2" fmla="*/ 15 w 29"/>
                <a:gd name="T3" fmla="*/ 6 h 60"/>
                <a:gd name="T4" fmla="*/ 12 w 29"/>
                <a:gd name="T5" fmla="*/ 4 h 60"/>
                <a:gd name="T6" fmla="*/ 10 w 29"/>
                <a:gd name="T7" fmla="*/ 2 h 60"/>
                <a:gd name="T8" fmla="*/ 7 w 29"/>
                <a:gd name="T9" fmla="*/ 0 h 60"/>
                <a:gd name="T10" fmla="*/ 7 w 29"/>
                <a:gd name="T11" fmla="*/ 0 h 60"/>
                <a:gd name="T12" fmla="*/ 5 w 29"/>
                <a:gd name="T13" fmla="*/ 2 h 60"/>
                <a:gd name="T14" fmla="*/ 2 w 29"/>
                <a:gd name="T15" fmla="*/ 4 h 60"/>
                <a:gd name="T16" fmla="*/ 0 w 29"/>
                <a:gd name="T17" fmla="*/ 6 h 60"/>
                <a:gd name="T18" fmla="*/ 2 w 29"/>
                <a:gd name="T19" fmla="*/ 25 h 60"/>
                <a:gd name="T20" fmla="*/ 2 w 29"/>
                <a:gd name="T21" fmla="*/ 27 h 60"/>
                <a:gd name="T22" fmla="*/ 10 w 29"/>
                <a:gd name="T23" fmla="*/ 45 h 60"/>
                <a:gd name="T24" fmla="*/ 10 w 29"/>
                <a:gd name="T25" fmla="*/ 48 h 60"/>
                <a:gd name="T26" fmla="*/ 17 w 29"/>
                <a:gd name="T27" fmla="*/ 56 h 60"/>
                <a:gd name="T28" fmla="*/ 19 w 29"/>
                <a:gd name="T29" fmla="*/ 58 h 60"/>
                <a:gd name="T30" fmla="*/ 22 w 29"/>
                <a:gd name="T31" fmla="*/ 60 h 60"/>
                <a:gd name="T32" fmla="*/ 24 w 29"/>
                <a:gd name="T33" fmla="*/ 60 h 60"/>
                <a:gd name="T34" fmla="*/ 27 w 29"/>
                <a:gd name="T35" fmla="*/ 58 h 60"/>
                <a:gd name="T36" fmla="*/ 29 w 29"/>
                <a:gd name="T37" fmla="*/ 56 h 60"/>
                <a:gd name="T38" fmla="*/ 29 w 29"/>
                <a:gd name="T39" fmla="*/ 54 h 60"/>
                <a:gd name="T40" fmla="*/ 29 w 29"/>
                <a:gd name="T41" fmla="*/ 52 h 60"/>
                <a:gd name="T42" fmla="*/ 29 w 29"/>
                <a:gd name="T43" fmla="*/ 50 h 60"/>
                <a:gd name="T44" fmla="*/ 22 w 29"/>
                <a:gd name="T45" fmla="*/ 41 h 60"/>
                <a:gd name="T46" fmla="*/ 17 w 29"/>
                <a:gd name="T47" fmla="*/ 45 h 60"/>
                <a:gd name="T48" fmla="*/ 24 w 29"/>
                <a:gd name="T49" fmla="*/ 43 h 60"/>
                <a:gd name="T50" fmla="*/ 17 w 29"/>
                <a:gd name="T51" fmla="*/ 25 h 60"/>
                <a:gd name="T52" fmla="*/ 10 w 29"/>
                <a:gd name="T53" fmla="*/ 27 h 60"/>
                <a:gd name="T54" fmla="*/ 17 w 29"/>
                <a:gd name="T55" fmla="*/ 27 h 60"/>
                <a:gd name="T56" fmla="*/ 15 w 29"/>
                <a:gd name="T57"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 h="60">
                  <a:moveTo>
                    <a:pt x="15" y="8"/>
                  </a:moveTo>
                  <a:lnTo>
                    <a:pt x="15" y="6"/>
                  </a:lnTo>
                  <a:lnTo>
                    <a:pt x="12" y="4"/>
                  </a:lnTo>
                  <a:lnTo>
                    <a:pt x="10" y="2"/>
                  </a:lnTo>
                  <a:lnTo>
                    <a:pt x="7" y="0"/>
                  </a:lnTo>
                  <a:lnTo>
                    <a:pt x="7" y="0"/>
                  </a:lnTo>
                  <a:lnTo>
                    <a:pt x="5" y="2"/>
                  </a:lnTo>
                  <a:lnTo>
                    <a:pt x="2" y="4"/>
                  </a:lnTo>
                  <a:lnTo>
                    <a:pt x="0" y="6"/>
                  </a:lnTo>
                  <a:lnTo>
                    <a:pt x="2" y="25"/>
                  </a:lnTo>
                  <a:lnTo>
                    <a:pt x="2" y="27"/>
                  </a:lnTo>
                  <a:lnTo>
                    <a:pt x="10" y="45"/>
                  </a:lnTo>
                  <a:lnTo>
                    <a:pt x="10" y="48"/>
                  </a:lnTo>
                  <a:lnTo>
                    <a:pt x="17" y="56"/>
                  </a:lnTo>
                  <a:lnTo>
                    <a:pt x="19" y="58"/>
                  </a:lnTo>
                  <a:lnTo>
                    <a:pt x="22" y="60"/>
                  </a:lnTo>
                  <a:lnTo>
                    <a:pt x="24" y="60"/>
                  </a:lnTo>
                  <a:lnTo>
                    <a:pt x="27" y="58"/>
                  </a:lnTo>
                  <a:lnTo>
                    <a:pt x="29" y="56"/>
                  </a:lnTo>
                  <a:lnTo>
                    <a:pt x="29" y="54"/>
                  </a:lnTo>
                  <a:lnTo>
                    <a:pt x="29" y="52"/>
                  </a:lnTo>
                  <a:lnTo>
                    <a:pt x="29" y="50"/>
                  </a:lnTo>
                  <a:lnTo>
                    <a:pt x="22" y="41"/>
                  </a:lnTo>
                  <a:lnTo>
                    <a:pt x="17" y="45"/>
                  </a:lnTo>
                  <a:lnTo>
                    <a:pt x="24" y="43"/>
                  </a:lnTo>
                  <a:lnTo>
                    <a:pt x="17" y="25"/>
                  </a:lnTo>
                  <a:lnTo>
                    <a:pt x="10" y="27"/>
                  </a:lnTo>
                  <a:lnTo>
                    <a:pt x="17" y="27"/>
                  </a:lnTo>
                  <a:lnTo>
                    <a:pt x="15" y="8"/>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2149" name="Freeform 213"/>
            <p:cNvSpPr>
              <a:spLocks/>
            </p:cNvSpPr>
            <p:nvPr/>
          </p:nvSpPr>
          <p:spPr bwMode="auto">
            <a:xfrm>
              <a:off x="4150" y="941"/>
              <a:ext cx="67" cy="33"/>
            </a:xfrm>
            <a:custGeom>
              <a:avLst/>
              <a:gdLst>
                <a:gd name="T0" fmla="*/ 10 w 67"/>
                <a:gd name="T1" fmla="*/ 0 h 33"/>
                <a:gd name="T2" fmla="*/ 8 w 67"/>
                <a:gd name="T3" fmla="*/ 0 h 33"/>
                <a:gd name="T4" fmla="*/ 5 w 67"/>
                <a:gd name="T5" fmla="*/ 0 h 33"/>
                <a:gd name="T6" fmla="*/ 3 w 67"/>
                <a:gd name="T7" fmla="*/ 0 h 33"/>
                <a:gd name="T8" fmla="*/ 0 w 67"/>
                <a:gd name="T9" fmla="*/ 3 h 33"/>
                <a:gd name="T10" fmla="*/ 0 w 67"/>
                <a:gd name="T11" fmla="*/ 5 h 33"/>
                <a:gd name="T12" fmla="*/ 0 w 67"/>
                <a:gd name="T13" fmla="*/ 7 h 33"/>
                <a:gd name="T14" fmla="*/ 0 w 67"/>
                <a:gd name="T15" fmla="*/ 9 h 33"/>
                <a:gd name="T16" fmla="*/ 3 w 67"/>
                <a:gd name="T17" fmla="*/ 11 h 33"/>
                <a:gd name="T18" fmla="*/ 13 w 67"/>
                <a:gd name="T19" fmla="*/ 17 h 33"/>
                <a:gd name="T20" fmla="*/ 33 w 67"/>
                <a:gd name="T21" fmla="*/ 27 h 33"/>
                <a:gd name="T22" fmla="*/ 35 w 67"/>
                <a:gd name="T23" fmla="*/ 27 h 33"/>
                <a:gd name="T24" fmla="*/ 58 w 67"/>
                <a:gd name="T25" fmla="*/ 33 h 33"/>
                <a:gd name="T26" fmla="*/ 58 w 67"/>
                <a:gd name="T27" fmla="*/ 33 h 33"/>
                <a:gd name="T28" fmla="*/ 60 w 67"/>
                <a:gd name="T29" fmla="*/ 33 h 33"/>
                <a:gd name="T30" fmla="*/ 63 w 67"/>
                <a:gd name="T31" fmla="*/ 33 h 33"/>
                <a:gd name="T32" fmla="*/ 65 w 67"/>
                <a:gd name="T33" fmla="*/ 31 h 33"/>
                <a:gd name="T34" fmla="*/ 67 w 67"/>
                <a:gd name="T35" fmla="*/ 29 h 33"/>
                <a:gd name="T36" fmla="*/ 67 w 67"/>
                <a:gd name="T37" fmla="*/ 27 h 33"/>
                <a:gd name="T38" fmla="*/ 65 w 67"/>
                <a:gd name="T39" fmla="*/ 25 h 33"/>
                <a:gd name="T40" fmla="*/ 63 w 67"/>
                <a:gd name="T41" fmla="*/ 23 h 33"/>
                <a:gd name="T42" fmla="*/ 60 w 67"/>
                <a:gd name="T43" fmla="*/ 21 h 33"/>
                <a:gd name="T44" fmla="*/ 60 w 67"/>
                <a:gd name="T45" fmla="*/ 21 h 33"/>
                <a:gd name="T46" fmla="*/ 38 w 67"/>
                <a:gd name="T47" fmla="*/ 15 h 33"/>
                <a:gd name="T48" fmla="*/ 38 w 67"/>
                <a:gd name="T49" fmla="*/ 21 h 33"/>
                <a:gd name="T50" fmla="*/ 40 w 67"/>
                <a:gd name="T51" fmla="*/ 17 h 33"/>
                <a:gd name="T52" fmla="*/ 20 w 67"/>
                <a:gd name="T53" fmla="*/ 7 h 33"/>
                <a:gd name="T54" fmla="*/ 10 w 67"/>
                <a:gd name="T55"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33">
                  <a:moveTo>
                    <a:pt x="10" y="0"/>
                  </a:moveTo>
                  <a:lnTo>
                    <a:pt x="8" y="0"/>
                  </a:lnTo>
                  <a:lnTo>
                    <a:pt x="5" y="0"/>
                  </a:lnTo>
                  <a:lnTo>
                    <a:pt x="3" y="0"/>
                  </a:lnTo>
                  <a:lnTo>
                    <a:pt x="0" y="3"/>
                  </a:lnTo>
                  <a:lnTo>
                    <a:pt x="0" y="5"/>
                  </a:lnTo>
                  <a:lnTo>
                    <a:pt x="0" y="7"/>
                  </a:lnTo>
                  <a:lnTo>
                    <a:pt x="0" y="9"/>
                  </a:lnTo>
                  <a:lnTo>
                    <a:pt x="3" y="11"/>
                  </a:lnTo>
                  <a:lnTo>
                    <a:pt x="13" y="17"/>
                  </a:lnTo>
                  <a:lnTo>
                    <a:pt x="33" y="27"/>
                  </a:lnTo>
                  <a:lnTo>
                    <a:pt x="35" y="27"/>
                  </a:lnTo>
                  <a:lnTo>
                    <a:pt x="58" y="33"/>
                  </a:lnTo>
                  <a:lnTo>
                    <a:pt x="58" y="33"/>
                  </a:lnTo>
                  <a:lnTo>
                    <a:pt x="60" y="33"/>
                  </a:lnTo>
                  <a:lnTo>
                    <a:pt x="63" y="33"/>
                  </a:lnTo>
                  <a:lnTo>
                    <a:pt x="65" y="31"/>
                  </a:lnTo>
                  <a:lnTo>
                    <a:pt x="67" y="29"/>
                  </a:lnTo>
                  <a:lnTo>
                    <a:pt x="67" y="27"/>
                  </a:lnTo>
                  <a:lnTo>
                    <a:pt x="65" y="25"/>
                  </a:lnTo>
                  <a:lnTo>
                    <a:pt x="63" y="23"/>
                  </a:lnTo>
                  <a:lnTo>
                    <a:pt x="60" y="21"/>
                  </a:lnTo>
                  <a:lnTo>
                    <a:pt x="60" y="21"/>
                  </a:lnTo>
                  <a:lnTo>
                    <a:pt x="38" y="15"/>
                  </a:lnTo>
                  <a:lnTo>
                    <a:pt x="38" y="21"/>
                  </a:lnTo>
                  <a:lnTo>
                    <a:pt x="40" y="17"/>
                  </a:lnTo>
                  <a:lnTo>
                    <a:pt x="20" y="7"/>
                  </a:lnTo>
                  <a:lnTo>
                    <a:pt x="1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2150" name="Freeform 214"/>
            <p:cNvSpPr>
              <a:spLocks/>
            </p:cNvSpPr>
            <p:nvPr/>
          </p:nvSpPr>
          <p:spPr bwMode="auto">
            <a:xfrm>
              <a:off x="4247" y="964"/>
              <a:ext cx="75" cy="13"/>
            </a:xfrm>
            <a:custGeom>
              <a:avLst/>
              <a:gdLst>
                <a:gd name="T0" fmla="*/ 8 w 75"/>
                <a:gd name="T1" fmla="*/ 0 h 13"/>
                <a:gd name="T2" fmla="*/ 5 w 75"/>
                <a:gd name="T3" fmla="*/ 0 h 13"/>
                <a:gd name="T4" fmla="*/ 3 w 75"/>
                <a:gd name="T5" fmla="*/ 2 h 13"/>
                <a:gd name="T6" fmla="*/ 0 w 75"/>
                <a:gd name="T7" fmla="*/ 4 h 13"/>
                <a:gd name="T8" fmla="*/ 0 w 75"/>
                <a:gd name="T9" fmla="*/ 6 h 13"/>
                <a:gd name="T10" fmla="*/ 0 w 75"/>
                <a:gd name="T11" fmla="*/ 8 h 13"/>
                <a:gd name="T12" fmla="*/ 0 w 75"/>
                <a:gd name="T13" fmla="*/ 10 h 13"/>
                <a:gd name="T14" fmla="*/ 3 w 75"/>
                <a:gd name="T15" fmla="*/ 13 h 13"/>
                <a:gd name="T16" fmla="*/ 5 w 75"/>
                <a:gd name="T17" fmla="*/ 13 h 13"/>
                <a:gd name="T18" fmla="*/ 65 w 75"/>
                <a:gd name="T19" fmla="*/ 13 h 13"/>
                <a:gd name="T20" fmla="*/ 67 w 75"/>
                <a:gd name="T21" fmla="*/ 13 h 13"/>
                <a:gd name="T22" fmla="*/ 70 w 75"/>
                <a:gd name="T23" fmla="*/ 13 h 13"/>
                <a:gd name="T24" fmla="*/ 72 w 75"/>
                <a:gd name="T25" fmla="*/ 10 h 13"/>
                <a:gd name="T26" fmla="*/ 75 w 75"/>
                <a:gd name="T27" fmla="*/ 8 h 13"/>
                <a:gd name="T28" fmla="*/ 75 w 75"/>
                <a:gd name="T29" fmla="*/ 6 h 13"/>
                <a:gd name="T30" fmla="*/ 72 w 75"/>
                <a:gd name="T31" fmla="*/ 4 h 13"/>
                <a:gd name="T32" fmla="*/ 70 w 75"/>
                <a:gd name="T33" fmla="*/ 2 h 13"/>
                <a:gd name="T34" fmla="*/ 67 w 75"/>
                <a:gd name="T35" fmla="*/ 0 h 13"/>
                <a:gd name="T36" fmla="*/ 8 w 75"/>
                <a:gd name="T3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 h="13">
                  <a:moveTo>
                    <a:pt x="8" y="0"/>
                  </a:moveTo>
                  <a:lnTo>
                    <a:pt x="5" y="0"/>
                  </a:lnTo>
                  <a:lnTo>
                    <a:pt x="3" y="2"/>
                  </a:lnTo>
                  <a:lnTo>
                    <a:pt x="0" y="4"/>
                  </a:lnTo>
                  <a:lnTo>
                    <a:pt x="0" y="6"/>
                  </a:lnTo>
                  <a:lnTo>
                    <a:pt x="0" y="8"/>
                  </a:lnTo>
                  <a:lnTo>
                    <a:pt x="0" y="10"/>
                  </a:lnTo>
                  <a:lnTo>
                    <a:pt x="3" y="13"/>
                  </a:lnTo>
                  <a:lnTo>
                    <a:pt x="5" y="13"/>
                  </a:lnTo>
                  <a:lnTo>
                    <a:pt x="65" y="13"/>
                  </a:lnTo>
                  <a:lnTo>
                    <a:pt x="67" y="13"/>
                  </a:lnTo>
                  <a:lnTo>
                    <a:pt x="70" y="13"/>
                  </a:lnTo>
                  <a:lnTo>
                    <a:pt x="72" y="10"/>
                  </a:lnTo>
                  <a:lnTo>
                    <a:pt x="75" y="8"/>
                  </a:lnTo>
                  <a:lnTo>
                    <a:pt x="75" y="6"/>
                  </a:lnTo>
                  <a:lnTo>
                    <a:pt x="72" y="4"/>
                  </a:lnTo>
                  <a:lnTo>
                    <a:pt x="70" y="2"/>
                  </a:lnTo>
                  <a:lnTo>
                    <a:pt x="67" y="0"/>
                  </a:lnTo>
                  <a:lnTo>
                    <a:pt x="8"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2151" name="Freeform 215"/>
            <p:cNvSpPr>
              <a:spLocks/>
            </p:cNvSpPr>
            <p:nvPr/>
          </p:nvSpPr>
          <p:spPr bwMode="auto">
            <a:xfrm>
              <a:off x="4352" y="964"/>
              <a:ext cx="74" cy="13"/>
            </a:xfrm>
            <a:custGeom>
              <a:avLst/>
              <a:gdLst>
                <a:gd name="T0" fmla="*/ 7 w 74"/>
                <a:gd name="T1" fmla="*/ 0 h 13"/>
                <a:gd name="T2" fmla="*/ 5 w 74"/>
                <a:gd name="T3" fmla="*/ 0 h 13"/>
                <a:gd name="T4" fmla="*/ 2 w 74"/>
                <a:gd name="T5" fmla="*/ 2 h 13"/>
                <a:gd name="T6" fmla="*/ 0 w 74"/>
                <a:gd name="T7" fmla="*/ 4 h 13"/>
                <a:gd name="T8" fmla="*/ 0 w 74"/>
                <a:gd name="T9" fmla="*/ 6 h 13"/>
                <a:gd name="T10" fmla="*/ 0 w 74"/>
                <a:gd name="T11" fmla="*/ 8 h 13"/>
                <a:gd name="T12" fmla="*/ 0 w 74"/>
                <a:gd name="T13" fmla="*/ 10 h 13"/>
                <a:gd name="T14" fmla="*/ 2 w 74"/>
                <a:gd name="T15" fmla="*/ 13 h 13"/>
                <a:gd name="T16" fmla="*/ 5 w 74"/>
                <a:gd name="T17" fmla="*/ 13 h 13"/>
                <a:gd name="T18" fmla="*/ 64 w 74"/>
                <a:gd name="T19" fmla="*/ 13 h 13"/>
                <a:gd name="T20" fmla="*/ 67 w 74"/>
                <a:gd name="T21" fmla="*/ 13 h 13"/>
                <a:gd name="T22" fmla="*/ 69 w 74"/>
                <a:gd name="T23" fmla="*/ 13 h 13"/>
                <a:gd name="T24" fmla="*/ 72 w 74"/>
                <a:gd name="T25" fmla="*/ 10 h 13"/>
                <a:gd name="T26" fmla="*/ 74 w 74"/>
                <a:gd name="T27" fmla="*/ 8 h 13"/>
                <a:gd name="T28" fmla="*/ 74 w 74"/>
                <a:gd name="T29" fmla="*/ 6 h 13"/>
                <a:gd name="T30" fmla="*/ 72 w 74"/>
                <a:gd name="T31" fmla="*/ 4 h 13"/>
                <a:gd name="T32" fmla="*/ 69 w 74"/>
                <a:gd name="T33" fmla="*/ 2 h 13"/>
                <a:gd name="T34" fmla="*/ 67 w 74"/>
                <a:gd name="T35" fmla="*/ 0 h 13"/>
                <a:gd name="T36" fmla="*/ 7 w 74"/>
                <a:gd name="T3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 h="13">
                  <a:moveTo>
                    <a:pt x="7" y="0"/>
                  </a:moveTo>
                  <a:lnTo>
                    <a:pt x="5" y="0"/>
                  </a:lnTo>
                  <a:lnTo>
                    <a:pt x="2" y="2"/>
                  </a:lnTo>
                  <a:lnTo>
                    <a:pt x="0" y="4"/>
                  </a:lnTo>
                  <a:lnTo>
                    <a:pt x="0" y="6"/>
                  </a:lnTo>
                  <a:lnTo>
                    <a:pt x="0" y="8"/>
                  </a:lnTo>
                  <a:lnTo>
                    <a:pt x="0" y="10"/>
                  </a:lnTo>
                  <a:lnTo>
                    <a:pt x="2" y="13"/>
                  </a:lnTo>
                  <a:lnTo>
                    <a:pt x="5" y="13"/>
                  </a:lnTo>
                  <a:lnTo>
                    <a:pt x="64" y="13"/>
                  </a:lnTo>
                  <a:lnTo>
                    <a:pt x="67" y="13"/>
                  </a:lnTo>
                  <a:lnTo>
                    <a:pt x="69" y="13"/>
                  </a:lnTo>
                  <a:lnTo>
                    <a:pt x="72" y="10"/>
                  </a:lnTo>
                  <a:lnTo>
                    <a:pt x="74" y="8"/>
                  </a:lnTo>
                  <a:lnTo>
                    <a:pt x="74" y="6"/>
                  </a:lnTo>
                  <a:lnTo>
                    <a:pt x="72" y="4"/>
                  </a:lnTo>
                  <a:lnTo>
                    <a:pt x="69" y="2"/>
                  </a:lnTo>
                  <a:lnTo>
                    <a:pt x="67" y="0"/>
                  </a:lnTo>
                  <a:lnTo>
                    <a:pt x="7"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2152" name="Freeform 216"/>
            <p:cNvSpPr>
              <a:spLocks/>
            </p:cNvSpPr>
            <p:nvPr/>
          </p:nvSpPr>
          <p:spPr bwMode="auto">
            <a:xfrm>
              <a:off x="4456" y="964"/>
              <a:ext cx="75" cy="13"/>
            </a:xfrm>
            <a:custGeom>
              <a:avLst/>
              <a:gdLst>
                <a:gd name="T0" fmla="*/ 8 w 75"/>
                <a:gd name="T1" fmla="*/ 0 h 13"/>
                <a:gd name="T2" fmla="*/ 5 w 75"/>
                <a:gd name="T3" fmla="*/ 0 h 13"/>
                <a:gd name="T4" fmla="*/ 3 w 75"/>
                <a:gd name="T5" fmla="*/ 2 h 13"/>
                <a:gd name="T6" fmla="*/ 0 w 75"/>
                <a:gd name="T7" fmla="*/ 4 h 13"/>
                <a:gd name="T8" fmla="*/ 0 w 75"/>
                <a:gd name="T9" fmla="*/ 6 h 13"/>
                <a:gd name="T10" fmla="*/ 0 w 75"/>
                <a:gd name="T11" fmla="*/ 8 h 13"/>
                <a:gd name="T12" fmla="*/ 0 w 75"/>
                <a:gd name="T13" fmla="*/ 10 h 13"/>
                <a:gd name="T14" fmla="*/ 3 w 75"/>
                <a:gd name="T15" fmla="*/ 13 h 13"/>
                <a:gd name="T16" fmla="*/ 5 w 75"/>
                <a:gd name="T17" fmla="*/ 13 h 13"/>
                <a:gd name="T18" fmla="*/ 65 w 75"/>
                <a:gd name="T19" fmla="*/ 13 h 13"/>
                <a:gd name="T20" fmla="*/ 67 w 75"/>
                <a:gd name="T21" fmla="*/ 13 h 13"/>
                <a:gd name="T22" fmla="*/ 70 w 75"/>
                <a:gd name="T23" fmla="*/ 13 h 13"/>
                <a:gd name="T24" fmla="*/ 72 w 75"/>
                <a:gd name="T25" fmla="*/ 10 h 13"/>
                <a:gd name="T26" fmla="*/ 75 w 75"/>
                <a:gd name="T27" fmla="*/ 8 h 13"/>
                <a:gd name="T28" fmla="*/ 75 w 75"/>
                <a:gd name="T29" fmla="*/ 6 h 13"/>
                <a:gd name="T30" fmla="*/ 72 w 75"/>
                <a:gd name="T31" fmla="*/ 4 h 13"/>
                <a:gd name="T32" fmla="*/ 70 w 75"/>
                <a:gd name="T33" fmla="*/ 2 h 13"/>
                <a:gd name="T34" fmla="*/ 67 w 75"/>
                <a:gd name="T35" fmla="*/ 0 h 13"/>
                <a:gd name="T36" fmla="*/ 8 w 75"/>
                <a:gd name="T3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 h="13">
                  <a:moveTo>
                    <a:pt x="8" y="0"/>
                  </a:moveTo>
                  <a:lnTo>
                    <a:pt x="5" y="0"/>
                  </a:lnTo>
                  <a:lnTo>
                    <a:pt x="3" y="2"/>
                  </a:lnTo>
                  <a:lnTo>
                    <a:pt x="0" y="4"/>
                  </a:lnTo>
                  <a:lnTo>
                    <a:pt x="0" y="6"/>
                  </a:lnTo>
                  <a:lnTo>
                    <a:pt x="0" y="8"/>
                  </a:lnTo>
                  <a:lnTo>
                    <a:pt x="0" y="10"/>
                  </a:lnTo>
                  <a:lnTo>
                    <a:pt x="3" y="13"/>
                  </a:lnTo>
                  <a:lnTo>
                    <a:pt x="5" y="13"/>
                  </a:lnTo>
                  <a:lnTo>
                    <a:pt x="65" y="13"/>
                  </a:lnTo>
                  <a:lnTo>
                    <a:pt x="67" y="13"/>
                  </a:lnTo>
                  <a:lnTo>
                    <a:pt x="70" y="13"/>
                  </a:lnTo>
                  <a:lnTo>
                    <a:pt x="72" y="10"/>
                  </a:lnTo>
                  <a:lnTo>
                    <a:pt x="75" y="8"/>
                  </a:lnTo>
                  <a:lnTo>
                    <a:pt x="75" y="6"/>
                  </a:lnTo>
                  <a:lnTo>
                    <a:pt x="72" y="4"/>
                  </a:lnTo>
                  <a:lnTo>
                    <a:pt x="70" y="2"/>
                  </a:lnTo>
                  <a:lnTo>
                    <a:pt x="67" y="0"/>
                  </a:lnTo>
                  <a:lnTo>
                    <a:pt x="8"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2153" name="Freeform 217"/>
            <p:cNvSpPr>
              <a:spLocks/>
            </p:cNvSpPr>
            <p:nvPr/>
          </p:nvSpPr>
          <p:spPr bwMode="auto">
            <a:xfrm>
              <a:off x="4561" y="964"/>
              <a:ext cx="74" cy="13"/>
            </a:xfrm>
            <a:custGeom>
              <a:avLst/>
              <a:gdLst>
                <a:gd name="T0" fmla="*/ 7 w 74"/>
                <a:gd name="T1" fmla="*/ 0 h 13"/>
                <a:gd name="T2" fmla="*/ 5 w 74"/>
                <a:gd name="T3" fmla="*/ 0 h 13"/>
                <a:gd name="T4" fmla="*/ 2 w 74"/>
                <a:gd name="T5" fmla="*/ 2 h 13"/>
                <a:gd name="T6" fmla="*/ 0 w 74"/>
                <a:gd name="T7" fmla="*/ 4 h 13"/>
                <a:gd name="T8" fmla="*/ 0 w 74"/>
                <a:gd name="T9" fmla="*/ 6 h 13"/>
                <a:gd name="T10" fmla="*/ 0 w 74"/>
                <a:gd name="T11" fmla="*/ 8 h 13"/>
                <a:gd name="T12" fmla="*/ 0 w 74"/>
                <a:gd name="T13" fmla="*/ 10 h 13"/>
                <a:gd name="T14" fmla="*/ 2 w 74"/>
                <a:gd name="T15" fmla="*/ 13 h 13"/>
                <a:gd name="T16" fmla="*/ 5 w 74"/>
                <a:gd name="T17" fmla="*/ 13 h 13"/>
                <a:gd name="T18" fmla="*/ 64 w 74"/>
                <a:gd name="T19" fmla="*/ 13 h 13"/>
                <a:gd name="T20" fmla="*/ 67 w 74"/>
                <a:gd name="T21" fmla="*/ 13 h 13"/>
                <a:gd name="T22" fmla="*/ 69 w 74"/>
                <a:gd name="T23" fmla="*/ 13 h 13"/>
                <a:gd name="T24" fmla="*/ 72 w 74"/>
                <a:gd name="T25" fmla="*/ 10 h 13"/>
                <a:gd name="T26" fmla="*/ 74 w 74"/>
                <a:gd name="T27" fmla="*/ 8 h 13"/>
                <a:gd name="T28" fmla="*/ 74 w 74"/>
                <a:gd name="T29" fmla="*/ 6 h 13"/>
                <a:gd name="T30" fmla="*/ 72 w 74"/>
                <a:gd name="T31" fmla="*/ 4 h 13"/>
                <a:gd name="T32" fmla="*/ 69 w 74"/>
                <a:gd name="T33" fmla="*/ 2 h 13"/>
                <a:gd name="T34" fmla="*/ 67 w 74"/>
                <a:gd name="T35" fmla="*/ 0 h 13"/>
                <a:gd name="T36" fmla="*/ 7 w 74"/>
                <a:gd name="T3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 h="13">
                  <a:moveTo>
                    <a:pt x="7" y="0"/>
                  </a:moveTo>
                  <a:lnTo>
                    <a:pt x="5" y="0"/>
                  </a:lnTo>
                  <a:lnTo>
                    <a:pt x="2" y="2"/>
                  </a:lnTo>
                  <a:lnTo>
                    <a:pt x="0" y="4"/>
                  </a:lnTo>
                  <a:lnTo>
                    <a:pt x="0" y="6"/>
                  </a:lnTo>
                  <a:lnTo>
                    <a:pt x="0" y="8"/>
                  </a:lnTo>
                  <a:lnTo>
                    <a:pt x="0" y="10"/>
                  </a:lnTo>
                  <a:lnTo>
                    <a:pt x="2" y="13"/>
                  </a:lnTo>
                  <a:lnTo>
                    <a:pt x="5" y="13"/>
                  </a:lnTo>
                  <a:lnTo>
                    <a:pt x="64" y="13"/>
                  </a:lnTo>
                  <a:lnTo>
                    <a:pt x="67" y="13"/>
                  </a:lnTo>
                  <a:lnTo>
                    <a:pt x="69" y="13"/>
                  </a:lnTo>
                  <a:lnTo>
                    <a:pt x="72" y="10"/>
                  </a:lnTo>
                  <a:lnTo>
                    <a:pt x="74" y="8"/>
                  </a:lnTo>
                  <a:lnTo>
                    <a:pt x="74" y="6"/>
                  </a:lnTo>
                  <a:lnTo>
                    <a:pt x="72" y="4"/>
                  </a:lnTo>
                  <a:lnTo>
                    <a:pt x="69" y="2"/>
                  </a:lnTo>
                  <a:lnTo>
                    <a:pt x="67" y="0"/>
                  </a:lnTo>
                  <a:lnTo>
                    <a:pt x="7"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2154" name="Freeform 218"/>
            <p:cNvSpPr>
              <a:spLocks/>
            </p:cNvSpPr>
            <p:nvPr/>
          </p:nvSpPr>
          <p:spPr bwMode="auto">
            <a:xfrm>
              <a:off x="4665" y="962"/>
              <a:ext cx="75" cy="15"/>
            </a:xfrm>
            <a:custGeom>
              <a:avLst/>
              <a:gdLst>
                <a:gd name="T0" fmla="*/ 8 w 75"/>
                <a:gd name="T1" fmla="*/ 2 h 15"/>
                <a:gd name="T2" fmla="*/ 5 w 75"/>
                <a:gd name="T3" fmla="*/ 2 h 15"/>
                <a:gd name="T4" fmla="*/ 3 w 75"/>
                <a:gd name="T5" fmla="*/ 4 h 15"/>
                <a:gd name="T6" fmla="*/ 0 w 75"/>
                <a:gd name="T7" fmla="*/ 6 h 15"/>
                <a:gd name="T8" fmla="*/ 0 w 75"/>
                <a:gd name="T9" fmla="*/ 8 h 15"/>
                <a:gd name="T10" fmla="*/ 0 w 75"/>
                <a:gd name="T11" fmla="*/ 10 h 15"/>
                <a:gd name="T12" fmla="*/ 0 w 75"/>
                <a:gd name="T13" fmla="*/ 12 h 15"/>
                <a:gd name="T14" fmla="*/ 3 w 75"/>
                <a:gd name="T15" fmla="*/ 15 h 15"/>
                <a:gd name="T16" fmla="*/ 5 w 75"/>
                <a:gd name="T17" fmla="*/ 15 h 15"/>
                <a:gd name="T18" fmla="*/ 45 w 75"/>
                <a:gd name="T19" fmla="*/ 15 h 15"/>
                <a:gd name="T20" fmla="*/ 65 w 75"/>
                <a:gd name="T21" fmla="*/ 12 h 15"/>
                <a:gd name="T22" fmla="*/ 67 w 75"/>
                <a:gd name="T23" fmla="*/ 12 h 15"/>
                <a:gd name="T24" fmla="*/ 70 w 75"/>
                <a:gd name="T25" fmla="*/ 12 h 15"/>
                <a:gd name="T26" fmla="*/ 72 w 75"/>
                <a:gd name="T27" fmla="*/ 10 h 15"/>
                <a:gd name="T28" fmla="*/ 75 w 75"/>
                <a:gd name="T29" fmla="*/ 8 h 15"/>
                <a:gd name="T30" fmla="*/ 75 w 75"/>
                <a:gd name="T31" fmla="*/ 6 h 15"/>
                <a:gd name="T32" fmla="*/ 72 w 75"/>
                <a:gd name="T33" fmla="*/ 4 h 15"/>
                <a:gd name="T34" fmla="*/ 70 w 75"/>
                <a:gd name="T35" fmla="*/ 2 h 15"/>
                <a:gd name="T36" fmla="*/ 67 w 75"/>
                <a:gd name="T37" fmla="*/ 0 h 15"/>
                <a:gd name="T38" fmla="*/ 47 w 75"/>
                <a:gd name="T39" fmla="*/ 2 h 15"/>
                <a:gd name="T40" fmla="*/ 8 w 75"/>
                <a:gd name="T41"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 h="15">
                  <a:moveTo>
                    <a:pt x="8" y="2"/>
                  </a:moveTo>
                  <a:lnTo>
                    <a:pt x="5" y="2"/>
                  </a:lnTo>
                  <a:lnTo>
                    <a:pt x="3" y="4"/>
                  </a:lnTo>
                  <a:lnTo>
                    <a:pt x="0" y="6"/>
                  </a:lnTo>
                  <a:lnTo>
                    <a:pt x="0" y="8"/>
                  </a:lnTo>
                  <a:lnTo>
                    <a:pt x="0" y="10"/>
                  </a:lnTo>
                  <a:lnTo>
                    <a:pt x="0" y="12"/>
                  </a:lnTo>
                  <a:lnTo>
                    <a:pt x="3" y="15"/>
                  </a:lnTo>
                  <a:lnTo>
                    <a:pt x="5" y="15"/>
                  </a:lnTo>
                  <a:lnTo>
                    <a:pt x="45" y="15"/>
                  </a:lnTo>
                  <a:lnTo>
                    <a:pt x="65" y="12"/>
                  </a:lnTo>
                  <a:lnTo>
                    <a:pt x="67" y="12"/>
                  </a:lnTo>
                  <a:lnTo>
                    <a:pt x="70" y="12"/>
                  </a:lnTo>
                  <a:lnTo>
                    <a:pt x="72" y="10"/>
                  </a:lnTo>
                  <a:lnTo>
                    <a:pt x="75" y="8"/>
                  </a:lnTo>
                  <a:lnTo>
                    <a:pt x="75" y="6"/>
                  </a:lnTo>
                  <a:lnTo>
                    <a:pt x="72" y="4"/>
                  </a:lnTo>
                  <a:lnTo>
                    <a:pt x="70" y="2"/>
                  </a:lnTo>
                  <a:lnTo>
                    <a:pt x="67" y="0"/>
                  </a:lnTo>
                  <a:lnTo>
                    <a:pt x="47" y="2"/>
                  </a:lnTo>
                  <a:lnTo>
                    <a:pt x="8" y="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2155" name="Freeform 219"/>
            <p:cNvSpPr>
              <a:spLocks/>
            </p:cNvSpPr>
            <p:nvPr/>
          </p:nvSpPr>
          <p:spPr bwMode="auto">
            <a:xfrm>
              <a:off x="4765" y="913"/>
              <a:ext cx="57" cy="47"/>
            </a:xfrm>
            <a:custGeom>
              <a:avLst/>
              <a:gdLst>
                <a:gd name="T0" fmla="*/ 5 w 57"/>
                <a:gd name="T1" fmla="*/ 37 h 47"/>
                <a:gd name="T2" fmla="*/ 2 w 57"/>
                <a:gd name="T3" fmla="*/ 39 h 47"/>
                <a:gd name="T4" fmla="*/ 0 w 57"/>
                <a:gd name="T5" fmla="*/ 41 h 47"/>
                <a:gd name="T6" fmla="*/ 0 w 57"/>
                <a:gd name="T7" fmla="*/ 43 h 47"/>
                <a:gd name="T8" fmla="*/ 2 w 57"/>
                <a:gd name="T9" fmla="*/ 45 h 47"/>
                <a:gd name="T10" fmla="*/ 5 w 57"/>
                <a:gd name="T11" fmla="*/ 47 h 47"/>
                <a:gd name="T12" fmla="*/ 7 w 57"/>
                <a:gd name="T13" fmla="*/ 47 h 47"/>
                <a:gd name="T14" fmla="*/ 9 w 57"/>
                <a:gd name="T15" fmla="*/ 47 h 47"/>
                <a:gd name="T16" fmla="*/ 12 w 57"/>
                <a:gd name="T17" fmla="*/ 47 h 47"/>
                <a:gd name="T18" fmla="*/ 14 w 57"/>
                <a:gd name="T19" fmla="*/ 45 h 47"/>
                <a:gd name="T20" fmla="*/ 32 w 57"/>
                <a:gd name="T21" fmla="*/ 33 h 47"/>
                <a:gd name="T22" fmla="*/ 34 w 57"/>
                <a:gd name="T23" fmla="*/ 31 h 47"/>
                <a:gd name="T24" fmla="*/ 49 w 57"/>
                <a:gd name="T25" fmla="*/ 16 h 47"/>
                <a:gd name="T26" fmla="*/ 54 w 57"/>
                <a:gd name="T27" fmla="*/ 10 h 47"/>
                <a:gd name="T28" fmla="*/ 57 w 57"/>
                <a:gd name="T29" fmla="*/ 8 h 47"/>
                <a:gd name="T30" fmla="*/ 57 w 57"/>
                <a:gd name="T31" fmla="*/ 6 h 47"/>
                <a:gd name="T32" fmla="*/ 54 w 57"/>
                <a:gd name="T33" fmla="*/ 4 h 47"/>
                <a:gd name="T34" fmla="*/ 52 w 57"/>
                <a:gd name="T35" fmla="*/ 2 h 47"/>
                <a:gd name="T36" fmla="*/ 49 w 57"/>
                <a:gd name="T37" fmla="*/ 0 h 47"/>
                <a:gd name="T38" fmla="*/ 47 w 57"/>
                <a:gd name="T39" fmla="*/ 0 h 47"/>
                <a:gd name="T40" fmla="*/ 44 w 57"/>
                <a:gd name="T41" fmla="*/ 2 h 47"/>
                <a:gd name="T42" fmla="*/ 42 w 57"/>
                <a:gd name="T43" fmla="*/ 4 h 47"/>
                <a:gd name="T44" fmla="*/ 37 w 57"/>
                <a:gd name="T45" fmla="*/ 10 h 47"/>
                <a:gd name="T46" fmla="*/ 22 w 57"/>
                <a:gd name="T47" fmla="*/ 24 h 47"/>
                <a:gd name="T48" fmla="*/ 29 w 57"/>
                <a:gd name="T49" fmla="*/ 28 h 47"/>
                <a:gd name="T50" fmla="*/ 24 w 57"/>
                <a:gd name="T51" fmla="*/ 22 h 47"/>
                <a:gd name="T52" fmla="*/ 7 w 57"/>
                <a:gd name="T53" fmla="*/ 35 h 47"/>
                <a:gd name="T54" fmla="*/ 5 w 57"/>
                <a:gd name="T55" fmla="*/ 3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 h="47">
                  <a:moveTo>
                    <a:pt x="5" y="37"/>
                  </a:moveTo>
                  <a:lnTo>
                    <a:pt x="2" y="39"/>
                  </a:lnTo>
                  <a:lnTo>
                    <a:pt x="0" y="41"/>
                  </a:lnTo>
                  <a:lnTo>
                    <a:pt x="0" y="43"/>
                  </a:lnTo>
                  <a:lnTo>
                    <a:pt x="2" y="45"/>
                  </a:lnTo>
                  <a:lnTo>
                    <a:pt x="5" y="47"/>
                  </a:lnTo>
                  <a:lnTo>
                    <a:pt x="7" y="47"/>
                  </a:lnTo>
                  <a:lnTo>
                    <a:pt x="9" y="47"/>
                  </a:lnTo>
                  <a:lnTo>
                    <a:pt x="12" y="47"/>
                  </a:lnTo>
                  <a:lnTo>
                    <a:pt x="14" y="45"/>
                  </a:lnTo>
                  <a:lnTo>
                    <a:pt x="32" y="33"/>
                  </a:lnTo>
                  <a:lnTo>
                    <a:pt x="34" y="31"/>
                  </a:lnTo>
                  <a:lnTo>
                    <a:pt x="49" y="16"/>
                  </a:lnTo>
                  <a:lnTo>
                    <a:pt x="54" y="10"/>
                  </a:lnTo>
                  <a:lnTo>
                    <a:pt x="57" y="8"/>
                  </a:lnTo>
                  <a:lnTo>
                    <a:pt x="57" y="6"/>
                  </a:lnTo>
                  <a:lnTo>
                    <a:pt x="54" y="4"/>
                  </a:lnTo>
                  <a:lnTo>
                    <a:pt x="52" y="2"/>
                  </a:lnTo>
                  <a:lnTo>
                    <a:pt x="49" y="0"/>
                  </a:lnTo>
                  <a:lnTo>
                    <a:pt x="47" y="0"/>
                  </a:lnTo>
                  <a:lnTo>
                    <a:pt x="44" y="2"/>
                  </a:lnTo>
                  <a:lnTo>
                    <a:pt x="42" y="4"/>
                  </a:lnTo>
                  <a:lnTo>
                    <a:pt x="37" y="10"/>
                  </a:lnTo>
                  <a:lnTo>
                    <a:pt x="22" y="24"/>
                  </a:lnTo>
                  <a:lnTo>
                    <a:pt x="29" y="28"/>
                  </a:lnTo>
                  <a:lnTo>
                    <a:pt x="24" y="22"/>
                  </a:lnTo>
                  <a:lnTo>
                    <a:pt x="7" y="35"/>
                  </a:lnTo>
                  <a:lnTo>
                    <a:pt x="5" y="37"/>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2156" name="Freeform 220"/>
            <p:cNvSpPr>
              <a:spLocks/>
            </p:cNvSpPr>
            <p:nvPr/>
          </p:nvSpPr>
          <p:spPr bwMode="auto">
            <a:xfrm>
              <a:off x="4819" y="828"/>
              <a:ext cx="18" cy="62"/>
            </a:xfrm>
            <a:custGeom>
              <a:avLst/>
              <a:gdLst>
                <a:gd name="T0" fmla="*/ 0 w 18"/>
                <a:gd name="T1" fmla="*/ 58 h 62"/>
                <a:gd name="T2" fmla="*/ 3 w 18"/>
                <a:gd name="T3" fmla="*/ 60 h 62"/>
                <a:gd name="T4" fmla="*/ 5 w 18"/>
                <a:gd name="T5" fmla="*/ 62 h 62"/>
                <a:gd name="T6" fmla="*/ 8 w 18"/>
                <a:gd name="T7" fmla="*/ 62 h 62"/>
                <a:gd name="T8" fmla="*/ 10 w 18"/>
                <a:gd name="T9" fmla="*/ 62 h 62"/>
                <a:gd name="T10" fmla="*/ 13 w 18"/>
                <a:gd name="T11" fmla="*/ 62 h 62"/>
                <a:gd name="T12" fmla="*/ 15 w 18"/>
                <a:gd name="T13" fmla="*/ 60 h 62"/>
                <a:gd name="T14" fmla="*/ 15 w 18"/>
                <a:gd name="T15" fmla="*/ 58 h 62"/>
                <a:gd name="T16" fmla="*/ 15 w 18"/>
                <a:gd name="T17" fmla="*/ 56 h 62"/>
                <a:gd name="T18" fmla="*/ 18 w 18"/>
                <a:gd name="T19" fmla="*/ 43 h 62"/>
                <a:gd name="T20" fmla="*/ 18 w 18"/>
                <a:gd name="T21" fmla="*/ 6 h 62"/>
                <a:gd name="T22" fmla="*/ 18 w 18"/>
                <a:gd name="T23" fmla="*/ 4 h 62"/>
                <a:gd name="T24" fmla="*/ 15 w 18"/>
                <a:gd name="T25" fmla="*/ 2 h 62"/>
                <a:gd name="T26" fmla="*/ 13 w 18"/>
                <a:gd name="T27" fmla="*/ 0 h 62"/>
                <a:gd name="T28" fmla="*/ 10 w 18"/>
                <a:gd name="T29" fmla="*/ 0 h 62"/>
                <a:gd name="T30" fmla="*/ 8 w 18"/>
                <a:gd name="T31" fmla="*/ 2 h 62"/>
                <a:gd name="T32" fmla="*/ 5 w 18"/>
                <a:gd name="T33" fmla="*/ 4 h 62"/>
                <a:gd name="T34" fmla="*/ 3 w 18"/>
                <a:gd name="T35" fmla="*/ 6 h 62"/>
                <a:gd name="T36" fmla="*/ 3 w 18"/>
                <a:gd name="T37" fmla="*/ 8 h 62"/>
                <a:gd name="T38" fmla="*/ 3 w 18"/>
                <a:gd name="T39" fmla="*/ 45 h 62"/>
                <a:gd name="T40" fmla="*/ 0 w 18"/>
                <a:gd name="T41" fmla="*/ 5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62">
                  <a:moveTo>
                    <a:pt x="0" y="58"/>
                  </a:moveTo>
                  <a:lnTo>
                    <a:pt x="3" y="60"/>
                  </a:lnTo>
                  <a:lnTo>
                    <a:pt x="5" y="62"/>
                  </a:lnTo>
                  <a:lnTo>
                    <a:pt x="8" y="62"/>
                  </a:lnTo>
                  <a:lnTo>
                    <a:pt x="10" y="62"/>
                  </a:lnTo>
                  <a:lnTo>
                    <a:pt x="13" y="62"/>
                  </a:lnTo>
                  <a:lnTo>
                    <a:pt x="15" y="60"/>
                  </a:lnTo>
                  <a:lnTo>
                    <a:pt x="15" y="58"/>
                  </a:lnTo>
                  <a:lnTo>
                    <a:pt x="15" y="56"/>
                  </a:lnTo>
                  <a:lnTo>
                    <a:pt x="18" y="43"/>
                  </a:lnTo>
                  <a:lnTo>
                    <a:pt x="18" y="6"/>
                  </a:lnTo>
                  <a:lnTo>
                    <a:pt x="18" y="4"/>
                  </a:lnTo>
                  <a:lnTo>
                    <a:pt x="15" y="2"/>
                  </a:lnTo>
                  <a:lnTo>
                    <a:pt x="13" y="0"/>
                  </a:lnTo>
                  <a:lnTo>
                    <a:pt x="10" y="0"/>
                  </a:lnTo>
                  <a:lnTo>
                    <a:pt x="8" y="2"/>
                  </a:lnTo>
                  <a:lnTo>
                    <a:pt x="5" y="4"/>
                  </a:lnTo>
                  <a:lnTo>
                    <a:pt x="3" y="6"/>
                  </a:lnTo>
                  <a:lnTo>
                    <a:pt x="3" y="8"/>
                  </a:lnTo>
                  <a:lnTo>
                    <a:pt x="3" y="45"/>
                  </a:lnTo>
                  <a:lnTo>
                    <a:pt x="0" y="58"/>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2157" name="Freeform 221"/>
            <p:cNvSpPr>
              <a:spLocks/>
            </p:cNvSpPr>
            <p:nvPr/>
          </p:nvSpPr>
          <p:spPr bwMode="auto">
            <a:xfrm>
              <a:off x="4794" y="747"/>
              <a:ext cx="40" cy="56"/>
            </a:xfrm>
            <a:custGeom>
              <a:avLst/>
              <a:gdLst>
                <a:gd name="T0" fmla="*/ 25 w 40"/>
                <a:gd name="T1" fmla="*/ 52 h 56"/>
                <a:gd name="T2" fmla="*/ 28 w 40"/>
                <a:gd name="T3" fmla="*/ 54 h 56"/>
                <a:gd name="T4" fmla="*/ 30 w 40"/>
                <a:gd name="T5" fmla="*/ 56 h 56"/>
                <a:gd name="T6" fmla="*/ 33 w 40"/>
                <a:gd name="T7" fmla="*/ 56 h 56"/>
                <a:gd name="T8" fmla="*/ 35 w 40"/>
                <a:gd name="T9" fmla="*/ 56 h 56"/>
                <a:gd name="T10" fmla="*/ 38 w 40"/>
                <a:gd name="T11" fmla="*/ 56 h 56"/>
                <a:gd name="T12" fmla="*/ 40 w 40"/>
                <a:gd name="T13" fmla="*/ 54 h 56"/>
                <a:gd name="T14" fmla="*/ 40 w 40"/>
                <a:gd name="T15" fmla="*/ 52 h 56"/>
                <a:gd name="T16" fmla="*/ 40 w 40"/>
                <a:gd name="T17" fmla="*/ 50 h 56"/>
                <a:gd name="T18" fmla="*/ 40 w 40"/>
                <a:gd name="T19" fmla="*/ 48 h 56"/>
                <a:gd name="T20" fmla="*/ 33 w 40"/>
                <a:gd name="T21" fmla="*/ 29 h 56"/>
                <a:gd name="T22" fmla="*/ 33 w 40"/>
                <a:gd name="T23" fmla="*/ 27 h 56"/>
                <a:gd name="T24" fmla="*/ 20 w 40"/>
                <a:gd name="T25" fmla="*/ 11 h 56"/>
                <a:gd name="T26" fmla="*/ 13 w 40"/>
                <a:gd name="T27" fmla="*/ 2 h 56"/>
                <a:gd name="T28" fmla="*/ 10 w 40"/>
                <a:gd name="T29" fmla="*/ 0 h 56"/>
                <a:gd name="T30" fmla="*/ 8 w 40"/>
                <a:gd name="T31" fmla="*/ 0 h 56"/>
                <a:gd name="T32" fmla="*/ 5 w 40"/>
                <a:gd name="T33" fmla="*/ 0 h 56"/>
                <a:gd name="T34" fmla="*/ 3 w 40"/>
                <a:gd name="T35" fmla="*/ 0 h 56"/>
                <a:gd name="T36" fmla="*/ 0 w 40"/>
                <a:gd name="T37" fmla="*/ 2 h 56"/>
                <a:gd name="T38" fmla="*/ 0 w 40"/>
                <a:gd name="T39" fmla="*/ 4 h 56"/>
                <a:gd name="T40" fmla="*/ 0 w 40"/>
                <a:gd name="T41" fmla="*/ 7 h 56"/>
                <a:gd name="T42" fmla="*/ 0 w 40"/>
                <a:gd name="T43" fmla="*/ 9 h 56"/>
                <a:gd name="T44" fmla="*/ 8 w 40"/>
                <a:gd name="T45" fmla="*/ 17 h 56"/>
                <a:gd name="T46" fmla="*/ 20 w 40"/>
                <a:gd name="T47" fmla="*/ 33 h 56"/>
                <a:gd name="T48" fmla="*/ 25 w 40"/>
                <a:gd name="T49" fmla="*/ 31 h 56"/>
                <a:gd name="T50" fmla="*/ 18 w 40"/>
                <a:gd name="T51" fmla="*/ 31 h 56"/>
                <a:gd name="T52" fmla="*/ 25 w 40"/>
                <a:gd name="T53" fmla="*/ 50 h 56"/>
                <a:gd name="T54" fmla="*/ 25 w 40"/>
                <a:gd name="T55"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 h="56">
                  <a:moveTo>
                    <a:pt x="25" y="52"/>
                  </a:moveTo>
                  <a:lnTo>
                    <a:pt x="28" y="54"/>
                  </a:lnTo>
                  <a:lnTo>
                    <a:pt x="30" y="56"/>
                  </a:lnTo>
                  <a:lnTo>
                    <a:pt x="33" y="56"/>
                  </a:lnTo>
                  <a:lnTo>
                    <a:pt x="35" y="56"/>
                  </a:lnTo>
                  <a:lnTo>
                    <a:pt x="38" y="56"/>
                  </a:lnTo>
                  <a:lnTo>
                    <a:pt x="40" y="54"/>
                  </a:lnTo>
                  <a:lnTo>
                    <a:pt x="40" y="52"/>
                  </a:lnTo>
                  <a:lnTo>
                    <a:pt x="40" y="50"/>
                  </a:lnTo>
                  <a:lnTo>
                    <a:pt x="40" y="48"/>
                  </a:lnTo>
                  <a:lnTo>
                    <a:pt x="33" y="29"/>
                  </a:lnTo>
                  <a:lnTo>
                    <a:pt x="33" y="27"/>
                  </a:lnTo>
                  <a:lnTo>
                    <a:pt x="20" y="11"/>
                  </a:lnTo>
                  <a:lnTo>
                    <a:pt x="13" y="2"/>
                  </a:lnTo>
                  <a:lnTo>
                    <a:pt x="10" y="0"/>
                  </a:lnTo>
                  <a:lnTo>
                    <a:pt x="8" y="0"/>
                  </a:lnTo>
                  <a:lnTo>
                    <a:pt x="5" y="0"/>
                  </a:lnTo>
                  <a:lnTo>
                    <a:pt x="3" y="0"/>
                  </a:lnTo>
                  <a:lnTo>
                    <a:pt x="0" y="2"/>
                  </a:lnTo>
                  <a:lnTo>
                    <a:pt x="0" y="4"/>
                  </a:lnTo>
                  <a:lnTo>
                    <a:pt x="0" y="7"/>
                  </a:lnTo>
                  <a:lnTo>
                    <a:pt x="0" y="9"/>
                  </a:lnTo>
                  <a:lnTo>
                    <a:pt x="8" y="17"/>
                  </a:lnTo>
                  <a:lnTo>
                    <a:pt x="20" y="33"/>
                  </a:lnTo>
                  <a:lnTo>
                    <a:pt x="25" y="31"/>
                  </a:lnTo>
                  <a:lnTo>
                    <a:pt x="18" y="31"/>
                  </a:lnTo>
                  <a:lnTo>
                    <a:pt x="25" y="50"/>
                  </a:lnTo>
                  <a:lnTo>
                    <a:pt x="25" y="5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2158" name="Freeform 222"/>
            <p:cNvSpPr>
              <a:spLocks/>
            </p:cNvSpPr>
            <p:nvPr/>
          </p:nvSpPr>
          <p:spPr bwMode="auto">
            <a:xfrm>
              <a:off x="4702" y="710"/>
              <a:ext cx="72" cy="25"/>
            </a:xfrm>
            <a:custGeom>
              <a:avLst/>
              <a:gdLst>
                <a:gd name="T0" fmla="*/ 63 w 72"/>
                <a:gd name="T1" fmla="*/ 25 h 25"/>
                <a:gd name="T2" fmla="*/ 65 w 72"/>
                <a:gd name="T3" fmla="*/ 25 h 25"/>
                <a:gd name="T4" fmla="*/ 68 w 72"/>
                <a:gd name="T5" fmla="*/ 25 h 25"/>
                <a:gd name="T6" fmla="*/ 70 w 72"/>
                <a:gd name="T7" fmla="*/ 25 h 25"/>
                <a:gd name="T8" fmla="*/ 72 w 72"/>
                <a:gd name="T9" fmla="*/ 23 h 25"/>
                <a:gd name="T10" fmla="*/ 72 w 72"/>
                <a:gd name="T11" fmla="*/ 21 h 25"/>
                <a:gd name="T12" fmla="*/ 72 w 72"/>
                <a:gd name="T13" fmla="*/ 19 h 25"/>
                <a:gd name="T14" fmla="*/ 72 w 72"/>
                <a:gd name="T15" fmla="*/ 17 h 25"/>
                <a:gd name="T16" fmla="*/ 70 w 72"/>
                <a:gd name="T17" fmla="*/ 15 h 25"/>
                <a:gd name="T18" fmla="*/ 58 w 72"/>
                <a:gd name="T19" fmla="*/ 8 h 25"/>
                <a:gd name="T20" fmla="*/ 55 w 72"/>
                <a:gd name="T21" fmla="*/ 8 h 25"/>
                <a:gd name="T22" fmla="*/ 33 w 72"/>
                <a:gd name="T23" fmla="*/ 2 h 25"/>
                <a:gd name="T24" fmla="*/ 30 w 72"/>
                <a:gd name="T25" fmla="*/ 2 h 25"/>
                <a:gd name="T26" fmla="*/ 8 w 72"/>
                <a:gd name="T27" fmla="*/ 0 h 25"/>
                <a:gd name="T28" fmla="*/ 5 w 72"/>
                <a:gd name="T29" fmla="*/ 2 h 25"/>
                <a:gd name="T30" fmla="*/ 3 w 72"/>
                <a:gd name="T31" fmla="*/ 4 h 25"/>
                <a:gd name="T32" fmla="*/ 0 w 72"/>
                <a:gd name="T33" fmla="*/ 6 h 25"/>
                <a:gd name="T34" fmla="*/ 0 w 72"/>
                <a:gd name="T35" fmla="*/ 8 h 25"/>
                <a:gd name="T36" fmla="*/ 3 w 72"/>
                <a:gd name="T37" fmla="*/ 10 h 25"/>
                <a:gd name="T38" fmla="*/ 5 w 72"/>
                <a:gd name="T39" fmla="*/ 13 h 25"/>
                <a:gd name="T40" fmla="*/ 8 w 72"/>
                <a:gd name="T41" fmla="*/ 13 h 25"/>
                <a:gd name="T42" fmla="*/ 10 w 72"/>
                <a:gd name="T43" fmla="*/ 13 h 25"/>
                <a:gd name="T44" fmla="*/ 33 w 72"/>
                <a:gd name="T45" fmla="*/ 15 h 25"/>
                <a:gd name="T46" fmla="*/ 33 w 72"/>
                <a:gd name="T47" fmla="*/ 8 h 25"/>
                <a:gd name="T48" fmla="*/ 30 w 72"/>
                <a:gd name="T49" fmla="*/ 15 h 25"/>
                <a:gd name="T50" fmla="*/ 53 w 72"/>
                <a:gd name="T51" fmla="*/ 21 h 25"/>
                <a:gd name="T52" fmla="*/ 55 w 72"/>
                <a:gd name="T53" fmla="*/ 15 h 25"/>
                <a:gd name="T54" fmla="*/ 50 w 72"/>
                <a:gd name="T55" fmla="*/ 19 h 25"/>
                <a:gd name="T56" fmla="*/ 63 w 72"/>
                <a:gd name="T5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 h="25">
                  <a:moveTo>
                    <a:pt x="63" y="25"/>
                  </a:moveTo>
                  <a:lnTo>
                    <a:pt x="65" y="25"/>
                  </a:lnTo>
                  <a:lnTo>
                    <a:pt x="68" y="25"/>
                  </a:lnTo>
                  <a:lnTo>
                    <a:pt x="70" y="25"/>
                  </a:lnTo>
                  <a:lnTo>
                    <a:pt x="72" y="23"/>
                  </a:lnTo>
                  <a:lnTo>
                    <a:pt x="72" y="21"/>
                  </a:lnTo>
                  <a:lnTo>
                    <a:pt x="72" y="19"/>
                  </a:lnTo>
                  <a:lnTo>
                    <a:pt x="72" y="17"/>
                  </a:lnTo>
                  <a:lnTo>
                    <a:pt x="70" y="15"/>
                  </a:lnTo>
                  <a:lnTo>
                    <a:pt x="58" y="8"/>
                  </a:lnTo>
                  <a:lnTo>
                    <a:pt x="55" y="8"/>
                  </a:lnTo>
                  <a:lnTo>
                    <a:pt x="33" y="2"/>
                  </a:lnTo>
                  <a:lnTo>
                    <a:pt x="30" y="2"/>
                  </a:lnTo>
                  <a:lnTo>
                    <a:pt x="8" y="0"/>
                  </a:lnTo>
                  <a:lnTo>
                    <a:pt x="5" y="2"/>
                  </a:lnTo>
                  <a:lnTo>
                    <a:pt x="3" y="4"/>
                  </a:lnTo>
                  <a:lnTo>
                    <a:pt x="0" y="6"/>
                  </a:lnTo>
                  <a:lnTo>
                    <a:pt x="0" y="8"/>
                  </a:lnTo>
                  <a:lnTo>
                    <a:pt x="3" y="10"/>
                  </a:lnTo>
                  <a:lnTo>
                    <a:pt x="5" y="13"/>
                  </a:lnTo>
                  <a:lnTo>
                    <a:pt x="8" y="13"/>
                  </a:lnTo>
                  <a:lnTo>
                    <a:pt x="10" y="13"/>
                  </a:lnTo>
                  <a:lnTo>
                    <a:pt x="33" y="15"/>
                  </a:lnTo>
                  <a:lnTo>
                    <a:pt x="33" y="8"/>
                  </a:lnTo>
                  <a:lnTo>
                    <a:pt x="30" y="15"/>
                  </a:lnTo>
                  <a:lnTo>
                    <a:pt x="53" y="21"/>
                  </a:lnTo>
                  <a:lnTo>
                    <a:pt x="55" y="15"/>
                  </a:lnTo>
                  <a:lnTo>
                    <a:pt x="50" y="19"/>
                  </a:lnTo>
                  <a:lnTo>
                    <a:pt x="63" y="25"/>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2159" name="Freeform 223"/>
            <p:cNvSpPr>
              <a:spLocks/>
            </p:cNvSpPr>
            <p:nvPr/>
          </p:nvSpPr>
          <p:spPr bwMode="auto">
            <a:xfrm>
              <a:off x="4598" y="710"/>
              <a:ext cx="75" cy="13"/>
            </a:xfrm>
            <a:custGeom>
              <a:avLst/>
              <a:gdLst>
                <a:gd name="T0" fmla="*/ 70 w 75"/>
                <a:gd name="T1" fmla="*/ 13 h 13"/>
                <a:gd name="T2" fmla="*/ 72 w 75"/>
                <a:gd name="T3" fmla="*/ 13 h 13"/>
                <a:gd name="T4" fmla="*/ 75 w 75"/>
                <a:gd name="T5" fmla="*/ 10 h 13"/>
                <a:gd name="T6" fmla="*/ 75 w 75"/>
                <a:gd name="T7" fmla="*/ 8 h 13"/>
                <a:gd name="T8" fmla="*/ 75 w 75"/>
                <a:gd name="T9" fmla="*/ 6 h 13"/>
                <a:gd name="T10" fmla="*/ 75 w 75"/>
                <a:gd name="T11" fmla="*/ 4 h 13"/>
                <a:gd name="T12" fmla="*/ 72 w 75"/>
                <a:gd name="T13" fmla="*/ 2 h 13"/>
                <a:gd name="T14" fmla="*/ 70 w 75"/>
                <a:gd name="T15" fmla="*/ 0 h 13"/>
                <a:gd name="T16" fmla="*/ 67 w 75"/>
                <a:gd name="T17" fmla="*/ 0 h 13"/>
                <a:gd name="T18" fmla="*/ 7 w 75"/>
                <a:gd name="T19" fmla="*/ 0 h 13"/>
                <a:gd name="T20" fmla="*/ 5 w 75"/>
                <a:gd name="T21" fmla="*/ 2 h 13"/>
                <a:gd name="T22" fmla="*/ 2 w 75"/>
                <a:gd name="T23" fmla="*/ 4 h 13"/>
                <a:gd name="T24" fmla="*/ 0 w 75"/>
                <a:gd name="T25" fmla="*/ 6 h 13"/>
                <a:gd name="T26" fmla="*/ 0 w 75"/>
                <a:gd name="T27" fmla="*/ 8 h 13"/>
                <a:gd name="T28" fmla="*/ 2 w 75"/>
                <a:gd name="T29" fmla="*/ 10 h 13"/>
                <a:gd name="T30" fmla="*/ 5 w 75"/>
                <a:gd name="T31" fmla="*/ 13 h 13"/>
                <a:gd name="T32" fmla="*/ 7 w 75"/>
                <a:gd name="T33" fmla="*/ 13 h 13"/>
                <a:gd name="T34" fmla="*/ 10 w 75"/>
                <a:gd name="T35" fmla="*/ 13 h 13"/>
                <a:gd name="T36" fmla="*/ 70 w 75"/>
                <a:gd name="T3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 h="13">
                  <a:moveTo>
                    <a:pt x="70" y="13"/>
                  </a:moveTo>
                  <a:lnTo>
                    <a:pt x="72" y="13"/>
                  </a:lnTo>
                  <a:lnTo>
                    <a:pt x="75" y="10"/>
                  </a:lnTo>
                  <a:lnTo>
                    <a:pt x="75" y="8"/>
                  </a:lnTo>
                  <a:lnTo>
                    <a:pt x="75" y="6"/>
                  </a:lnTo>
                  <a:lnTo>
                    <a:pt x="75" y="4"/>
                  </a:lnTo>
                  <a:lnTo>
                    <a:pt x="72" y="2"/>
                  </a:lnTo>
                  <a:lnTo>
                    <a:pt x="70" y="0"/>
                  </a:lnTo>
                  <a:lnTo>
                    <a:pt x="67" y="0"/>
                  </a:lnTo>
                  <a:lnTo>
                    <a:pt x="7" y="0"/>
                  </a:lnTo>
                  <a:lnTo>
                    <a:pt x="5" y="2"/>
                  </a:lnTo>
                  <a:lnTo>
                    <a:pt x="2" y="4"/>
                  </a:lnTo>
                  <a:lnTo>
                    <a:pt x="0" y="6"/>
                  </a:lnTo>
                  <a:lnTo>
                    <a:pt x="0" y="8"/>
                  </a:lnTo>
                  <a:lnTo>
                    <a:pt x="2" y="10"/>
                  </a:lnTo>
                  <a:lnTo>
                    <a:pt x="5" y="13"/>
                  </a:lnTo>
                  <a:lnTo>
                    <a:pt x="7" y="13"/>
                  </a:lnTo>
                  <a:lnTo>
                    <a:pt x="10" y="13"/>
                  </a:lnTo>
                  <a:lnTo>
                    <a:pt x="70" y="13"/>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2160" name="Freeform 224"/>
            <p:cNvSpPr>
              <a:spLocks/>
            </p:cNvSpPr>
            <p:nvPr/>
          </p:nvSpPr>
          <p:spPr bwMode="auto">
            <a:xfrm>
              <a:off x="4493" y="710"/>
              <a:ext cx="75" cy="13"/>
            </a:xfrm>
            <a:custGeom>
              <a:avLst/>
              <a:gdLst>
                <a:gd name="T0" fmla="*/ 70 w 75"/>
                <a:gd name="T1" fmla="*/ 13 h 13"/>
                <a:gd name="T2" fmla="*/ 73 w 75"/>
                <a:gd name="T3" fmla="*/ 13 h 13"/>
                <a:gd name="T4" fmla="*/ 75 w 75"/>
                <a:gd name="T5" fmla="*/ 10 h 13"/>
                <a:gd name="T6" fmla="*/ 75 w 75"/>
                <a:gd name="T7" fmla="*/ 8 h 13"/>
                <a:gd name="T8" fmla="*/ 75 w 75"/>
                <a:gd name="T9" fmla="*/ 6 h 13"/>
                <a:gd name="T10" fmla="*/ 75 w 75"/>
                <a:gd name="T11" fmla="*/ 4 h 13"/>
                <a:gd name="T12" fmla="*/ 73 w 75"/>
                <a:gd name="T13" fmla="*/ 2 h 13"/>
                <a:gd name="T14" fmla="*/ 70 w 75"/>
                <a:gd name="T15" fmla="*/ 0 h 13"/>
                <a:gd name="T16" fmla="*/ 68 w 75"/>
                <a:gd name="T17" fmla="*/ 0 h 13"/>
                <a:gd name="T18" fmla="*/ 8 w 75"/>
                <a:gd name="T19" fmla="*/ 0 h 13"/>
                <a:gd name="T20" fmla="*/ 5 w 75"/>
                <a:gd name="T21" fmla="*/ 2 h 13"/>
                <a:gd name="T22" fmla="*/ 3 w 75"/>
                <a:gd name="T23" fmla="*/ 4 h 13"/>
                <a:gd name="T24" fmla="*/ 0 w 75"/>
                <a:gd name="T25" fmla="*/ 6 h 13"/>
                <a:gd name="T26" fmla="*/ 0 w 75"/>
                <a:gd name="T27" fmla="*/ 8 h 13"/>
                <a:gd name="T28" fmla="*/ 3 w 75"/>
                <a:gd name="T29" fmla="*/ 10 h 13"/>
                <a:gd name="T30" fmla="*/ 5 w 75"/>
                <a:gd name="T31" fmla="*/ 13 h 13"/>
                <a:gd name="T32" fmla="*/ 8 w 75"/>
                <a:gd name="T33" fmla="*/ 13 h 13"/>
                <a:gd name="T34" fmla="*/ 10 w 75"/>
                <a:gd name="T35" fmla="*/ 13 h 13"/>
                <a:gd name="T36" fmla="*/ 70 w 75"/>
                <a:gd name="T3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 h="13">
                  <a:moveTo>
                    <a:pt x="70" y="13"/>
                  </a:moveTo>
                  <a:lnTo>
                    <a:pt x="73" y="13"/>
                  </a:lnTo>
                  <a:lnTo>
                    <a:pt x="75" y="10"/>
                  </a:lnTo>
                  <a:lnTo>
                    <a:pt x="75" y="8"/>
                  </a:lnTo>
                  <a:lnTo>
                    <a:pt x="75" y="6"/>
                  </a:lnTo>
                  <a:lnTo>
                    <a:pt x="75" y="4"/>
                  </a:lnTo>
                  <a:lnTo>
                    <a:pt x="73" y="2"/>
                  </a:lnTo>
                  <a:lnTo>
                    <a:pt x="70" y="0"/>
                  </a:lnTo>
                  <a:lnTo>
                    <a:pt x="68" y="0"/>
                  </a:lnTo>
                  <a:lnTo>
                    <a:pt x="8" y="0"/>
                  </a:lnTo>
                  <a:lnTo>
                    <a:pt x="5" y="2"/>
                  </a:lnTo>
                  <a:lnTo>
                    <a:pt x="3" y="4"/>
                  </a:lnTo>
                  <a:lnTo>
                    <a:pt x="0" y="6"/>
                  </a:lnTo>
                  <a:lnTo>
                    <a:pt x="0" y="8"/>
                  </a:lnTo>
                  <a:lnTo>
                    <a:pt x="3" y="10"/>
                  </a:lnTo>
                  <a:lnTo>
                    <a:pt x="5" y="13"/>
                  </a:lnTo>
                  <a:lnTo>
                    <a:pt x="8" y="13"/>
                  </a:lnTo>
                  <a:lnTo>
                    <a:pt x="10" y="13"/>
                  </a:lnTo>
                  <a:lnTo>
                    <a:pt x="70" y="13"/>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2161" name="Freeform 225"/>
            <p:cNvSpPr>
              <a:spLocks/>
            </p:cNvSpPr>
            <p:nvPr/>
          </p:nvSpPr>
          <p:spPr bwMode="auto">
            <a:xfrm>
              <a:off x="4389" y="710"/>
              <a:ext cx="75" cy="13"/>
            </a:xfrm>
            <a:custGeom>
              <a:avLst/>
              <a:gdLst>
                <a:gd name="T0" fmla="*/ 70 w 75"/>
                <a:gd name="T1" fmla="*/ 13 h 13"/>
                <a:gd name="T2" fmla="*/ 72 w 75"/>
                <a:gd name="T3" fmla="*/ 13 h 13"/>
                <a:gd name="T4" fmla="*/ 75 w 75"/>
                <a:gd name="T5" fmla="*/ 10 h 13"/>
                <a:gd name="T6" fmla="*/ 75 w 75"/>
                <a:gd name="T7" fmla="*/ 8 h 13"/>
                <a:gd name="T8" fmla="*/ 75 w 75"/>
                <a:gd name="T9" fmla="*/ 6 h 13"/>
                <a:gd name="T10" fmla="*/ 75 w 75"/>
                <a:gd name="T11" fmla="*/ 4 h 13"/>
                <a:gd name="T12" fmla="*/ 72 w 75"/>
                <a:gd name="T13" fmla="*/ 2 h 13"/>
                <a:gd name="T14" fmla="*/ 70 w 75"/>
                <a:gd name="T15" fmla="*/ 0 h 13"/>
                <a:gd name="T16" fmla="*/ 67 w 75"/>
                <a:gd name="T17" fmla="*/ 0 h 13"/>
                <a:gd name="T18" fmla="*/ 8 w 75"/>
                <a:gd name="T19" fmla="*/ 0 h 13"/>
                <a:gd name="T20" fmla="*/ 5 w 75"/>
                <a:gd name="T21" fmla="*/ 2 h 13"/>
                <a:gd name="T22" fmla="*/ 3 w 75"/>
                <a:gd name="T23" fmla="*/ 4 h 13"/>
                <a:gd name="T24" fmla="*/ 0 w 75"/>
                <a:gd name="T25" fmla="*/ 6 h 13"/>
                <a:gd name="T26" fmla="*/ 0 w 75"/>
                <a:gd name="T27" fmla="*/ 8 h 13"/>
                <a:gd name="T28" fmla="*/ 3 w 75"/>
                <a:gd name="T29" fmla="*/ 10 h 13"/>
                <a:gd name="T30" fmla="*/ 5 w 75"/>
                <a:gd name="T31" fmla="*/ 13 h 13"/>
                <a:gd name="T32" fmla="*/ 8 w 75"/>
                <a:gd name="T33" fmla="*/ 13 h 13"/>
                <a:gd name="T34" fmla="*/ 10 w 75"/>
                <a:gd name="T35" fmla="*/ 13 h 13"/>
                <a:gd name="T36" fmla="*/ 70 w 75"/>
                <a:gd name="T3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 h="13">
                  <a:moveTo>
                    <a:pt x="70" y="13"/>
                  </a:moveTo>
                  <a:lnTo>
                    <a:pt x="72" y="13"/>
                  </a:lnTo>
                  <a:lnTo>
                    <a:pt x="75" y="10"/>
                  </a:lnTo>
                  <a:lnTo>
                    <a:pt x="75" y="8"/>
                  </a:lnTo>
                  <a:lnTo>
                    <a:pt x="75" y="6"/>
                  </a:lnTo>
                  <a:lnTo>
                    <a:pt x="75" y="4"/>
                  </a:lnTo>
                  <a:lnTo>
                    <a:pt x="72" y="2"/>
                  </a:lnTo>
                  <a:lnTo>
                    <a:pt x="70" y="0"/>
                  </a:lnTo>
                  <a:lnTo>
                    <a:pt x="67" y="0"/>
                  </a:lnTo>
                  <a:lnTo>
                    <a:pt x="8" y="0"/>
                  </a:lnTo>
                  <a:lnTo>
                    <a:pt x="5" y="2"/>
                  </a:lnTo>
                  <a:lnTo>
                    <a:pt x="3" y="4"/>
                  </a:lnTo>
                  <a:lnTo>
                    <a:pt x="0" y="6"/>
                  </a:lnTo>
                  <a:lnTo>
                    <a:pt x="0" y="8"/>
                  </a:lnTo>
                  <a:lnTo>
                    <a:pt x="3" y="10"/>
                  </a:lnTo>
                  <a:lnTo>
                    <a:pt x="5" y="13"/>
                  </a:lnTo>
                  <a:lnTo>
                    <a:pt x="8" y="13"/>
                  </a:lnTo>
                  <a:lnTo>
                    <a:pt x="10" y="13"/>
                  </a:lnTo>
                  <a:lnTo>
                    <a:pt x="70" y="13"/>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2162" name="Freeform 226"/>
            <p:cNvSpPr>
              <a:spLocks/>
            </p:cNvSpPr>
            <p:nvPr/>
          </p:nvSpPr>
          <p:spPr bwMode="auto">
            <a:xfrm>
              <a:off x="4285" y="710"/>
              <a:ext cx="74" cy="13"/>
            </a:xfrm>
            <a:custGeom>
              <a:avLst/>
              <a:gdLst>
                <a:gd name="T0" fmla="*/ 69 w 74"/>
                <a:gd name="T1" fmla="*/ 13 h 13"/>
                <a:gd name="T2" fmla="*/ 72 w 74"/>
                <a:gd name="T3" fmla="*/ 13 h 13"/>
                <a:gd name="T4" fmla="*/ 74 w 74"/>
                <a:gd name="T5" fmla="*/ 10 h 13"/>
                <a:gd name="T6" fmla="*/ 74 w 74"/>
                <a:gd name="T7" fmla="*/ 8 h 13"/>
                <a:gd name="T8" fmla="*/ 74 w 74"/>
                <a:gd name="T9" fmla="*/ 6 h 13"/>
                <a:gd name="T10" fmla="*/ 74 w 74"/>
                <a:gd name="T11" fmla="*/ 4 h 13"/>
                <a:gd name="T12" fmla="*/ 72 w 74"/>
                <a:gd name="T13" fmla="*/ 2 h 13"/>
                <a:gd name="T14" fmla="*/ 69 w 74"/>
                <a:gd name="T15" fmla="*/ 0 h 13"/>
                <a:gd name="T16" fmla="*/ 67 w 74"/>
                <a:gd name="T17" fmla="*/ 0 h 13"/>
                <a:gd name="T18" fmla="*/ 7 w 74"/>
                <a:gd name="T19" fmla="*/ 0 h 13"/>
                <a:gd name="T20" fmla="*/ 5 w 74"/>
                <a:gd name="T21" fmla="*/ 2 h 13"/>
                <a:gd name="T22" fmla="*/ 2 w 74"/>
                <a:gd name="T23" fmla="*/ 4 h 13"/>
                <a:gd name="T24" fmla="*/ 0 w 74"/>
                <a:gd name="T25" fmla="*/ 6 h 13"/>
                <a:gd name="T26" fmla="*/ 0 w 74"/>
                <a:gd name="T27" fmla="*/ 8 h 13"/>
                <a:gd name="T28" fmla="*/ 2 w 74"/>
                <a:gd name="T29" fmla="*/ 10 h 13"/>
                <a:gd name="T30" fmla="*/ 5 w 74"/>
                <a:gd name="T31" fmla="*/ 13 h 13"/>
                <a:gd name="T32" fmla="*/ 7 w 74"/>
                <a:gd name="T33" fmla="*/ 13 h 13"/>
                <a:gd name="T34" fmla="*/ 10 w 74"/>
                <a:gd name="T35" fmla="*/ 13 h 13"/>
                <a:gd name="T36" fmla="*/ 69 w 74"/>
                <a:gd name="T3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 h="13">
                  <a:moveTo>
                    <a:pt x="69" y="13"/>
                  </a:moveTo>
                  <a:lnTo>
                    <a:pt x="72" y="13"/>
                  </a:lnTo>
                  <a:lnTo>
                    <a:pt x="74" y="10"/>
                  </a:lnTo>
                  <a:lnTo>
                    <a:pt x="74" y="8"/>
                  </a:lnTo>
                  <a:lnTo>
                    <a:pt x="74" y="6"/>
                  </a:lnTo>
                  <a:lnTo>
                    <a:pt x="74" y="4"/>
                  </a:lnTo>
                  <a:lnTo>
                    <a:pt x="72" y="2"/>
                  </a:lnTo>
                  <a:lnTo>
                    <a:pt x="69" y="0"/>
                  </a:lnTo>
                  <a:lnTo>
                    <a:pt x="67" y="0"/>
                  </a:lnTo>
                  <a:lnTo>
                    <a:pt x="7" y="0"/>
                  </a:lnTo>
                  <a:lnTo>
                    <a:pt x="5" y="2"/>
                  </a:lnTo>
                  <a:lnTo>
                    <a:pt x="2" y="4"/>
                  </a:lnTo>
                  <a:lnTo>
                    <a:pt x="0" y="6"/>
                  </a:lnTo>
                  <a:lnTo>
                    <a:pt x="0" y="8"/>
                  </a:lnTo>
                  <a:lnTo>
                    <a:pt x="2" y="10"/>
                  </a:lnTo>
                  <a:lnTo>
                    <a:pt x="5" y="13"/>
                  </a:lnTo>
                  <a:lnTo>
                    <a:pt x="7" y="13"/>
                  </a:lnTo>
                  <a:lnTo>
                    <a:pt x="10" y="13"/>
                  </a:lnTo>
                  <a:lnTo>
                    <a:pt x="69" y="13"/>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2163" name="Freeform 227"/>
            <p:cNvSpPr>
              <a:spLocks/>
            </p:cNvSpPr>
            <p:nvPr/>
          </p:nvSpPr>
          <p:spPr bwMode="auto">
            <a:xfrm>
              <a:off x="4183" y="710"/>
              <a:ext cx="72" cy="21"/>
            </a:xfrm>
            <a:custGeom>
              <a:avLst/>
              <a:gdLst>
                <a:gd name="T0" fmla="*/ 67 w 72"/>
                <a:gd name="T1" fmla="*/ 13 h 21"/>
                <a:gd name="T2" fmla="*/ 69 w 72"/>
                <a:gd name="T3" fmla="*/ 13 h 21"/>
                <a:gd name="T4" fmla="*/ 72 w 72"/>
                <a:gd name="T5" fmla="*/ 10 h 21"/>
                <a:gd name="T6" fmla="*/ 72 w 72"/>
                <a:gd name="T7" fmla="*/ 8 h 21"/>
                <a:gd name="T8" fmla="*/ 72 w 72"/>
                <a:gd name="T9" fmla="*/ 6 h 21"/>
                <a:gd name="T10" fmla="*/ 72 w 72"/>
                <a:gd name="T11" fmla="*/ 4 h 21"/>
                <a:gd name="T12" fmla="*/ 69 w 72"/>
                <a:gd name="T13" fmla="*/ 2 h 21"/>
                <a:gd name="T14" fmla="*/ 67 w 72"/>
                <a:gd name="T15" fmla="*/ 0 h 21"/>
                <a:gd name="T16" fmla="*/ 64 w 72"/>
                <a:gd name="T17" fmla="*/ 0 h 21"/>
                <a:gd name="T18" fmla="*/ 49 w 72"/>
                <a:gd name="T19" fmla="*/ 0 h 21"/>
                <a:gd name="T20" fmla="*/ 25 w 72"/>
                <a:gd name="T21" fmla="*/ 2 h 21"/>
                <a:gd name="T22" fmla="*/ 5 w 72"/>
                <a:gd name="T23" fmla="*/ 8 h 21"/>
                <a:gd name="T24" fmla="*/ 2 w 72"/>
                <a:gd name="T25" fmla="*/ 8 h 21"/>
                <a:gd name="T26" fmla="*/ 0 w 72"/>
                <a:gd name="T27" fmla="*/ 10 h 21"/>
                <a:gd name="T28" fmla="*/ 0 w 72"/>
                <a:gd name="T29" fmla="*/ 13 h 21"/>
                <a:gd name="T30" fmla="*/ 0 w 72"/>
                <a:gd name="T31" fmla="*/ 15 h 21"/>
                <a:gd name="T32" fmla="*/ 0 w 72"/>
                <a:gd name="T33" fmla="*/ 17 h 21"/>
                <a:gd name="T34" fmla="*/ 2 w 72"/>
                <a:gd name="T35" fmla="*/ 19 h 21"/>
                <a:gd name="T36" fmla="*/ 5 w 72"/>
                <a:gd name="T37" fmla="*/ 21 h 21"/>
                <a:gd name="T38" fmla="*/ 7 w 72"/>
                <a:gd name="T39" fmla="*/ 21 h 21"/>
                <a:gd name="T40" fmla="*/ 27 w 72"/>
                <a:gd name="T41" fmla="*/ 15 h 21"/>
                <a:gd name="T42" fmla="*/ 52 w 72"/>
                <a:gd name="T43" fmla="*/ 13 h 21"/>
                <a:gd name="T44" fmla="*/ 67 w 72"/>
                <a:gd name="T45"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21">
                  <a:moveTo>
                    <a:pt x="67" y="13"/>
                  </a:moveTo>
                  <a:lnTo>
                    <a:pt x="69" y="13"/>
                  </a:lnTo>
                  <a:lnTo>
                    <a:pt x="72" y="10"/>
                  </a:lnTo>
                  <a:lnTo>
                    <a:pt x="72" y="8"/>
                  </a:lnTo>
                  <a:lnTo>
                    <a:pt x="72" y="6"/>
                  </a:lnTo>
                  <a:lnTo>
                    <a:pt x="72" y="4"/>
                  </a:lnTo>
                  <a:lnTo>
                    <a:pt x="69" y="2"/>
                  </a:lnTo>
                  <a:lnTo>
                    <a:pt x="67" y="0"/>
                  </a:lnTo>
                  <a:lnTo>
                    <a:pt x="64" y="0"/>
                  </a:lnTo>
                  <a:lnTo>
                    <a:pt x="49" y="0"/>
                  </a:lnTo>
                  <a:lnTo>
                    <a:pt x="25" y="2"/>
                  </a:lnTo>
                  <a:lnTo>
                    <a:pt x="5" y="8"/>
                  </a:lnTo>
                  <a:lnTo>
                    <a:pt x="2" y="8"/>
                  </a:lnTo>
                  <a:lnTo>
                    <a:pt x="0" y="10"/>
                  </a:lnTo>
                  <a:lnTo>
                    <a:pt x="0" y="13"/>
                  </a:lnTo>
                  <a:lnTo>
                    <a:pt x="0" y="15"/>
                  </a:lnTo>
                  <a:lnTo>
                    <a:pt x="0" y="17"/>
                  </a:lnTo>
                  <a:lnTo>
                    <a:pt x="2" y="19"/>
                  </a:lnTo>
                  <a:lnTo>
                    <a:pt x="5" y="21"/>
                  </a:lnTo>
                  <a:lnTo>
                    <a:pt x="7" y="21"/>
                  </a:lnTo>
                  <a:lnTo>
                    <a:pt x="27" y="15"/>
                  </a:lnTo>
                  <a:lnTo>
                    <a:pt x="52" y="13"/>
                  </a:lnTo>
                  <a:lnTo>
                    <a:pt x="67" y="13"/>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2164" name="Freeform 228"/>
            <p:cNvSpPr>
              <a:spLocks/>
            </p:cNvSpPr>
            <p:nvPr/>
          </p:nvSpPr>
          <p:spPr bwMode="auto">
            <a:xfrm>
              <a:off x="4113" y="737"/>
              <a:ext cx="47" cy="54"/>
            </a:xfrm>
            <a:custGeom>
              <a:avLst/>
              <a:gdLst>
                <a:gd name="T0" fmla="*/ 42 w 47"/>
                <a:gd name="T1" fmla="*/ 12 h 54"/>
                <a:gd name="T2" fmla="*/ 45 w 47"/>
                <a:gd name="T3" fmla="*/ 10 h 54"/>
                <a:gd name="T4" fmla="*/ 47 w 47"/>
                <a:gd name="T5" fmla="*/ 8 h 54"/>
                <a:gd name="T6" fmla="*/ 47 w 47"/>
                <a:gd name="T7" fmla="*/ 6 h 54"/>
                <a:gd name="T8" fmla="*/ 45 w 47"/>
                <a:gd name="T9" fmla="*/ 4 h 54"/>
                <a:gd name="T10" fmla="*/ 42 w 47"/>
                <a:gd name="T11" fmla="*/ 2 h 54"/>
                <a:gd name="T12" fmla="*/ 40 w 47"/>
                <a:gd name="T13" fmla="*/ 0 h 54"/>
                <a:gd name="T14" fmla="*/ 37 w 47"/>
                <a:gd name="T15" fmla="*/ 0 h 54"/>
                <a:gd name="T16" fmla="*/ 35 w 47"/>
                <a:gd name="T17" fmla="*/ 2 h 54"/>
                <a:gd name="T18" fmla="*/ 32 w 47"/>
                <a:gd name="T19" fmla="*/ 4 h 54"/>
                <a:gd name="T20" fmla="*/ 30 w 47"/>
                <a:gd name="T21" fmla="*/ 6 h 54"/>
                <a:gd name="T22" fmla="*/ 15 w 47"/>
                <a:gd name="T23" fmla="*/ 21 h 54"/>
                <a:gd name="T24" fmla="*/ 3 w 47"/>
                <a:gd name="T25" fmla="*/ 37 h 54"/>
                <a:gd name="T26" fmla="*/ 3 w 47"/>
                <a:gd name="T27" fmla="*/ 39 h 54"/>
                <a:gd name="T28" fmla="*/ 0 w 47"/>
                <a:gd name="T29" fmla="*/ 47 h 54"/>
                <a:gd name="T30" fmla="*/ 0 w 47"/>
                <a:gd name="T31" fmla="*/ 50 h 54"/>
                <a:gd name="T32" fmla="*/ 0 w 47"/>
                <a:gd name="T33" fmla="*/ 52 h 54"/>
                <a:gd name="T34" fmla="*/ 3 w 47"/>
                <a:gd name="T35" fmla="*/ 54 h 54"/>
                <a:gd name="T36" fmla="*/ 5 w 47"/>
                <a:gd name="T37" fmla="*/ 54 h 54"/>
                <a:gd name="T38" fmla="*/ 8 w 47"/>
                <a:gd name="T39" fmla="*/ 54 h 54"/>
                <a:gd name="T40" fmla="*/ 10 w 47"/>
                <a:gd name="T41" fmla="*/ 54 h 54"/>
                <a:gd name="T42" fmla="*/ 12 w 47"/>
                <a:gd name="T43" fmla="*/ 52 h 54"/>
                <a:gd name="T44" fmla="*/ 15 w 47"/>
                <a:gd name="T45" fmla="*/ 50 h 54"/>
                <a:gd name="T46" fmla="*/ 17 w 47"/>
                <a:gd name="T47" fmla="*/ 41 h 54"/>
                <a:gd name="T48" fmla="*/ 10 w 47"/>
                <a:gd name="T49" fmla="*/ 41 h 54"/>
                <a:gd name="T50" fmla="*/ 15 w 47"/>
                <a:gd name="T51" fmla="*/ 43 h 54"/>
                <a:gd name="T52" fmla="*/ 27 w 47"/>
                <a:gd name="T53" fmla="*/ 27 h 54"/>
                <a:gd name="T54" fmla="*/ 42 w 47"/>
                <a:gd name="T55" fmla="*/ 12 h 54"/>
                <a:gd name="T56" fmla="*/ 35 w 47"/>
                <a:gd name="T57" fmla="*/ 8 h 54"/>
                <a:gd name="T58" fmla="*/ 40 w 47"/>
                <a:gd name="T59" fmla="*/ 14 h 54"/>
                <a:gd name="T60" fmla="*/ 42 w 47"/>
                <a:gd name="T61" fmla="*/ 1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7" h="54">
                  <a:moveTo>
                    <a:pt x="42" y="12"/>
                  </a:moveTo>
                  <a:lnTo>
                    <a:pt x="45" y="10"/>
                  </a:lnTo>
                  <a:lnTo>
                    <a:pt x="47" y="8"/>
                  </a:lnTo>
                  <a:lnTo>
                    <a:pt x="47" y="6"/>
                  </a:lnTo>
                  <a:lnTo>
                    <a:pt x="45" y="4"/>
                  </a:lnTo>
                  <a:lnTo>
                    <a:pt x="42" y="2"/>
                  </a:lnTo>
                  <a:lnTo>
                    <a:pt x="40" y="0"/>
                  </a:lnTo>
                  <a:lnTo>
                    <a:pt x="37" y="0"/>
                  </a:lnTo>
                  <a:lnTo>
                    <a:pt x="35" y="2"/>
                  </a:lnTo>
                  <a:lnTo>
                    <a:pt x="32" y="4"/>
                  </a:lnTo>
                  <a:lnTo>
                    <a:pt x="30" y="6"/>
                  </a:lnTo>
                  <a:lnTo>
                    <a:pt x="15" y="21"/>
                  </a:lnTo>
                  <a:lnTo>
                    <a:pt x="3" y="37"/>
                  </a:lnTo>
                  <a:lnTo>
                    <a:pt x="3" y="39"/>
                  </a:lnTo>
                  <a:lnTo>
                    <a:pt x="0" y="47"/>
                  </a:lnTo>
                  <a:lnTo>
                    <a:pt x="0" y="50"/>
                  </a:lnTo>
                  <a:lnTo>
                    <a:pt x="0" y="52"/>
                  </a:lnTo>
                  <a:lnTo>
                    <a:pt x="3" y="54"/>
                  </a:lnTo>
                  <a:lnTo>
                    <a:pt x="5" y="54"/>
                  </a:lnTo>
                  <a:lnTo>
                    <a:pt x="8" y="54"/>
                  </a:lnTo>
                  <a:lnTo>
                    <a:pt x="10" y="54"/>
                  </a:lnTo>
                  <a:lnTo>
                    <a:pt x="12" y="52"/>
                  </a:lnTo>
                  <a:lnTo>
                    <a:pt x="15" y="50"/>
                  </a:lnTo>
                  <a:lnTo>
                    <a:pt x="17" y="41"/>
                  </a:lnTo>
                  <a:lnTo>
                    <a:pt x="10" y="41"/>
                  </a:lnTo>
                  <a:lnTo>
                    <a:pt x="15" y="43"/>
                  </a:lnTo>
                  <a:lnTo>
                    <a:pt x="27" y="27"/>
                  </a:lnTo>
                  <a:lnTo>
                    <a:pt x="42" y="12"/>
                  </a:lnTo>
                  <a:lnTo>
                    <a:pt x="35" y="8"/>
                  </a:lnTo>
                  <a:lnTo>
                    <a:pt x="40" y="14"/>
                  </a:lnTo>
                  <a:lnTo>
                    <a:pt x="42" y="1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2165" name="Freeform 229"/>
            <p:cNvSpPr>
              <a:spLocks/>
            </p:cNvSpPr>
            <p:nvPr/>
          </p:nvSpPr>
          <p:spPr bwMode="auto">
            <a:xfrm>
              <a:off x="4106" y="815"/>
              <a:ext cx="15" cy="62"/>
            </a:xfrm>
            <a:custGeom>
              <a:avLst/>
              <a:gdLst>
                <a:gd name="T0" fmla="*/ 15 w 15"/>
                <a:gd name="T1" fmla="*/ 7 h 62"/>
                <a:gd name="T2" fmla="*/ 15 w 15"/>
                <a:gd name="T3" fmla="*/ 5 h 62"/>
                <a:gd name="T4" fmla="*/ 15 w 15"/>
                <a:gd name="T5" fmla="*/ 3 h 62"/>
                <a:gd name="T6" fmla="*/ 12 w 15"/>
                <a:gd name="T7" fmla="*/ 0 h 62"/>
                <a:gd name="T8" fmla="*/ 10 w 15"/>
                <a:gd name="T9" fmla="*/ 0 h 62"/>
                <a:gd name="T10" fmla="*/ 7 w 15"/>
                <a:gd name="T11" fmla="*/ 0 h 62"/>
                <a:gd name="T12" fmla="*/ 5 w 15"/>
                <a:gd name="T13" fmla="*/ 0 h 62"/>
                <a:gd name="T14" fmla="*/ 2 w 15"/>
                <a:gd name="T15" fmla="*/ 3 h 62"/>
                <a:gd name="T16" fmla="*/ 0 w 15"/>
                <a:gd name="T17" fmla="*/ 5 h 62"/>
                <a:gd name="T18" fmla="*/ 0 w 15"/>
                <a:gd name="T19" fmla="*/ 54 h 62"/>
                <a:gd name="T20" fmla="*/ 0 w 15"/>
                <a:gd name="T21" fmla="*/ 56 h 62"/>
                <a:gd name="T22" fmla="*/ 2 w 15"/>
                <a:gd name="T23" fmla="*/ 58 h 62"/>
                <a:gd name="T24" fmla="*/ 5 w 15"/>
                <a:gd name="T25" fmla="*/ 60 h 62"/>
                <a:gd name="T26" fmla="*/ 7 w 15"/>
                <a:gd name="T27" fmla="*/ 62 h 62"/>
                <a:gd name="T28" fmla="*/ 10 w 15"/>
                <a:gd name="T29" fmla="*/ 62 h 62"/>
                <a:gd name="T30" fmla="*/ 12 w 15"/>
                <a:gd name="T31" fmla="*/ 60 h 62"/>
                <a:gd name="T32" fmla="*/ 15 w 15"/>
                <a:gd name="T33" fmla="*/ 58 h 62"/>
                <a:gd name="T34" fmla="*/ 15 w 15"/>
                <a:gd name="T35" fmla="*/ 56 h 62"/>
                <a:gd name="T36" fmla="*/ 15 w 15"/>
                <a:gd name="T37" fmla="*/ 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62">
                  <a:moveTo>
                    <a:pt x="15" y="7"/>
                  </a:moveTo>
                  <a:lnTo>
                    <a:pt x="15" y="5"/>
                  </a:lnTo>
                  <a:lnTo>
                    <a:pt x="15" y="3"/>
                  </a:lnTo>
                  <a:lnTo>
                    <a:pt x="12" y="0"/>
                  </a:lnTo>
                  <a:lnTo>
                    <a:pt x="10" y="0"/>
                  </a:lnTo>
                  <a:lnTo>
                    <a:pt x="7" y="0"/>
                  </a:lnTo>
                  <a:lnTo>
                    <a:pt x="5" y="0"/>
                  </a:lnTo>
                  <a:lnTo>
                    <a:pt x="2" y="3"/>
                  </a:lnTo>
                  <a:lnTo>
                    <a:pt x="0" y="5"/>
                  </a:lnTo>
                  <a:lnTo>
                    <a:pt x="0" y="54"/>
                  </a:lnTo>
                  <a:lnTo>
                    <a:pt x="0" y="56"/>
                  </a:lnTo>
                  <a:lnTo>
                    <a:pt x="2" y="58"/>
                  </a:lnTo>
                  <a:lnTo>
                    <a:pt x="5" y="60"/>
                  </a:lnTo>
                  <a:lnTo>
                    <a:pt x="7" y="62"/>
                  </a:lnTo>
                  <a:lnTo>
                    <a:pt x="10" y="62"/>
                  </a:lnTo>
                  <a:lnTo>
                    <a:pt x="12" y="60"/>
                  </a:lnTo>
                  <a:lnTo>
                    <a:pt x="15" y="58"/>
                  </a:lnTo>
                  <a:lnTo>
                    <a:pt x="15" y="56"/>
                  </a:lnTo>
                  <a:lnTo>
                    <a:pt x="15" y="7"/>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aphicFrame>
        <p:nvGraphicFramePr>
          <p:cNvPr id="552166" name="Object 230"/>
          <p:cNvGraphicFramePr>
            <a:graphicFrameLocks noChangeAspect="1"/>
          </p:cNvGraphicFramePr>
          <p:nvPr/>
        </p:nvGraphicFramePr>
        <p:xfrm>
          <a:off x="1541463" y="3973513"/>
          <a:ext cx="1352550" cy="468312"/>
        </p:xfrm>
        <a:graphic>
          <a:graphicData uri="http://schemas.openxmlformats.org/presentationml/2006/ole">
            <mc:AlternateContent xmlns:mc="http://schemas.openxmlformats.org/markup-compatibility/2006">
              <mc:Choice xmlns:v="urn:schemas-microsoft-com:vml" Requires="v">
                <p:oleObj spid="_x0000_s552324" name="Equation" r:id="rId5" imgW="774360" imgH="266400" progId="Equation.DSMT4">
                  <p:embed/>
                </p:oleObj>
              </mc:Choice>
              <mc:Fallback>
                <p:oleObj name="Equation" r:id="rId5" imgW="774360" imgH="266400" progId="Equation.DSMT4">
                  <p:embed/>
                  <p:pic>
                    <p:nvPicPr>
                      <p:cNvPr id="0" name="Object 2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1463" y="3973513"/>
                        <a:ext cx="1352550"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52167" name="Oval 231"/>
          <p:cNvSpPr>
            <a:spLocks noChangeArrowheads="1"/>
          </p:cNvSpPr>
          <p:nvPr/>
        </p:nvSpPr>
        <p:spPr bwMode="auto">
          <a:xfrm>
            <a:off x="7326313" y="2144713"/>
            <a:ext cx="730250" cy="436562"/>
          </a:xfrm>
          <a:prstGeom prst="ellipse">
            <a:avLst/>
          </a:prstGeom>
          <a:noFill/>
          <a:ln w="3810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52168" name="Object 232"/>
          <p:cNvGraphicFramePr>
            <a:graphicFrameLocks noChangeAspect="1"/>
          </p:cNvGraphicFramePr>
          <p:nvPr/>
        </p:nvGraphicFramePr>
        <p:xfrm>
          <a:off x="1541463" y="6262688"/>
          <a:ext cx="1039812" cy="441325"/>
        </p:xfrm>
        <a:graphic>
          <a:graphicData uri="http://schemas.openxmlformats.org/presentationml/2006/ole">
            <mc:AlternateContent xmlns:mc="http://schemas.openxmlformats.org/markup-compatibility/2006">
              <mc:Choice xmlns:v="urn:schemas-microsoft-com:vml" Requires="v">
                <p:oleObj spid="_x0000_s552325" name="Equation" r:id="rId7" imgW="571320" imgH="241200" progId="Equation.DSMT4">
                  <p:embed/>
                </p:oleObj>
              </mc:Choice>
              <mc:Fallback>
                <p:oleObj name="Equation" r:id="rId7" imgW="571320" imgH="241200" progId="Equation.DSMT4">
                  <p:embed/>
                  <p:pic>
                    <p:nvPicPr>
                      <p:cNvPr id="0" name="Object 2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1463" y="6262688"/>
                        <a:ext cx="1039812"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52169" name="Oval 233"/>
          <p:cNvSpPr>
            <a:spLocks noChangeArrowheads="1"/>
          </p:cNvSpPr>
          <p:nvPr/>
        </p:nvSpPr>
        <p:spPr bwMode="auto">
          <a:xfrm>
            <a:off x="8253413" y="2144713"/>
            <a:ext cx="488950" cy="436562"/>
          </a:xfrm>
          <a:prstGeom prst="ellipse">
            <a:avLst/>
          </a:prstGeom>
          <a:noFill/>
          <a:ln w="38100">
            <a:solidFill>
              <a:srgbClr val="FF99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2170" name="Rectangle 234"/>
          <p:cNvSpPr>
            <a:spLocks noChangeArrowheads="1"/>
          </p:cNvSpPr>
          <p:nvPr/>
        </p:nvSpPr>
        <p:spPr bwMode="auto">
          <a:xfrm>
            <a:off x="206375" y="952500"/>
            <a:ext cx="4781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en-US" altLang="zh-CN">
                <a:latin typeface="黑体" panose="02010609060101010101" pitchFamily="49" charset="-122"/>
                <a:ea typeface="黑体" panose="02010609060101010101" pitchFamily="49" charset="-122"/>
              </a:rPr>
              <a:t>4.</a:t>
            </a:r>
            <a:r>
              <a:rPr lang="zh-CN" altLang="en-US">
                <a:latin typeface="黑体" panose="02010609060101010101" pitchFamily="49" charset="-122"/>
                <a:ea typeface="黑体" panose="02010609060101010101" pitchFamily="49" charset="-122"/>
              </a:rPr>
              <a:t>求电路的状态方程和输出方程</a:t>
            </a:r>
            <a:r>
              <a:rPr lang="zh-CN" altLang="en-US">
                <a:latin typeface="Arial" panose="020B0604020202020204" pitchFamily="34" charset="0"/>
                <a:ea typeface="黑体" panose="02010609060101010101" pitchFamily="49" charset="-122"/>
              </a:rPr>
              <a:t>；</a:t>
            </a:r>
            <a:endParaRPr lang="zh-CN" altLang="en-US">
              <a:latin typeface="黑体" panose="02010609060101010101" pitchFamily="49" charset="-122"/>
              <a:ea typeface="黑体" panose="02010609060101010101" pitchFamily="49" charset="-122"/>
            </a:endParaRPr>
          </a:p>
        </p:txBody>
      </p:sp>
      <p:sp>
        <p:nvSpPr>
          <p:cNvPr id="552171" name="Rectangle 235"/>
          <p:cNvSpPr>
            <a:spLocks noChangeArrowheads="1"/>
          </p:cNvSpPr>
          <p:nvPr/>
        </p:nvSpPr>
        <p:spPr bwMode="auto">
          <a:xfrm>
            <a:off x="539750" y="333375"/>
            <a:ext cx="7793038"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l">
              <a:defRPr sz="3800" b="1">
                <a:solidFill>
                  <a:schemeClr val="tx2"/>
                </a:solidFill>
                <a:latin typeface="Arial Narrow" panose="020B0606020202030204" pitchFamily="34" charset="0"/>
                <a:ea typeface="宋体" panose="02010600030101010101" pitchFamily="2" charset="-122"/>
              </a:defRPr>
            </a:lvl1pPr>
            <a:lvl2pPr algn="l">
              <a:defRPr sz="3800" b="1">
                <a:solidFill>
                  <a:schemeClr val="tx2"/>
                </a:solidFill>
                <a:latin typeface="Arial Narrow" panose="020B0606020202030204" pitchFamily="34" charset="0"/>
                <a:ea typeface="宋体" panose="02010600030101010101" pitchFamily="2" charset="-122"/>
              </a:defRPr>
            </a:lvl2pPr>
            <a:lvl3pPr algn="l">
              <a:defRPr sz="3800" b="1">
                <a:solidFill>
                  <a:schemeClr val="tx2"/>
                </a:solidFill>
                <a:latin typeface="Arial Narrow" panose="020B0606020202030204" pitchFamily="34" charset="0"/>
                <a:ea typeface="宋体" panose="02010600030101010101" pitchFamily="2" charset="-122"/>
              </a:defRPr>
            </a:lvl3pPr>
            <a:lvl4pPr algn="l">
              <a:defRPr sz="3800" b="1">
                <a:solidFill>
                  <a:schemeClr val="tx2"/>
                </a:solidFill>
                <a:latin typeface="Arial Narrow" panose="020B0606020202030204" pitchFamily="34" charset="0"/>
                <a:ea typeface="宋体" panose="02010600030101010101" pitchFamily="2" charset="-122"/>
              </a:defRPr>
            </a:lvl4pPr>
            <a:lvl5pPr algn="l">
              <a:defRPr sz="3800" b="1">
                <a:solidFill>
                  <a:schemeClr val="tx2"/>
                </a:solidFill>
                <a:latin typeface="Arial Narrow" panose="020B0606020202030204" pitchFamily="34" charset="0"/>
                <a:ea typeface="宋体" panose="02010600030101010101" pitchFamily="2" charset="-122"/>
              </a:defRPr>
            </a:lvl5pPr>
            <a:lvl6pPr marL="4572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6pPr>
            <a:lvl7pPr marL="9144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7pPr>
            <a:lvl8pPr marL="13716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8pPr>
            <a:lvl9pPr marL="18288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9pPr>
          </a:lstStyle>
          <a:p>
            <a:r>
              <a:rPr lang="en-US" altLang="zh-CN" sz="3200">
                <a:solidFill>
                  <a:schemeClr val="accent2"/>
                </a:solidFill>
                <a:effectLst>
                  <a:outerShdw blurRad="38100" dist="38100" dir="2700000" algn="tl">
                    <a:srgbClr val="C0C0C0"/>
                  </a:outerShdw>
                </a:effectLst>
                <a:latin typeface="Times New Roman" panose="02020603050405020304" pitchFamily="18" charset="0"/>
              </a:rPr>
              <a:t>6.3.2  </a:t>
            </a:r>
            <a:r>
              <a:rPr lang="zh-CN" altLang="en-US" sz="3200">
                <a:solidFill>
                  <a:schemeClr val="accent2"/>
                </a:solidFill>
                <a:effectLst>
                  <a:outerShdw blurRad="38100" dist="38100" dir="2700000" algn="tl">
                    <a:srgbClr val="C0C0C0"/>
                  </a:outerShdw>
                </a:effectLst>
                <a:latin typeface="Times New Roman" panose="02020603050405020304" pitchFamily="18" charset="0"/>
              </a:rPr>
              <a:t>同步时序逻辑电路设计举例</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52170"/>
                                        </p:tgtEl>
                                        <p:attrNameLst>
                                          <p:attrName>style.visibility</p:attrName>
                                        </p:attrNameLst>
                                      </p:cBhvr>
                                      <p:to>
                                        <p:strVal val="visible"/>
                                      </p:to>
                                    </p:set>
                                    <p:animEffect transition="in" filter="wipe(left)">
                                      <p:cBhvr>
                                        <p:cTn id="7" dur="500"/>
                                        <p:tgtEl>
                                          <p:spTgt spid="5521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9" presetClass="entr" presetSubtype="10" fill="hold" grpId="0" nodeType="clickEffect">
                                  <p:stCondLst>
                                    <p:cond delay="0"/>
                                  </p:stCondLst>
                                  <p:childTnLst>
                                    <p:set>
                                      <p:cBhvr>
                                        <p:cTn id="11" dur="1" fill="hold">
                                          <p:stCondLst>
                                            <p:cond delay="0"/>
                                          </p:stCondLst>
                                        </p:cTn>
                                        <p:tgtEl>
                                          <p:spTgt spid="552030"/>
                                        </p:tgtEl>
                                        <p:attrNameLst>
                                          <p:attrName>style.visibility</p:attrName>
                                        </p:attrNameLst>
                                      </p:cBhvr>
                                      <p:to>
                                        <p:strVal val="visible"/>
                                      </p:to>
                                    </p:set>
                                    <p:anim calcmode="lin" valueType="num">
                                      <p:cBhvr>
                                        <p:cTn id="12" dur="1000" fill="hold"/>
                                        <p:tgtEl>
                                          <p:spTgt spid="552030"/>
                                        </p:tgtEl>
                                        <p:attrNameLst>
                                          <p:attrName>ppt_w</p:attrName>
                                        </p:attrNameLst>
                                      </p:cBhvr>
                                      <p:tavLst>
                                        <p:tav tm="0" fmla="#ppt_w*sin(2.5*pi*$)">
                                          <p:val>
                                            <p:fltVal val="0"/>
                                          </p:val>
                                        </p:tav>
                                        <p:tav tm="100000">
                                          <p:val>
                                            <p:fltVal val="1"/>
                                          </p:val>
                                        </p:tav>
                                      </p:tavLst>
                                    </p:anim>
                                    <p:anim calcmode="lin" valueType="num">
                                      <p:cBhvr>
                                        <p:cTn id="13" dur="1000" fill="hold"/>
                                        <p:tgtEl>
                                          <p:spTgt spid="552030"/>
                                        </p:tgtEl>
                                        <p:attrNameLst>
                                          <p:attrName>ppt_h</p:attrName>
                                        </p:attrNameLst>
                                      </p:cBhvr>
                                      <p:tavLst>
                                        <p:tav tm="0">
                                          <p:val>
                                            <p:strVal val="#ppt_h"/>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552021"/>
                                        </p:tgtEl>
                                        <p:attrNameLst>
                                          <p:attrName>style.visibility</p:attrName>
                                        </p:attrNameLst>
                                      </p:cBhvr>
                                      <p:to>
                                        <p:strVal val="visible"/>
                                      </p:to>
                                    </p:set>
                                    <p:animEffect transition="in" filter="slide(fromBottom)">
                                      <p:cBhvr>
                                        <p:cTn id="18" dur="500"/>
                                        <p:tgtEl>
                                          <p:spTgt spid="552021"/>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552022"/>
                                        </p:tgtEl>
                                        <p:attrNameLst>
                                          <p:attrName>style.visibility</p:attrName>
                                        </p:attrNameLst>
                                      </p:cBhvr>
                                      <p:to>
                                        <p:strVal val="visible"/>
                                      </p:to>
                                    </p:set>
                                    <p:animEffect transition="in" filter="slide(fromBottom)">
                                      <p:cBhvr>
                                        <p:cTn id="21" dur="500"/>
                                        <p:tgtEl>
                                          <p:spTgt spid="552022"/>
                                        </p:tgtEl>
                                      </p:cBhvr>
                                    </p:animEffect>
                                  </p:childTnLst>
                                </p:cTn>
                              </p:par>
                              <p:par>
                                <p:cTn id="22" presetID="12" presetClass="entr" presetSubtype="4" fill="hold" grpId="0" nodeType="withEffect">
                                  <p:stCondLst>
                                    <p:cond delay="0"/>
                                  </p:stCondLst>
                                  <p:childTnLst>
                                    <p:set>
                                      <p:cBhvr>
                                        <p:cTn id="23" dur="1" fill="hold">
                                          <p:stCondLst>
                                            <p:cond delay="0"/>
                                          </p:stCondLst>
                                        </p:cTn>
                                        <p:tgtEl>
                                          <p:spTgt spid="552023"/>
                                        </p:tgtEl>
                                        <p:attrNameLst>
                                          <p:attrName>style.visibility</p:attrName>
                                        </p:attrNameLst>
                                      </p:cBhvr>
                                      <p:to>
                                        <p:strVal val="visible"/>
                                      </p:to>
                                    </p:set>
                                    <p:animEffect transition="in" filter="slide(fromBottom)">
                                      <p:cBhvr>
                                        <p:cTn id="24" dur="500"/>
                                        <p:tgtEl>
                                          <p:spTgt spid="552023"/>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552024"/>
                                        </p:tgtEl>
                                        <p:attrNameLst>
                                          <p:attrName>style.visibility</p:attrName>
                                        </p:attrNameLst>
                                      </p:cBhvr>
                                      <p:to>
                                        <p:strVal val="visible"/>
                                      </p:to>
                                    </p:set>
                                    <p:animEffect transition="in" filter="slide(fromBottom)">
                                      <p:cBhvr>
                                        <p:cTn id="27" dur="500"/>
                                        <p:tgtEl>
                                          <p:spTgt spid="552024"/>
                                        </p:tgtEl>
                                      </p:cBhvr>
                                    </p:animEffect>
                                  </p:childTnLst>
                                </p:cTn>
                              </p:par>
                              <p:par>
                                <p:cTn id="28" presetID="12" presetClass="entr" presetSubtype="4" fill="hold" grpId="0" nodeType="withEffect">
                                  <p:stCondLst>
                                    <p:cond delay="0"/>
                                  </p:stCondLst>
                                  <p:childTnLst>
                                    <p:set>
                                      <p:cBhvr>
                                        <p:cTn id="29" dur="1" fill="hold">
                                          <p:stCondLst>
                                            <p:cond delay="0"/>
                                          </p:stCondLst>
                                        </p:cTn>
                                        <p:tgtEl>
                                          <p:spTgt spid="552025"/>
                                        </p:tgtEl>
                                        <p:attrNameLst>
                                          <p:attrName>style.visibility</p:attrName>
                                        </p:attrNameLst>
                                      </p:cBhvr>
                                      <p:to>
                                        <p:strVal val="visible"/>
                                      </p:to>
                                    </p:set>
                                    <p:animEffect transition="in" filter="slide(fromBottom)">
                                      <p:cBhvr>
                                        <p:cTn id="30" dur="500"/>
                                        <p:tgtEl>
                                          <p:spTgt spid="552025"/>
                                        </p:tgtEl>
                                      </p:cBhvr>
                                    </p:animEffect>
                                  </p:childTnLst>
                                </p:cTn>
                              </p:par>
                              <p:par>
                                <p:cTn id="31" presetID="12" presetClass="entr" presetSubtype="4" fill="hold" grpId="0" nodeType="withEffect">
                                  <p:stCondLst>
                                    <p:cond delay="0"/>
                                  </p:stCondLst>
                                  <p:childTnLst>
                                    <p:set>
                                      <p:cBhvr>
                                        <p:cTn id="32" dur="1" fill="hold">
                                          <p:stCondLst>
                                            <p:cond delay="0"/>
                                          </p:stCondLst>
                                        </p:cTn>
                                        <p:tgtEl>
                                          <p:spTgt spid="552026"/>
                                        </p:tgtEl>
                                        <p:attrNameLst>
                                          <p:attrName>style.visibility</p:attrName>
                                        </p:attrNameLst>
                                      </p:cBhvr>
                                      <p:to>
                                        <p:strVal val="visible"/>
                                      </p:to>
                                    </p:set>
                                    <p:animEffect transition="in" filter="slide(fromBottom)">
                                      <p:cBhvr>
                                        <p:cTn id="33" dur="500"/>
                                        <p:tgtEl>
                                          <p:spTgt spid="552026"/>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2" presetClass="entr" presetSubtype="4" fill="hold" grpId="0" nodeType="clickEffect">
                                  <p:stCondLst>
                                    <p:cond delay="0"/>
                                  </p:stCondLst>
                                  <p:childTnLst>
                                    <p:set>
                                      <p:cBhvr>
                                        <p:cTn id="37" dur="1" fill="hold">
                                          <p:stCondLst>
                                            <p:cond delay="0"/>
                                          </p:stCondLst>
                                        </p:cTn>
                                        <p:tgtEl>
                                          <p:spTgt spid="552027"/>
                                        </p:tgtEl>
                                        <p:attrNameLst>
                                          <p:attrName>style.visibility</p:attrName>
                                        </p:attrNameLst>
                                      </p:cBhvr>
                                      <p:to>
                                        <p:strVal val="visible"/>
                                      </p:to>
                                    </p:set>
                                    <p:animEffect transition="in" filter="slide(fromBottom)">
                                      <p:cBhvr>
                                        <p:cTn id="38" dur="500"/>
                                        <p:tgtEl>
                                          <p:spTgt spid="552027"/>
                                        </p:tgtEl>
                                      </p:cBhvr>
                                    </p:animEffect>
                                  </p:childTnLst>
                                </p:cTn>
                              </p:par>
                              <p:par>
                                <p:cTn id="39" presetID="12" presetClass="entr" presetSubtype="4" fill="hold" grpId="0" nodeType="withEffect">
                                  <p:stCondLst>
                                    <p:cond delay="0"/>
                                  </p:stCondLst>
                                  <p:childTnLst>
                                    <p:set>
                                      <p:cBhvr>
                                        <p:cTn id="40" dur="1" fill="hold">
                                          <p:stCondLst>
                                            <p:cond delay="0"/>
                                          </p:stCondLst>
                                        </p:cTn>
                                        <p:tgtEl>
                                          <p:spTgt spid="552028"/>
                                        </p:tgtEl>
                                        <p:attrNameLst>
                                          <p:attrName>style.visibility</p:attrName>
                                        </p:attrNameLst>
                                      </p:cBhvr>
                                      <p:to>
                                        <p:strVal val="visible"/>
                                      </p:to>
                                    </p:set>
                                    <p:animEffect transition="in" filter="slide(fromBottom)">
                                      <p:cBhvr>
                                        <p:cTn id="41" dur="500"/>
                                        <p:tgtEl>
                                          <p:spTgt spid="552028"/>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9" presetClass="entr" presetSubtype="10" fill="hold" grpId="0" nodeType="clickEffect">
                                  <p:stCondLst>
                                    <p:cond delay="0"/>
                                  </p:stCondLst>
                                  <p:childTnLst>
                                    <p:set>
                                      <p:cBhvr>
                                        <p:cTn id="45" dur="1" fill="hold">
                                          <p:stCondLst>
                                            <p:cond delay="0"/>
                                          </p:stCondLst>
                                        </p:cTn>
                                        <p:tgtEl>
                                          <p:spTgt spid="552029"/>
                                        </p:tgtEl>
                                        <p:attrNameLst>
                                          <p:attrName>style.visibility</p:attrName>
                                        </p:attrNameLst>
                                      </p:cBhvr>
                                      <p:to>
                                        <p:strVal val="visible"/>
                                      </p:to>
                                    </p:set>
                                    <p:anim calcmode="lin" valueType="num">
                                      <p:cBhvr>
                                        <p:cTn id="46" dur="2000" fill="hold"/>
                                        <p:tgtEl>
                                          <p:spTgt spid="552029"/>
                                        </p:tgtEl>
                                        <p:attrNameLst>
                                          <p:attrName>ppt_w</p:attrName>
                                        </p:attrNameLst>
                                      </p:cBhvr>
                                      <p:tavLst>
                                        <p:tav tm="0" fmla="#ppt_w*sin(2.5*pi*$)">
                                          <p:val>
                                            <p:fltVal val="0"/>
                                          </p:val>
                                        </p:tav>
                                        <p:tav tm="100000">
                                          <p:val>
                                            <p:fltVal val="1"/>
                                          </p:val>
                                        </p:tav>
                                      </p:tavLst>
                                    </p:anim>
                                    <p:anim calcmode="lin" valueType="num">
                                      <p:cBhvr>
                                        <p:cTn id="47" dur="2000" fill="hold"/>
                                        <p:tgtEl>
                                          <p:spTgt spid="552029"/>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552029"/>
                                        </p:tgtEl>
                                        <p:attrNameLst>
                                          <p:attrName>style.visibility</p:attrName>
                                        </p:attrNameLst>
                                      </p:cBhvr>
                                      <p:to>
                                        <p:strVal val="hidden"/>
                                      </p:to>
                                    </p:set>
                                  </p:subTnLst>
                                </p:cTn>
                              </p:par>
                            </p:childTnLst>
                          </p:cTn>
                        </p:par>
                      </p:childTnLst>
                    </p:cTn>
                  </p:par>
                  <p:par>
                    <p:cTn id="48" fill="hold" nodeType="clickPar">
                      <p:stCondLst>
                        <p:cond delay="indefinite"/>
                      </p:stCondLst>
                      <p:childTnLst>
                        <p:par>
                          <p:cTn id="49" fill="hold" nodeType="withGroup">
                            <p:stCondLst>
                              <p:cond delay="0"/>
                            </p:stCondLst>
                            <p:childTnLst>
                              <p:par>
                                <p:cTn id="50" presetID="49" presetClass="entr" presetSubtype="0" decel="100000" fill="hold" nodeType="clickEffect">
                                  <p:stCondLst>
                                    <p:cond delay="0"/>
                                  </p:stCondLst>
                                  <p:childTnLst>
                                    <p:set>
                                      <p:cBhvr>
                                        <p:cTn id="51" dur="1" fill="hold">
                                          <p:stCondLst>
                                            <p:cond delay="0"/>
                                          </p:stCondLst>
                                        </p:cTn>
                                        <p:tgtEl>
                                          <p:spTgt spid="552050"/>
                                        </p:tgtEl>
                                        <p:attrNameLst>
                                          <p:attrName>style.visibility</p:attrName>
                                        </p:attrNameLst>
                                      </p:cBhvr>
                                      <p:to>
                                        <p:strVal val="visible"/>
                                      </p:to>
                                    </p:set>
                                    <p:anim calcmode="lin" valueType="num">
                                      <p:cBhvr>
                                        <p:cTn id="52" dur="500" fill="hold"/>
                                        <p:tgtEl>
                                          <p:spTgt spid="552050"/>
                                        </p:tgtEl>
                                        <p:attrNameLst>
                                          <p:attrName>ppt_w</p:attrName>
                                        </p:attrNameLst>
                                      </p:cBhvr>
                                      <p:tavLst>
                                        <p:tav tm="0">
                                          <p:val>
                                            <p:fltVal val="0"/>
                                          </p:val>
                                        </p:tav>
                                        <p:tav tm="100000">
                                          <p:val>
                                            <p:strVal val="#ppt_w"/>
                                          </p:val>
                                        </p:tav>
                                      </p:tavLst>
                                    </p:anim>
                                    <p:anim calcmode="lin" valueType="num">
                                      <p:cBhvr>
                                        <p:cTn id="53" dur="500" fill="hold"/>
                                        <p:tgtEl>
                                          <p:spTgt spid="552050"/>
                                        </p:tgtEl>
                                        <p:attrNameLst>
                                          <p:attrName>ppt_h</p:attrName>
                                        </p:attrNameLst>
                                      </p:cBhvr>
                                      <p:tavLst>
                                        <p:tav tm="0">
                                          <p:val>
                                            <p:fltVal val="0"/>
                                          </p:val>
                                        </p:tav>
                                        <p:tav tm="100000">
                                          <p:val>
                                            <p:strVal val="#ppt_h"/>
                                          </p:val>
                                        </p:tav>
                                      </p:tavLst>
                                    </p:anim>
                                    <p:anim calcmode="lin" valueType="num">
                                      <p:cBhvr>
                                        <p:cTn id="54" dur="500" fill="hold"/>
                                        <p:tgtEl>
                                          <p:spTgt spid="552050"/>
                                        </p:tgtEl>
                                        <p:attrNameLst>
                                          <p:attrName>style.rotation</p:attrName>
                                        </p:attrNameLst>
                                      </p:cBhvr>
                                      <p:tavLst>
                                        <p:tav tm="0">
                                          <p:val>
                                            <p:fltVal val="360"/>
                                          </p:val>
                                        </p:tav>
                                        <p:tav tm="100000">
                                          <p:val>
                                            <p:fltVal val="0"/>
                                          </p:val>
                                        </p:tav>
                                      </p:tavLst>
                                    </p:anim>
                                    <p:animEffect transition="in" filter="fade">
                                      <p:cBhvr>
                                        <p:cTn id="55" dur="500"/>
                                        <p:tgtEl>
                                          <p:spTgt spid="552050"/>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8" presetClass="entr" presetSubtype="16" fill="hold" nodeType="clickEffect">
                                  <p:stCondLst>
                                    <p:cond delay="0"/>
                                  </p:stCondLst>
                                  <p:childTnLst>
                                    <p:set>
                                      <p:cBhvr>
                                        <p:cTn id="59" dur="1" fill="hold">
                                          <p:stCondLst>
                                            <p:cond delay="0"/>
                                          </p:stCondLst>
                                        </p:cTn>
                                        <p:tgtEl>
                                          <p:spTgt spid="552031"/>
                                        </p:tgtEl>
                                        <p:attrNameLst>
                                          <p:attrName>style.visibility</p:attrName>
                                        </p:attrNameLst>
                                      </p:cBhvr>
                                      <p:to>
                                        <p:strVal val="visible"/>
                                      </p:to>
                                    </p:set>
                                    <p:animEffect transition="in" filter="diamond(in)">
                                      <p:cBhvr>
                                        <p:cTn id="60" dur="2000"/>
                                        <p:tgtEl>
                                          <p:spTgt spid="552031"/>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2" presetClass="entr" presetSubtype="8" fill="hold" nodeType="clickEffect">
                                  <p:stCondLst>
                                    <p:cond delay="0"/>
                                  </p:stCondLst>
                                  <p:childTnLst>
                                    <p:set>
                                      <p:cBhvr>
                                        <p:cTn id="64" dur="1" fill="hold">
                                          <p:stCondLst>
                                            <p:cond delay="0"/>
                                          </p:stCondLst>
                                        </p:cTn>
                                        <p:tgtEl>
                                          <p:spTgt spid="552098"/>
                                        </p:tgtEl>
                                        <p:attrNameLst>
                                          <p:attrName>style.visibility</p:attrName>
                                        </p:attrNameLst>
                                      </p:cBhvr>
                                      <p:to>
                                        <p:strVal val="visible"/>
                                      </p:to>
                                    </p:set>
                                    <p:animEffect transition="in" filter="slide(fromLeft)">
                                      <p:cBhvr>
                                        <p:cTn id="65" dur="500"/>
                                        <p:tgtEl>
                                          <p:spTgt spid="552098"/>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19" presetClass="entr" presetSubtype="10" fill="hold" grpId="0" nodeType="clickEffect">
                                  <p:stCondLst>
                                    <p:cond delay="0"/>
                                  </p:stCondLst>
                                  <p:childTnLst>
                                    <p:set>
                                      <p:cBhvr>
                                        <p:cTn id="69" dur="1" fill="hold">
                                          <p:stCondLst>
                                            <p:cond delay="0"/>
                                          </p:stCondLst>
                                        </p:cTn>
                                        <p:tgtEl>
                                          <p:spTgt spid="552167"/>
                                        </p:tgtEl>
                                        <p:attrNameLst>
                                          <p:attrName>style.visibility</p:attrName>
                                        </p:attrNameLst>
                                      </p:cBhvr>
                                      <p:to>
                                        <p:strVal val="visible"/>
                                      </p:to>
                                    </p:set>
                                    <p:anim calcmode="lin" valueType="num">
                                      <p:cBhvr>
                                        <p:cTn id="70" dur="2000" fill="hold"/>
                                        <p:tgtEl>
                                          <p:spTgt spid="552167"/>
                                        </p:tgtEl>
                                        <p:attrNameLst>
                                          <p:attrName>ppt_w</p:attrName>
                                        </p:attrNameLst>
                                      </p:cBhvr>
                                      <p:tavLst>
                                        <p:tav tm="0" fmla="#ppt_w*sin(2.5*pi*$)">
                                          <p:val>
                                            <p:fltVal val="0"/>
                                          </p:val>
                                        </p:tav>
                                        <p:tav tm="100000">
                                          <p:val>
                                            <p:fltVal val="1"/>
                                          </p:val>
                                        </p:tav>
                                      </p:tavLst>
                                    </p:anim>
                                    <p:anim calcmode="lin" valueType="num">
                                      <p:cBhvr>
                                        <p:cTn id="71" dur="2000" fill="hold"/>
                                        <p:tgtEl>
                                          <p:spTgt spid="552167"/>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552167"/>
                                        </p:tgtEl>
                                        <p:attrNameLst>
                                          <p:attrName>style.visibility</p:attrName>
                                        </p:attrNameLst>
                                      </p:cBhvr>
                                      <p:to>
                                        <p:strVal val="hidden"/>
                                      </p:to>
                                    </p:set>
                                  </p:subTnLst>
                                </p:cTn>
                              </p:par>
                            </p:childTnLst>
                          </p:cTn>
                        </p:par>
                      </p:childTnLst>
                    </p:cTn>
                  </p:par>
                  <p:par>
                    <p:cTn id="72" fill="hold" nodeType="clickPar">
                      <p:stCondLst>
                        <p:cond delay="indefinite"/>
                      </p:stCondLst>
                      <p:childTnLst>
                        <p:par>
                          <p:cTn id="73" fill="hold" nodeType="withGroup">
                            <p:stCondLst>
                              <p:cond delay="0"/>
                            </p:stCondLst>
                            <p:childTnLst>
                              <p:par>
                                <p:cTn id="74" presetID="12" presetClass="entr" presetSubtype="8" fill="hold" nodeType="clickEffect">
                                  <p:stCondLst>
                                    <p:cond delay="0"/>
                                  </p:stCondLst>
                                  <p:childTnLst>
                                    <p:set>
                                      <p:cBhvr>
                                        <p:cTn id="75" dur="1" fill="hold">
                                          <p:stCondLst>
                                            <p:cond delay="0"/>
                                          </p:stCondLst>
                                        </p:cTn>
                                        <p:tgtEl>
                                          <p:spTgt spid="552166"/>
                                        </p:tgtEl>
                                        <p:attrNameLst>
                                          <p:attrName>style.visibility</p:attrName>
                                        </p:attrNameLst>
                                      </p:cBhvr>
                                      <p:to>
                                        <p:strVal val="visible"/>
                                      </p:to>
                                    </p:set>
                                    <p:animEffect transition="in" filter="slide(fromLeft)">
                                      <p:cBhvr>
                                        <p:cTn id="76" dur="500"/>
                                        <p:tgtEl>
                                          <p:spTgt spid="552166"/>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19" presetClass="entr" presetSubtype="10" fill="hold" grpId="0" nodeType="clickEffect">
                                  <p:stCondLst>
                                    <p:cond delay="0"/>
                                  </p:stCondLst>
                                  <p:childTnLst>
                                    <p:set>
                                      <p:cBhvr>
                                        <p:cTn id="80" dur="1" fill="hold">
                                          <p:stCondLst>
                                            <p:cond delay="0"/>
                                          </p:stCondLst>
                                        </p:cTn>
                                        <p:tgtEl>
                                          <p:spTgt spid="552169"/>
                                        </p:tgtEl>
                                        <p:attrNameLst>
                                          <p:attrName>style.visibility</p:attrName>
                                        </p:attrNameLst>
                                      </p:cBhvr>
                                      <p:to>
                                        <p:strVal val="visible"/>
                                      </p:to>
                                    </p:set>
                                    <p:anim calcmode="lin" valueType="num">
                                      <p:cBhvr>
                                        <p:cTn id="81" dur="2000" fill="hold"/>
                                        <p:tgtEl>
                                          <p:spTgt spid="552169"/>
                                        </p:tgtEl>
                                        <p:attrNameLst>
                                          <p:attrName>ppt_w</p:attrName>
                                        </p:attrNameLst>
                                      </p:cBhvr>
                                      <p:tavLst>
                                        <p:tav tm="0" fmla="#ppt_w*sin(2.5*pi*$)">
                                          <p:val>
                                            <p:fltVal val="0"/>
                                          </p:val>
                                        </p:tav>
                                        <p:tav tm="100000">
                                          <p:val>
                                            <p:fltVal val="1"/>
                                          </p:val>
                                        </p:tav>
                                      </p:tavLst>
                                    </p:anim>
                                    <p:anim calcmode="lin" valueType="num">
                                      <p:cBhvr>
                                        <p:cTn id="82" dur="2000" fill="hold"/>
                                        <p:tgtEl>
                                          <p:spTgt spid="552169"/>
                                        </p:tgtEl>
                                        <p:attrNameLst>
                                          <p:attrName>ppt_h</p:attrName>
                                        </p:attrNameLst>
                                      </p:cBhvr>
                                      <p:tavLst>
                                        <p:tav tm="0">
                                          <p:val>
                                            <p:strVal val="#ppt_h"/>
                                          </p:val>
                                        </p:tav>
                                        <p:tav tm="100000">
                                          <p:val>
                                            <p:strVal val="#ppt_h"/>
                                          </p:val>
                                        </p:tav>
                                      </p:tavLst>
                                    </p:anim>
                                  </p:childTnLst>
                                  <p:subTnLst>
                                    <p:set>
                                      <p:cBhvr override="childStyle">
                                        <p:cTn dur="1" fill="hold" display="0" masterRel="nextClick" afterEffect="1"/>
                                        <p:tgtEl>
                                          <p:spTgt spid="552169"/>
                                        </p:tgtEl>
                                        <p:attrNameLst>
                                          <p:attrName>style.visibility</p:attrName>
                                        </p:attrNameLst>
                                      </p:cBhvr>
                                      <p:to>
                                        <p:strVal val="hidden"/>
                                      </p:to>
                                    </p:set>
                                  </p:subTnLst>
                                </p:cTn>
                              </p:par>
                            </p:childTnLst>
                          </p:cTn>
                        </p:par>
                      </p:childTnLst>
                    </p:cTn>
                  </p:par>
                  <p:par>
                    <p:cTn id="83" fill="hold" nodeType="clickPar">
                      <p:stCondLst>
                        <p:cond delay="indefinite"/>
                      </p:stCondLst>
                      <p:childTnLst>
                        <p:par>
                          <p:cTn id="84" fill="hold" nodeType="withGroup">
                            <p:stCondLst>
                              <p:cond delay="0"/>
                            </p:stCondLst>
                            <p:childTnLst>
                              <p:par>
                                <p:cTn id="85" presetID="49" presetClass="entr" presetSubtype="0" decel="100000" fill="hold" nodeType="clickEffect">
                                  <p:stCondLst>
                                    <p:cond delay="0"/>
                                  </p:stCondLst>
                                  <p:childTnLst>
                                    <p:set>
                                      <p:cBhvr>
                                        <p:cTn id="86" dur="1" fill="hold">
                                          <p:stCondLst>
                                            <p:cond delay="0"/>
                                          </p:stCondLst>
                                        </p:cTn>
                                        <p:tgtEl>
                                          <p:spTgt spid="552099"/>
                                        </p:tgtEl>
                                        <p:attrNameLst>
                                          <p:attrName>style.visibility</p:attrName>
                                        </p:attrNameLst>
                                      </p:cBhvr>
                                      <p:to>
                                        <p:strVal val="visible"/>
                                      </p:to>
                                    </p:set>
                                    <p:anim calcmode="lin" valueType="num">
                                      <p:cBhvr>
                                        <p:cTn id="87" dur="500" fill="hold"/>
                                        <p:tgtEl>
                                          <p:spTgt spid="552099"/>
                                        </p:tgtEl>
                                        <p:attrNameLst>
                                          <p:attrName>ppt_w</p:attrName>
                                        </p:attrNameLst>
                                      </p:cBhvr>
                                      <p:tavLst>
                                        <p:tav tm="0">
                                          <p:val>
                                            <p:fltVal val="0"/>
                                          </p:val>
                                        </p:tav>
                                        <p:tav tm="100000">
                                          <p:val>
                                            <p:strVal val="#ppt_w"/>
                                          </p:val>
                                        </p:tav>
                                      </p:tavLst>
                                    </p:anim>
                                    <p:anim calcmode="lin" valueType="num">
                                      <p:cBhvr>
                                        <p:cTn id="88" dur="500" fill="hold"/>
                                        <p:tgtEl>
                                          <p:spTgt spid="552099"/>
                                        </p:tgtEl>
                                        <p:attrNameLst>
                                          <p:attrName>ppt_h</p:attrName>
                                        </p:attrNameLst>
                                      </p:cBhvr>
                                      <p:tavLst>
                                        <p:tav tm="0">
                                          <p:val>
                                            <p:fltVal val="0"/>
                                          </p:val>
                                        </p:tav>
                                        <p:tav tm="100000">
                                          <p:val>
                                            <p:strVal val="#ppt_h"/>
                                          </p:val>
                                        </p:tav>
                                      </p:tavLst>
                                    </p:anim>
                                    <p:anim calcmode="lin" valueType="num">
                                      <p:cBhvr>
                                        <p:cTn id="89" dur="500" fill="hold"/>
                                        <p:tgtEl>
                                          <p:spTgt spid="552099"/>
                                        </p:tgtEl>
                                        <p:attrNameLst>
                                          <p:attrName>style.rotation</p:attrName>
                                        </p:attrNameLst>
                                      </p:cBhvr>
                                      <p:tavLst>
                                        <p:tav tm="0">
                                          <p:val>
                                            <p:fltVal val="360"/>
                                          </p:val>
                                        </p:tav>
                                        <p:tav tm="100000">
                                          <p:val>
                                            <p:fltVal val="0"/>
                                          </p:val>
                                        </p:tav>
                                      </p:tavLst>
                                    </p:anim>
                                    <p:animEffect transition="in" filter="fade">
                                      <p:cBhvr>
                                        <p:cTn id="90" dur="500"/>
                                        <p:tgtEl>
                                          <p:spTgt spid="552099"/>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8" presetClass="entr" presetSubtype="16" fill="hold" nodeType="clickEffect">
                                  <p:stCondLst>
                                    <p:cond delay="0"/>
                                  </p:stCondLst>
                                  <p:childTnLst>
                                    <p:set>
                                      <p:cBhvr>
                                        <p:cTn id="94" dur="1" fill="hold">
                                          <p:stCondLst>
                                            <p:cond delay="0"/>
                                          </p:stCondLst>
                                        </p:cTn>
                                        <p:tgtEl>
                                          <p:spTgt spid="552147"/>
                                        </p:tgtEl>
                                        <p:attrNameLst>
                                          <p:attrName>style.visibility</p:attrName>
                                        </p:attrNameLst>
                                      </p:cBhvr>
                                      <p:to>
                                        <p:strVal val="visible"/>
                                      </p:to>
                                    </p:set>
                                    <p:animEffect transition="in" filter="diamond(in)">
                                      <p:cBhvr>
                                        <p:cTn id="95" dur="2000"/>
                                        <p:tgtEl>
                                          <p:spTgt spid="552147"/>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12" presetClass="entr" presetSubtype="8" fill="hold" nodeType="clickEffect">
                                  <p:stCondLst>
                                    <p:cond delay="0"/>
                                  </p:stCondLst>
                                  <p:childTnLst>
                                    <p:set>
                                      <p:cBhvr>
                                        <p:cTn id="99" dur="1" fill="hold">
                                          <p:stCondLst>
                                            <p:cond delay="0"/>
                                          </p:stCondLst>
                                        </p:cTn>
                                        <p:tgtEl>
                                          <p:spTgt spid="552168"/>
                                        </p:tgtEl>
                                        <p:attrNameLst>
                                          <p:attrName>style.visibility</p:attrName>
                                        </p:attrNameLst>
                                      </p:cBhvr>
                                      <p:to>
                                        <p:strVal val="visible"/>
                                      </p:to>
                                    </p:set>
                                    <p:animEffect transition="in" filter="slide(fromLeft)">
                                      <p:cBhvr>
                                        <p:cTn id="100" dur="500"/>
                                        <p:tgtEl>
                                          <p:spTgt spid="552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021" grpId="0"/>
      <p:bldP spid="552022" grpId="0"/>
      <p:bldP spid="552023" grpId="0"/>
      <p:bldP spid="552024" grpId="0"/>
      <p:bldP spid="552025" grpId="0"/>
      <p:bldP spid="552026" grpId="0"/>
      <p:bldP spid="552027" grpId="0"/>
      <p:bldP spid="552028" grpId="0"/>
      <p:bldP spid="552029" grpId="0" animBg="1"/>
      <p:bldP spid="552030" grpId="0" animBg="1"/>
      <p:bldP spid="552167" grpId="0" animBg="1"/>
      <p:bldP spid="552169" grpId="0" animBg="1"/>
      <p:bldP spid="55217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5" name="AutoShape 35"/>
          <p:cNvSpPr>
            <a:spLocks noChangeArrowheads="1"/>
          </p:cNvSpPr>
          <p:nvPr/>
        </p:nvSpPr>
        <p:spPr bwMode="auto">
          <a:xfrm>
            <a:off x="7005638" y="3565525"/>
            <a:ext cx="1952625" cy="2667000"/>
          </a:xfrm>
          <a:prstGeom prst="roundRect">
            <a:avLst>
              <a:gd name="adj" fmla="val 16667"/>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52962" name="Object 2"/>
          <p:cNvGraphicFramePr>
            <a:graphicFrameLocks noChangeAspect="1"/>
          </p:cNvGraphicFramePr>
          <p:nvPr/>
        </p:nvGraphicFramePr>
        <p:xfrm>
          <a:off x="514350" y="1817688"/>
          <a:ext cx="1631950" cy="554037"/>
        </p:xfrm>
        <a:graphic>
          <a:graphicData uri="http://schemas.openxmlformats.org/presentationml/2006/ole">
            <mc:AlternateContent xmlns:mc="http://schemas.openxmlformats.org/markup-compatibility/2006">
              <mc:Choice xmlns:v="urn:schemas-microsoft-com:vml" Requires="v">
                <p:oleObj spid="_x0000_s553450" name="Equation" r:id="rId3" imgW="749160" imgH="253800" progId="Equation.DSMT4">
                  <p:embed/>
                </p:oleObj>
              </mc:Choice>
              <mc:Fallback>
                <p:oleObj name="Equation" r:id="rId3" imgW="749160" imgH="2538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350" y="1817688"/>
                        <a:ext cx="163195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52963" name="Object 3"/>
          <p:cNvGraphicFramePr>
            <a:graphicFrameLocks noChangeAspect="1"/>
          </p:cNvGraphicFramePr>
          <p:nvPr/>
        </p:nvGraphicFramePr>
        <p:xfrm>
          <a:off x="2697163" y="1782763"/>
          <a:ext cx="1614487" cy="558800"/>
        </p:xfrm>
        <a:graphic>
          <a:graphicData uri="http://schemas.openxmlformats.org/presentationml/2006/ole">
            <mc:AlternateContent xmlns:mc="http://schemas.openxmlformats.org/markup-compatibility/2006">
              <mc:Choice xmlns:v="urn:schemas-microsoft-com:vml" Requires="v">
                <p:oleObj spid="_x0000_s553451" name="Equation" r:id="rId5" imgW="774360" imgH="266400" progId="Equation.DSMT4">
                  <p:embed/>
                </p:oleObj>
              </mc:Choice>
              <mc:Fallback>
                <p:oleObj name="Equation" r:id="rId5" imgW="774360" imgH="2664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7163" y="1782763"/>
                        <a:ext cx="1614487"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52964" name="Object 4"/>
          <p:cNvGraphicFramePr>
            <a:graphicFrameLocks noChangeAspect="1"/>
          </p:cNvGraphicFramePr>
          <p:nvPr/>
        </p:nvGraphicFramePr>
        <p:xfrm>
          <a:off x="5403850" y="1793875"/>
          <a:ext cx="1600200" cy="598488"/>
        </p:xfrm>
        <a:graphic>
          <a:graphicData uri="http://schemas.openxmlformats.org/presentationml/2006/ole">
            <mc:AlternateContent xmlns:mc="http://schemas.openxmlformats.org/markup-compatibility/2006">
              <mc:Choice xmlns:v="urn:schemas-microsoft-com:vml" Requires="v">
                <p:oleObj spid="_x0000_s553452" name="Equation" r:id="rId7" imgW="647640" imgH="241200" progId="Equation.DSMT4">
                  <p:embed/>
                </p:oleObj>
              </mc:Choice>
              <mc:Fallback>
                <p:oleObj name="Equation" r:id="rId7" imgW="647640" imgH="24120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03850" y="1793875"/>
                        <a:ext cx="1600200"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52965" name="Rectangle 5"/>
          <p:cNvSpPr>
            <a:spLocks noChangeArrowheads="1"/>
          </p:cNvSpPr>
          <p:nvPr/>
        </p:nvSpPr>
        <p:spPr bwMode="auto">
          <a:xfrm>
            <a:off x="3756025" y="1187450"/>
            <a:ext cx="27892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lang="zh-CN" altLang="en-US">
                <a:solidFill>
                  <a:srgbClr val="000099"/>
                </a:solidFill>
                <a:latin typeface="黑体" panose="02010609060101010101" pitchFamily="49" charset="-122"/>
                <a:ea typeface="黑体" panose="02010609060101010101" pitchFamily="49" charset="-122"/>
              </a:rPr>
              <a:t>若采用两个</a:t>
            </a:r>
            <a:r>
              <a:rPr lang="en-US" altLang="zh-CN">
                <a:solidFill>
                  <a:srgbClr val="000099"/>
                </a:solidFill>
                <a:latin typeface="黑体" panose="02010609060101010101" pitchFamily="49" charset="-122"/>
                <a:ea typeface="黑体" panose="02010609060101010101" pitchFamily="49" charset="-122"/>
              </a:rPr>
              <a:t>D</a:t>
            </a:r>
            <a:r>
              <a:rPr lang="zh-CN" altLang="en-US">
                <a:solidFill>
                  <a:srgbClr val="000099"/>
                </a:solidFill>
                <a:latin typeface="黑体" panose="02010609060101010101" pitchFamily="49" charset="-122"/>
                <a:ea typeface="黑体" panose="02010609060101010101" pitchFamily="49" charset="-122"/>
              </a:rPr>
              <a:t>触发器</a:t>
            </a:r>
            <a:endParaRPr lang="zh-CN" altLang="en-US" b="0">
              <a:latin typeface="Arial" panose="020B0604020202020204" pitchFamily="34" charset="0"/>
            </a:endParaRPr>
          </a:p>
        </p:txBody>
      </p:sp>
      <p:graphicFrame>
        <p:nvGraphicFramePr>
          <p:cNvPr id="552966" name="Object 6"/>
          <p:cNvGraphicFramePr>
            <a:graphicFrameLocks noChangeAspect="1"/>
          </p:cNvGraphicFramePr>
          <p:nvPr/>
        </p:nvGraphicFramePr>
        <p:xfrm>
          <a:off x="1379538" y="3779838"/>
          <a:ext cx="1662112" cy="596900"/>
        </p:xfrm>
        <a:graphic>
          <a:graphicData uri="http://schemas.openxmlformats.org/presentationml/2006/ole">
            <mc:AlternateContent xmlns:mc="http://schemas.openxmlformats.org/markup-compatibility/2006">
              <mc:Choice xmlns:v="urn:schemas-microsoft-com:vml" Requires="v">
                <p:oleObj spid="_x0000_s553453" name="Equation" r:id="rId9" imgW="711000" imgH="253800" progId="Equation.DSMT4">
                  <p:embed/>
                </p:oleObj>
              </mc:Choice>
              <mc:Fallback>
                <p:oleObj name="Equation" r:id="rId9" imgW="711000" imgH="253800" progId="Equation.DSMT4">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79538" y="3779838"/>
                        <a:ext cx="1662112" cy="596900"/>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2972" name="Object 12"/>
          <p:cNvGraphicFramePr>
            <a:graphicFrameLocks noChangeAspect="1"/>
          </p:cNvGraphicFramePr>
          <p:nvPr/>
        </p:nvGraphicFramePr>
        <p:xfrm>
          <a:off x="7135813" y="5384800"/>
          <a:ext cx="1701800" cy="636588"/>
        </p:xfrm>
        <a:graphic>
          <a:graphicData uri="http://schemas.openxmlformats.org/presentationml/2006/ole">
            <mc:AlternateContent xmlns:mc="http://schemas.openxmlformats.org/markup-compatibility/2006">
              <mc:Choice xmlns:v="urn:schemas-microsoft-com:vml" Requires="v">
                <p:oleObj spid="_x0000_s553454" name="Equation" r:id="rId11" imgW="647640" imgH="241200" progId="Equation.DSMT4">
                  <p:embed/>
                </p:oleObj>
              </mc:Choice>
              <mc:Fallback>
                <p:oleObj name="Equation" r:id="rId11" imgW="647640" imgH="241200" progId="Equation.DSMT4">
                  <p:embed/>
                  <p:pic>
                    <p:nvPicPr>
                      <p:cNvPr id="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35813" y="5384800"/>
                        <a:ext cx="1701800" cy="636588"/>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52975" name="Text Box 15"/>
          <p:cNvSpPr txBox="1">
            <a:spLocks noChangeArrowheads="1"/>
          </p:cNvSpPr>
          <p:nvPr/>
        </p:nvSpPr>
        <p:spPr bwMode="auto">
          <a:xfrm>
            <a:off x="1804988" y="5500688"/>
            <a:ext cx="4100512" cy="1014412"/>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dirty="0">
                <a:solidFill>
                  <a:schemeClr val="accent2"/>
                </a:solidFill>
                <a:latin typeface="Arial" panose="020B0604020202020204" pitchFamily="34" charset="0"/>
                <a:ea typeface="楷体_GB2312" pitchFamily="49" charset="-122"/>
              </a:rPr>
              <a:t>思考：</a:t>
            </a:r>
            <a:r>
              <a:rPr lang="zh-CN" altLang="en-US" dirty="0">
                <a:solidFill>
                  <a:schemeClr val="accent2"/>
                </a:solidFill>
                <a:latin typeface="Arial" panose="020B0604020202020204" pitchFamily="34" charset="0"/>
              </a:rPr>
              <a:t>能否使用</a:t>
            </a:r>
            <a:r>
              <a:rPr lang="en-US" altLang="zh-CN" dirty="0">
                <a:solidFill>
                  <a:schemeClr val="accent2"/>
                </a:solidFill>
                <a:latin typeface="Arial" panose="020B0604020202020204" pitchFamily="34" charset="0"/>
              </a:rPr>
              <a:t>JK</a:t>
            </a:r>
            <a:r>
              <a:rPr lang="zh-CN" altLang="en-US" dirty="0">
                <a:solidFill>
                  <a:schemeClr val="accent2"/>
                </a:solidFill>
                <a:latin typeface="Arial" panose="020B0604020202020204" pitchFamily="34" charset="0"/>
              </a:rPr>
              <a:t>触发器？</a:t>
            </a:r>
          </a:p>
          <a:p>
            <a:pPr>
              <a:spcBef>
                <a:spcPct val="50000"/>
              </a:spcBef>
            </a:pPr>
            <a:r>
              <a:rPr lang="en-US" altLang="zh-CN" dirty="0" smtClean="0">
                <a:solidFill>
                  <a:schemeClr val="accent2"/>
                </a:solidFill>
                <a:latin typeface="Arial" panose="020B0604020202020204" pitchFamily="34" charset="0"/>
              </a:rPr>
              <a:t>J</a:t>
            </a:r>
            <a:r>
              <a:rPr lang="en-US" altLang="zh-CN" baseline="-25000" dirty="0" smtClean="0">
                <a:solidFill>
                  <a:schemeClr val="accent2"/>
                </a:solidFill>
                <a:latin typeface="Arial" panose="020B0604020202020204" pitchFamily="34" charset="0"/>
              </a:rPr>
              <a:t>0</a:t>
            </a:r>
            <a:r>
              <a:rPr lang="en-US" altLang="zh-CN" dirty="0" smtClean="0">
                <a:solidFill>
                  <a:schemeClr val="accent2"/>
                </a:solidFill>
                <a:latin typeface="Arial" panose="020B0604020202020204" pitchFamily="34" charset="0"/>
              </a:rPr>
              <a:t>=?K</a:t>
            </a:r>
            <a:r>
              <a:rPr lang="en-US" altLang="zh-CN" baseline="-25000" dirty="0" smtClean="0">
                <a:solidFill>
                  <a:schemeClr val="accent2"/>
                </a:solidFill>
                <a:latin typeface="Arial" panose="020B0604020202020204" pitchFamily="34" charset="0"/>
              </a:rPr>
              <a:t>0</a:t>
            </a:r>
            <a:r>
              <a:rPr lang="en-US" altLang="zh-CN" dirty="0" smtClean="0">
                <a:solidFill>
                  <a:schemeClr val="accent2"/>
                </a:solidFill>
                <a:latin typeface="Arial" panose="020B0604020202020204" pitchFamily="34" charset="0"/>
              </a:rPr>
              <a:t>=?;   J</a:t>
            </a:r>
            <a:r>
              <a:rPr lang="en-US" altLang="zh-CN" baseline="-25000" dirty="0" smtClean="0">
                <a:solidFill>
                  <a:schemeClr val="accent2"/>
                </a:solidFill>
                <a:latin typeface="Arial" panose="020B0604020202020204" pitchFamily="34" charset="0"/>
              </a:rPr>
              <a:t>1</a:t>
            </a:r>
            <a:r>
              <a:rPr lang="en-US" altLang="zh-CN" dirty="0" smtClean="0">
                <a:solidFill>
                  <a:schemeClr val="accent2"/>
                </a:solidFill>
                <a:latin typeface="Arial" panose="020B0604020202020204" pitchFamily="34" charset="0"/>
              </a:rPr>
              <a:t>=?K</a:t>
            </a:r>
            <a:r>
              <a:rPr lang="en-US" altLang="zh-CN" baseline="-25000" dirty="0" smtClean="0">
                <a:solidFill>
                  <a:schemeClr val="accent2"/>
                </a:solidFill>
                <a:latin typeface="Arial" panose="020B0604020202020204" pitchFamily="34" charset="0"/>
              </a:rPr>
              <a:t>1</a:t>
            </a:r>
            <a:r>
              <a:rPr lang="en-US" altLang="zh-CN" dirty="0" smtClean="0">
                <a:solidFill>
                  <a:schemeClr val="accent2"/>
                </a:solidFill>
                <a:latin typeface="Arial" panose="020B0604020202020204" pitchFamily="34" charset="0"/>
              </a:rPr>
              <a:t>=?</a:t>
            </a:r>
            <a:endParaRPr lang="en-US" altLang="zh-CN" dirty="0">
              <a:solidFill>
                <a:schemeClr val="accent2"/>
              </a:solidFill>
              <a:latin typeface="Arial" panose="020B0604020202020204" pitchFamily="34" charset="0"/>
            </a:endParaRPr>
          </a:p>
        </p:txBody>
      </p:sp>
      <p:sp>
        <p:nvSpPr>
          <p:cNvPr id="552980" name="Rectangle 20"/>
          <p:cNvSpPr>
            <a:spLocks noChangeArrowheads="1"/>
          </p:cNvSpPr>
          <p:nvPr/>
        </p:nvSpPr>
        <p:spPr bwMode="auto">
          <a:xfrm>
            <a:off x="352425" y="1197918"/>
            <a:ext cx="297068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en-US" altLang="zh-CN" dirty="0" smtClean="0">
                <a:latin typeface="黑体" panose="02010609060101010101" pitchFamily="49" charset="-122"/>
                <a:ea typeface="黑体" panose="02010609060101010101" pitchFamily="49" charset="-122"/>
              </a:rPr>
              <a:t>5</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确定触发器类型</a:t>
            </a:r>
            <a:r>
              <a:rPr lang="zh-CN" altLang="en-US" dirty="0">
                <a:latin typeface="Arial" panose="020B0604020202020204" pitchFamily="34" charset="0"/>
                <a:ea typeface="黑体" panose="02010609060101010101" pitchFamily="49" charset="-122"/>
              </a:rPr>
              <a:t>；</a:t>
            </a:r>
            <a:endParaRPr lang="zh-CN" altLang="en-US" dirty="0">
              <a:latin typeface="黑体" panose="02010609060101010101" pitchFamily="49" charset="-122"/>
              <a:ea typeface="黑体" panose="02010609060101010101" pitchFamily="49" charset="-122"/>
            </a:endParaRPr>
          </a:p>
        </p:txBody>
      </p:sp>
      <p:graphicFrame>
        <p:nvGraphicFramePr>
          <p:cNvPr id="552981" name="Object 21"/>
          <p:cNvGraphicFramePr>
            <a:graphicFrameLocks noChangeAspect="1"/>
          </p:cNvGraphicFramePr>
          <p:nvPr/>
        </p:nvGraphicFramePr>
        <p:xfrm>
          <a:off x="3932238" y="3935413"/>
          <a:ext cx="2319337" cy="1060450"/>
        </p:xfrm>
        <a:graphic>
          <a:graphicData uri="http://schemas.openxmlformats.org/presentationml/2006/ole">
            <mc:AlternateContent xmlns:mc="http://schemas.openxmlformats.org/markup-compatibility/2006">
              <mc:Choice xmlns:v="urn:schemas-microsoft-com:vml" Requires="v">
                <p:oleObj spid="_x0000_s553455" name="Equation" r:id="rId13" imgW="583920" imgH="228600" progId="Equation.DSMT4">
                  <p:embed/>
                </p:oleObj>
              </mc:Choice>
              <mc:Fallback>
                <p:oleObj name="Equation" r:id="rId13" imgW="583920" imgH="228600" progId="Equation.DSMT4">
                  <p:embed/>
                  <p:pic>
                    <p:nvPicPr>
                      <p:cNvPr id="0" name="Object 2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32238" y="3935413"/>
                        <a:ext cx="2319337" cy="1060450"/>
                      </a:xfrm>
                      <a:prstGeom prst="rect">
                        <a:avLst/>
                      </a:prstGeom>
                      <a:solidFill>
                        <a:schemeClr val="bg1"/>
                      </a:solidFill>
                      <a:ln w="9525">
                        <a:solidFill>
                          <a:srgbClr val="FF0000"/>
                        </a:solidFill>
                        <a:miter lim="800000"/>
                        <a:headEnd/>
                        <a:tailEnd/>
                      </a:ln>
                    </p:spPr>
                  </p:pic>
                </p:oleObj>
              </mc:Fallback>
            </mc:AlternateContent>
          </a:graphicData>
        </a:graphic>
      </p:graphicFrame>
      <p:sp>
        <p:nvSpPr>
          <p:cNvPr id="552982" name="Rectangle 22"/>
          <p:cNvSpPr>
            <a:spLocks noChangeArrowheads="1"/>
          </p:cNvSpPr>
          <p:nvPr/>
        </p:nvSpPr>
        <p:spPr bwMode="auto">
          <a:xfrm>
            <a:off x="539750" y="333375"/>
            <a:ext cx="7793038"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l">
              <a:defRPr sz="3800" b="1">
                <a:solidFill>
                  <a:schemeClr val="tx2"/>
                </a:solidFill>
                <a:latin typeface="Arial Narrow" panose="020B0606020202030204" pitchFamily="34" charset="0"/>
                <a:ea typeface="宋体" panose="02010600030101010101" pitchFamily="2" charset="-122"/>
              </a:defRPr>
            </a:lvl1pPr>
            <a:lvl2pPr algn="l">
              <a:defRPr sz="3800" b="1">
                <a:solidFill>
                  <a:schemeClr val="tx2"/>
                </a:solidFill>
                <a:latin typeface="Arial Narrow" panose="020B0606020202030204" pitchFamily="34" charset="0"/>
                <a:ea typeface="宋体" panose="02010600030101010101" pitchFamily="2" charset="-122"/>
              </a:defRPr>
            </a:lvl2pPr>
            <a:lvl3pPr algn="l">
              <a:defRPr sz="3800" b="1">
                <a:solidFill>
                  <a:schemeClr val="tx2"/>
                </a:solidFill>
                <a:latin typeface="Arial Narrow" panose="020B0606020202030204" pitchFamily="34" charset="0"/>
                <a:ea typeface="宋体" panose="02010600030101010101" pitchFamily="2" charset="-122"/>
              </a:defRPr>
            </a:lvl3pPr>
            <a:lvl4pPr algn="l">
              <a:defRPr sz="3800" b="1">
                <a:solidFill>
                  <a:schemeClr val="tx2"/>
                </a:solidFill>
                <a:latin typeface="Arial Narrow" panose="020B0606020202030204" pitchFamily="34" charset="0"/>
                <a:ea typeface="宋体" panose="02010600030101010101" pitchFamily="2" charset="-122"/>
              </a:defRPr>
            </a:lvl4pPr>
            <a:lvl5pPr algn="l">
              <a:defRPr sz="3800" b="1">
                <a:solidFill>
                  <a:schemeClr val="tx2"/>
                </a:solidFill>
                <a:latin typeface="Arial Narrow" panose="020B0606020202030204" pitchFamily="34" charset="0"/>
                <a:ea typeface="宋体" panose="02010600030101010101" pitchFamily="2" charset="-122"/>
              </a:defRPr>
            </a:lvl5pPr>
            <a:lvl6pPr marL="4572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6pPr>
            <a:lvl7pPr marL="9144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7pPr>
            <a:lvl8pPr marL="13716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8pPr>
            <a:lvl9pPr marL="18288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9pPr>
          </a:lstStyle>
          <a:p>
            <a:r>
              <a:rPr lang="en-US" altLang="zh-CN" sz="3200">
                <a:solidFill>
                  <a:schemeClr val="accent2"/>
                </a:solidFill>
                <a:effectLst>
                  <a:outerShdw blurRad="38100" dist="38100" dir="2700000" algn="tl">
                    <a:srgbClr val="C0C0C0"/>
                  </a:outerShdw>
                </a:effectLst>
                <a:latin typeface="Times New Roman" panose="02020603050405020304" pitchFamily="18" charset="0"/>
              </a:rPr>
              <a:t>6.3.2  </a:t>
            </a:r>
            <a:r>
              <a:rPr lang="zh-CN" altLang="en-US" sz="3200">
                <a:solidFill>
                  <a:schemeClr val="accent2"/>
                </a:solidFill>
                <a:effectLst>
                  <a:outerShdw blurRad="38100" dist="38100" dir="2700000" algn="tl">
                    <a:srgbClr val="C0C0C0"/>
                  </a:outerShdw>
                </a:effectLst>
                <a:latin typeface="Times New Roman" panose="02020603050405020304" pitchFamily="18" charset="0"/>
              </a:rPr>
              <a:t>同步时序逻辑电路设计举例</a:t>
            </a:r>
          </a:p>
        </p:txBody>
      </p:sp>
      <p:sp>
        <p:nvSpPr>
          <p:cNvPr id="552984" name="AutoShape 24"/>
          <p:cNvSpPr>
            <a:spLocks/>
          </p:cNvSpPr>
          <p:nvPr/>
        </p:nvSpPr>
        <p:spPr bwMode="auto">
          <a:xfrm rot="16200000">
            <a:off x="2167732" y="1353344"/>
            <a:ext cx="355600" cy="2230437"/>
          </a:xfrm>
          <a:prstGeom prst="leftBrace">
            <a:avLst>
              <a:gd name="adj1" fmla="val 52269"/>
              <a:gd name="adj2" fmla="val 50000"/>
            </a:avLst>
          </a:prstGeom>
          <a:noFill/>
          <a:ln w="381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2985" name="Rectangle 25"/>
          <p:cNvSpPr>
            <a:spLocks noChangeArrowheads="1"/>
          </p:cNvSpPr>
          <p:nvPr/>
        </p:nvSpPr>
        <p:spPr bwMode="auto">
          <a:xfrm>
            <a:off x="1625600" y="2735263"/>
            <a:ext cx="1419225" cy="466725"/>
          </a:xfrm>
          <a:prstGeom prst="rect">
            <a:avLst/>
          </a:prstGeom>
          <a:noFill/>
          <a:ln w="9525">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0000CC"/>
                </a:solidFill>
                <a:ea typeface="楷体" panose="02010609060101010101" pitchFamily="49" charset="-122"/>
              </a:rPr>
              <a:t>状态方程</a:t>
            </a:r>
          </a:p>
        </p:txBody>
      </p:sp>
      <p:sp>
        <p:nvSpPr>
          <p:cNvPr id="552987" name="Rectangle 27"/>
          <p:cNvSpPr>
            <a:spLocks noChangeArrowheads="1"/>
          </p:cNvSpPr>
          <p:nvPr/>
        </p:nvSpPr>
        <p:spPr bwMode="auto">
          <a:xfrm>
            <a:off x="4367213" y="2725738"/>
            <a:ext cx="1419225" cy="466725"/>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chemeClr val="accent2"/>
                </a:solidFill>
                <a:ea typeface="楷体" panose="02010609060101010101" pitchFamily="49" charset="-122"/>
              </a:rPr>
              <a:t>特性方程</a:t>
            </a:r>
          </a:p>
        </p:txBody>
      </p:sp>
      <p:sp>
        <p:nvSpPr>
          <p:cNvPr id="552988" name="Rectangle 28"/>
          <p:cNvSpPr>
            <a:spLocks noChangeArrowheads="1"/>
          </p:cNvSpPr>
          <p:nvPr/>
        </p:nvSpPr>
        <p:spPr bwMode="auto">
          <a:xfrm>
            <a:off x="7245350" y="2713038"/>
            <a:ext cx="1419225" cy="466725"/>
          </a:xfrm>
          <a:prstGeom prst="rect">
            <a:avLst/>
          </a:prstGeom>
          <a:noFill/>
          <a:ln w="9525">
            <a:solidFill>
              <a:srgbClr val="00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006600"/>
                </a:solidFill>
                <a:ea typeface="楷体" panose="02010609060101010101" pitchFamily="49" charset="-122"/>
              </a:rPr>
              <a:t>驱动方程</a:t>
            </a:r>
          </a:p>
        </p:txBody>
      </p:sp>
      <p:sp>
        <p:nvSpPr>
          <p:cNvPr id="552989" name="AutoShape 29"/>
          <p:cNvSpPr>
            <a:spLocks noChangeArrowheads="1"/>
          </p:cNvSpPr>
          <p:nvPr/>
        </p:nvSpPr>
        <p:spPr bwMode="auto">
          <a:xfrm rot="10800000">
            <a:off x="5930900" y="2852738"/>
            <a:ext cx="960438" cy="2794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2990" name="AutoShape 30"/>
          <p:cNvSpPr>
            <a:spLocks noChangeArrowheads="1"/>
          </p:cNvSpPr>
          <p:nvPr/>
        </p:nvSpPr>
        <p:spPr bwMode="auto">
          <a:xfrm rot="10800000">
            <a:off x="3292475" y="2857500"/>
            <a:ext cx="960438" cy="2794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52991" name="Object 31"/>
          <p:cNvGraphicFramePr>
            <a:graphicFrameLocks noChangeAspect="1"/>
          </p:cNvGraphicFramePr>
          <p:nvPr/>
        </p:nvGraphicFramePr>
        <p:xfrm>
          <a:off x="7288213" y="3722688"/>
          <a:ext cx="1365250" cy="596900"/>
        </p:xfrm>
        <a:graphic>
          <a:graphicData uri="http://schemas.openxmlformats.org/presentationml/2006/ole">
            <mc:AlternateContent xmlns:mc="http://schemas.openxmlformats.org/markup-compatibility/2006">
              <mc:Choice xmlns:v="urn:schemas-microsoft-com:vml" Requires="v">
                <p:oleObj spid="_x0000_s553456" name="Equation" r:id="rId15" imgW="583920" imgH="253800" progId="Equation.DSMT4">
                  <p:embed/>
                </p:oleObj>
              </mc:Choice>
              <mc:Fallback>
                <p:oleObj name="Equation" r:id="rId15" imgW="583920" imgH="253800" progId="Equation.DSMT4">
                  <p:embed/>
                  <p:pic>
                    <p:nvPicPr>
                      <p:cNvPr id="0" name="Object 3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88213" y="3722688"/>
                        <a:ext cx="1365250" cy="596900"/>
                      </a:xfrm>
                      <a:prstGeom prst="rect">
                        <a:avLst/>
                      </a:prstGeom>
                      <a:noFill/>
                      <a:ln w="9525">
                        <a:solidFill>
                          <a:srgbClr val="0066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2992" name="Object 32"/>
          <p:cNvGraphicFramePr>
            <a:graphicFrameLocks noChangeAspect="1"/>
          </p:cNvGraphicFramePr>
          <p:nvPr/>
        </p:nvGraphicFramePr>
        <p:xfrm>
          <a:off x="1355725" y="4530725"/>
          <a:ext cx="1690688" cy="625475"/>
        </p:xfrm>
        <a:graphic>
          <a:graphicData uri="http://schemas.openxmlformats.org/presentationml/2006/ole">
            <mc:AlternateContent xmlns:mc="http://schemas.openxmlformats.org/markup-compatibility/2006">
              <mc:Choice xmlns:v="urn:schemas-microsoft-com:vml" Requires="v">
                <p:oleObj spid="_x0000_s553457" name="Equation" r:id="rId17" imgW="723600" imgH="266400" progId="Equation.DSMT4">
                  <p:embed/>
                </p:oleObj>
              </mc:Choice>
              <mc:Fallback>
                <p:oleObj name="Equation" r:id="rId17" imgW="723600" imgH="266400" progId="Equation.DSMT4">
                  <p:embed/>
                  <p:pic>
                    <p:nvPicPr>
                      <p:cNvPr id="0" name="Object 3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55725" y="4530725"/>
                        <a:ext cx="1690688" cy="625475"/>
                      </a:xfrm>
                      <a:prstGeom prst="rect">
                        <a:avLst/>
                      </a:prstGeom>
                      <a:noFill/>
                      <a:ln w="9525">
                        <a:solidFill>
                          <a:srgbClr val="0000CC"/>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2993" name="Object 33"/>
          <p:cNvGraphicFramePr>
            <a:graphicFrameLocks noChangeAspect="1"/>
          </p:cNvGraphicFramePr>
          <p:nvPr/>
        </p:nvGraphicFramePr>
        <p:xfrm>
          <a:off x="7291388" y="4487863"/>
          <a:ext cx="1393825" cy="625475"/>
        </p:xfrm>
        <a:graphic>
          <a:graphicData uri="http://schemas.openxmlformats.org/presentationml/2006/ole">
            <mc:AlternateContent xmlns:mc="http://schemas.openxmlformats.org/markup-compatibility/2006">
              <mc:Choice xmlns:v="urn:schemas-microsoft-com:vml" Requires="v">
                <p:oleObj spid="_x0000_s553458" name="Equation" r:id="rId19" imgW="596880" imgH="266400" progId="Equation.DSMT4">
                  <p:embed/>
                </p:oleObj>
              </mc:Choice>
              <mc:Fallback>
                <p:oleObj name="Equation" r:id="rId19" imgW="596880" imgH="266400" progId="Equation.DSMT4">
                  <p:embed/>
                  <p:pic>
                    <p:nvPicPr>
                      <p:cNvPr id="0" name="Object 3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291388" y="4487863"/>
                        <a:ext cx="1393825" cy="625475"/>
                      </a:xfrm>
                      <a:prstGeom prst="rect">
                        <a:avLst/>
                      </a:prstGeom>
                      <a:noFill/>
                      <a:ln w="9525">
                        <a:solidFill>
                          <a:srgbClr val="339933"/>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52994" name="Line 34"/>
          <p:cNvSpPr>
            <a:spLocks noChangeShapeType="1"/>
          </p:cNvSpPr>
          <p:nvPr/>
        </p:nvSpPr>
        <p:spPr bwMode="auto">
          <a:xfrm>
            <a:off x="1503363" y="3381375"/>
            <a:ext cx="7159625" cy="0"/>
          </a:xfrm>
          <a:prstGeom prst="line">
            <a:avLst/>
          </a:prstGeom>
          <a:noFill/>
          <a:ln w="38100">
            <a:solidFill>
              <a:srgbClr val="00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52996" name="Line 36"/>
          <p:cNvSpPr>
            <a:spLocks noChangeShapeType="1"/>
          </p:cNvSpPr>
          <p:nvPr/>
        </p:nvSpPr>
        <p:spPr bwMode="auto">
          <a:xfrm>
            <a:off x="3068638" y="4044950"/>
            <a:ext cx="868362" cy="233363"/>
          </a:xfrm>
          <a:prstGeom prst="line">
            <a:avLst/>
          </a:prstGeom>
          <a:noFill/>
          <a:ln w="38100">
            <a:solidFill>
              <a:srgbClr val="00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52997" name="Line 37"/>
          <p:cNvSpPr>
            <a:spLocks noChangeShapeType="1"/>
          </p:cNvSpPr>
          <p:nvPr/>
        </p:nvSpPr>
        <p:spPr bwMode="auto">
          <a:xfrm flipV="1">
            <a:off x="6280150" y="3973513"/>
            <a:ext cx="992188" cy="371475"/>
          </a:xfrm>
          <a:prstGeom prst="line">
            <a:avLst/>
          </a:prstGeom>
          <a:noFill/>
          <a:ln w="38100">
            <a:solidFill>
              <a:srgbClr val="00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52998" name="Line 38"/>
          <p:cNvSpPr>
            <a:spLocks noChangeShapeType="1"/>
          </p:cNvSpPr>
          <p:nvPr/>
        </p:nvSpPr>
        <p:spPr bwMode="auto">
          <a:xfrm flipV="1">
            <a:off x="3076575" y="4613275"/>
            <a:ext cx="790575" cy="371475"/>
          </a:xfrm>
          <a:prstGeom prst="line">
            <a:avLst/>
          </a:prstGeom>
          <a:noFill/>
          <a:ln w="38100">
            <a:solidFill>
              <a:srgbClr val="00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52999" name="Line 39"/>
          <p:cNvSpPr>
            <a:spLocks noChangeShapeType="1"/>
          </p:cNvSpPr>
          <p:nvPr/>
        </p:nvSpPr>
        <p:spPr bwMode="auto">
          <a:xfrm>
            <a:off x="6297613" y="4699000"/>
            <a:ext cx="976312" cy="233363"/>
          </a:xfrm>
          <a:prstGeom prst="line">
            <a:avLst/>
          </a:prstGeom>
          <a:noFill/>
          <a:ln w="38100">
            <a:solidFill>
              <a:srgbClr val="00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52980"/>
                                        </p:tgtEl>
                                        <p:attrNameLst>
                                          <p:attrName>style.visibility</p:attrName>
                                        </p:attrNameLst>
                                      </p:cBhvr>
                                      <p:to>
                                        <p:strVal val="visible"/>
                                      </p:to>
                                    </p:set>
                                    <p:animEffect transition="in" filter="wipe(left)">
                                      <p:cBhvr>
                                        <p:cTn id="7" dur="500"/>
                                        <p:tgtEl>
                                          <p:spTgt spid="55298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552962"/>
                                        </p:tgtEl>
                                        <p:attrNameLst>
                                          <p:attrName>style.visibility</p:attrName>
                                        </p:attrNameLst>
                                      </p:cBhvr>
                                      <p:to>
                                        <p:strVal val="visible"/>
                                      </p:to>
                                    </p:set>
                                    <p:animEffect transition="in" filter="slide(fromBottom)">
                                      <p:cBhvr>
                                        <p:cTn id="12" dur="500"/>
                                        <p:tgtEl>
                                          <p:spTgt spid="552962"/>
                                        </p:tgtEl>
                                      </p:cBhvr>
                                    </p:animEffect>
                                  </p:childTnLst>
                                </p:cTn>
                              </p:par>
                              <p:par>
                                <p:cTn id="13" presetID="12" presetClass="entr" presetSubtype="4" fill="hold" nodeType="withEffect">
                                  <p:stCondLst>
                                    <p:cond delay="0"/>
                                  </p:stCondLst>
                                  <p:childTnLst>
                                    <p:set>
                                      <p:cBhvr>
                                        <p:cTn id="14" dur="1" fill="hold">
                                          <p:stCondLst>
                                            <p:cond delay="0"/>
                                          </p:stCondLst>
                                        </p:cTn>
                                        <p:tgtEl>
                                          <p:spTgt spid="552963"/>
                                        </p:tgtEl>
                                        <p:attrNameLst>
                                          <p:attrName>style.visibility</p:attrName>
                                        </p:attrNameLst>
                                      </p:cBhvr>
                                      <p:to>
                                        <p:strVal val="visible"/>
                                      </p:to>
                                    </p:set>
                                    <p:animEffect transition="in" filter="slide(fromBottom)">
                                      <p:cBhvr>
                                        <p:cTn id="15" dur="500"/>
                                        <p:tgtEl>
                                          <p:spTgt spid="552963"/>
                                        </p:tgtEl>
                                      </p:cBhvr>
                                    </p:animEffect>
                                  </p:childTnLst>
                                </p:cTn>
                              </p:par>
                              <p:par>
                                <p:cTn id="16" presetID="12" presetClass="entr" presetSubtype="4" fill="hold" nodeType="withEffect">
                                  <p:stCondLst>
                                    <p:cond delay="0"/>
                                  </p:stCondLst>
                                  <p:childTnLst>
                                    <p:set>
                                      <p:cBhvr>
                                        <p:cTn id="17" dur="1" fill="hold">
                                          <p:stCondLst>
                                            <p:cond delay="0"/>
                                          </p:stCondLst>
                                        </p:cTn>
                                        <p:tgtEl>
                                          <p:spTgt spid="552964"/>
                                        </p:tgtEl>
                                        <p:attrNameLst>
                                          <p:attrName>style.visibility</p:attrName>
                                        </p:attrNameLst>
                                      </p:cBhvr>
                                      <p:to>
                                        <p:strVal val="visible"/>
                                      </p:to>
                                    </p:set>
                                    <p:animEffect transition="in" filter="slide(fromBottom)">
                                      <p:cBhvr>
                                        <p:cTn id="18" dur="500"/>
                                        <p:tgtEl>
                                          <p:spTgt spid="55296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552984"/>
                                        </p:tgtEl>
                                        <p:attrNameLst>
                                          <p:attrName>style.visibility</p:attrName>
                                        </p:attrNameLst>
                                      </p:cBhvr>
                                      <p:to>
                                        <p:strVal val="visible"/>
                                      </p:to>
                                    </p:set>
                                    <p:animEffect transition="in" filter="wipe(up)">
                                      <p:cBhvr>
                                        <p:cTn id="23" dur="500"/>
                                        <p:tgtEl>
                                          <p:spTgt spid="552984"/>
                                        </p:tgtEl>
                                      </p:cBhvr>
                                    </p:animEffect>
                                  </p:childTnLst>
                                </p:cTn>
                              </p:par>
                            </p:childTnLst>
                          </p:cTn>
                        </p:par>
                        <p:par>
                          <p:cTn id="24" fill="hold" nodeType="afterGroup">
                            <p:stCondLst>
                              <p:cond delay="500"/>
                            </p:stCondLst>
                            <p:childTnLst>
                              <p:par>
                                <p:cTn id="25" presetID="4" presetClass="entr" presetSubtype="16" fill="hold" grpId="0" nodeType="afterEffect">
                                  <p:stCondLst>
                                    <p:cond delay="0"/>
                                  </p:stCondLst>
                                  <p:childTnLst>
                                    <p:set>
                                      <p:cBhvr>
                                        <p:cTn id="26" dur="1" fill="hold">
                                          <p:stCondLst>
                                            <p:cond delay="0"/>
                                          </p:stCondLst>
                                        </p:cTn>
                                        <p:tgtEl>
                                          <p:spTgt spid="552985"/>
                                        </p:tgtEl>
                                        <p:attrNameLst>
                                          <p:attrName>style.visibility</p:attrName>
                                        </p:attrNameLst>
                                      </p:cBhvr>
                                      <p:to>
                                        <p:strVal val="visible"/>
                                      </p:to>
                                    </p:set>
                                    <p:animEffect transition="in" filter="box(in)">
                                      <p:cBhvr>
                                        <p:cTn id="27" dur="500"/>
                                        <p:tgtEl>
                                          <p:spTgt spid="55298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552988"/>
                                        </p:tgtEl>
                                        <p:attrNameLst>
                                          <p:attrName>style.visibility</p:attrName>
                                        </p:attrNameLst>
                                      </p:cBhvr>
                                      <p:to>
                                        <p:strVal val="visible"/>
                                      </p:to>
                                    </p:set>
                                    <p:animEffect transition="in" filter="box(in)">
                                      <p:cBhvr>
                                        <p:cTn id="32" dur="500"/>
                                        <p:tgtEl>
                                          <p:spTgt spid="552988"/>
                                        </p:tgtEl>
                                      </p:cBhvr>
                                    </p:animEffect>
                                  </p:childTnLst>
                                </p:cTn>
                              </p:par>
                            </p:childTnLst>
                          </p:cTn>
                        </p:par>
                        <p:par>
                          <p:cTn id="33" fill="hold" nodeType="afterGroup">
                            <p:stCondLst>
                              <p:cond delay="500"/>
                            </p:stCondLst>
                            <p:childTnLst>
                              <p:par>
                                <p:cTn id="34" presetID="22" presetClass="entr" presetSubtype="2" fill="hold" grpId="0" nodeType="afterEffect">
                                  <p:stCondLst>
                                    <p:cond delay="0"/>
                                  </p:stCondLst>
                                  <p:childTnLst>
                                    <p:set>
                                      <p:cBhvr>
                                        <p:cTn id="35" dur="1" fill="hold">
                                          <p:stCondLst>
                                            <p:cond delay="0"/>
                                          </p:stCondLst>
                                        </p:cTn>
                                        <p:tgtEl>
                                          <p:spTgt spid="552989"/>
                                        </p:tgtEl>
                                        <p:attrNameLst>
                                          <p:attrName>style.visibility</p:attrName>
                                        </p:attrNameLst>
                                      </p:cBhvr>
                                      <p:to>
                                        <p:strVal val="visible"/>
                                      </p:to>
                                    </p:set>
                                    <p:animEffect transition="in" filter="wipe(right)">
                                      <p:cBhvr>
                                        <p:cTn id="36" dur="500"/>
                                        <p:tgtEl>
                                          <p:spTgt spid="552989"/>
                                        </p:tgtEl>
                                      </p:cBhvr>
                                    </p:animEffect>
                                  </p:childTnLst>
                                </p:cTn>
                              </p:par>
                            </p:childTnLst>
                          </p:cTn>
                        </p:par>
                        <p:par>
                          <p:cTn id="37" fill="hold" nodeType="afterGroup">
                            <p:stCondLst>
                              <p:cond delay="1000"/>
                            </p:stCondLst>
                            <p:childTnLst>
                              <p:par>
                                <p:cTn id="38" presetID="4" presetClass="entr" presetSubtype="16" fill="hold" grpId="0" nodeType="afterEffect">
                                  <p:stCondLst>
                                    <p:cond delay="0"/>
                                  </p:stCondLst>
                                  <p:childTnLst>
                                    <p:set>
                                      <p:cBhvr>
                                        <p:cTn id="39" dur="1" fill="hold">
                                          <p:stCondLst>
                                            <p:cond delay="0"/>
                                          </p:stCondLst>
                                        </p:cTn>
                                        <p:tgtEl>
                                          <p:spTgt spid="552987"/>
                                        </p:tgtEl>
                                        <p:attrNameLst>
                                          <p:attrName>style.visibility</p:attrName>
                                        </p:attrNameLst>
                                      </p:cBhvr>
                                      <p:to>
                                        <p:strVal val="visible"/>
                                      </p:to>
                                    </p:set>
                                    <p:animEffect transition="in" filter="box(in)">
                                      <p:cBhvr>
                                        <p:cTn id="40" dur="500"/>
                                        <p:tgtEl>
                                          <p:spTgt spid="552987"/>
                                        </p:tgtEl>
                                      </p:cBhvr>
                                    </p:animEffect>
                                  </p:childTnLst>
                                </p:cTn>
                              </p:par>
                            </p:childTnLst>
                          </p:cTn>
                        </p:par>
                        <p:par>
                          <p:cTn id="41" fill="hold" nodeType="afterGroup">
                            <p:stCondLst>
                              <p:cond delay="1500"/>
                            </p:stCondLst>
                            <p:childTnLst>
                              <p:par>
                                <p:cTn id="42" presetID="22" presetClass="entr" presetSubtype="2" fill="hold" grpId="0" nodeType="afterEffect">
                                  <p:stCondLst>
                                    <p:cond delay="0"/>
                                  </p:stCondLst>
                                  <p:childTnLst>
                                    <p:set>
                                      <p:cBhvr>
                                        <p:cTn id="43" dur="1" fill="hold">
                                          <p:stCondLst>
                                            <p:cond delay="0"/>
                                          </p:stCondLst>
                                        </p:cTn>
                                        <p:tgtEl>
                                          <p:spTgt spid="552990"/>
                                        </p:tgtEl>
                                        <p:attrNameLst>
                                          <p:attrName>style.visibility</p:attrName>
                                        </p:attrNameLst>
                                      </p:cBhvr>
                                      <p:to>
                                        <p:strVal val="visible"/>
                                      </p:to>
                                    </p:set>
                                    <p:animEffect transition="in" filter="wipe(right)">
                                      <p:cBhvr>
                                        <p:cTn id="44" dur="500"/>
                                        <p:tgtEl>
                                          <p:spTgt spid="552990"/>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552994"/>
                                        </p:tgtEl>
                                        <p:attrNameLst>
                                          <p:attrName>style.visibility</p:attrName>
                                        </p:attrNameLst>
                                      </p:cBhvr>
                                      <p:to>
                                        <p:strVal val="visible"/>
                                      </p:to>
                                    </p:set>
                                    <p:animEffect transition="in" filter="wipe(left)">
                                      <p:cBhvr>
                                        <p:cTn id="49" dur="500"/>
                                        <p:tgtEl>
                                          <p:spTgt spid="552994"/>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12" presetClass="entr" presetSubtype="4" fill="hold" grpId="0" nodeType="clickEffect">
                                  <p:stCondLst>
                                    <p:cond delay="0"/>
                                  </p:stCondLst>
                                  <p:childTnLst>
                                    <p:set>
                                      <p:cBhvr>
                                        <p:cTn id="53" dur="1" fill="hold">
                                          <p:stCondLst>
                                            <p:cond delay="0"/>
                                          </p:stCondLst>
                                        </p:cTn>
                                        <p:tgtEl>
                                          <p:spTgt spid="552965"/>
                                        </p:tgtEl>
                                        <p:attrNameLst>
                                          <p:attrName>style.visibility</p:attrName>
                                        </p:attrNameLst>
                                      </p:cBhvr>
                                      <p:to>
                                        <p:strVal val="visible"/>
                                      </p:to>
                                    </p:set>
                                    <p:animEffect transition="in" filter="slide(fromBottom)">
                                      <p:cBhvr>
                                        <p:cTn id="54" dur="500"/>
                                        <p:tgtEl>
                                          <p:spTgt spid="552965"/>
                                        </p:tgtEl>
                                      </p:cBhvr>
                                    </p:animEffect>
                                  </p:childTnLst>
                                </p:cTn>
                              </p:par>
                            </p:childTnLst>
                          </p:cTn>
                        </p:par>
                        <p:par>
                          <p:cTn id="55" fill="hold" nodeType="afterGroup">
                            <p:stCondLst>
                              <p:cond delay="500"/>
                            </p:stCondLst>
                            <p:childTnLst>
                              <p:par>
                                <p:cTn id="56" presetID="20" presetClass="entr" presetSubtype="0" fill="hold" nodeType="afterEffect">
                                  <p:stCondLst>
                                    <p:cond delay="0"/>
                                  </p:stCondLst>
                                  <p:childTnLst>
                                    <p:set>
                                      <p:cBhvr>
                                        <p:cTn id="57" dur="1" fill="hold">
                                          <p:stCondLst>
                                            <p:cond delay="0"/>
                                          </p:stCondLst>
                                        </p:cTn>
                                        <p:tgtEl>
                                          <p:spTgt spid="552981"/>
                                        </p:tgtEl>
                                        <p:attrNameLst>
                                          <p:attrName>style.visibility</p:attrName>
                                        </p:attrNameLst>
                                      </p:cBhvr>
                                      <p:to>
                                        <p:strVal val="visible"/>
                                      </p:to>
                                    </p:set>
                                    <p:animEffect transition="in" filter="wedge">
                                      <p:cBhvr>
                                        <p:cTn id="58" dur="500"/>
                                        <p:tgtEl>
                                          <p:spTgt spid="552981"/>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12" presetClass="entr" presetSubtype="4" fill="hold" nodeType="clickEffect">
                                  <p:stCondLst>
                                    <p:cond delay="0"/>
                                  </p:stCondLst>
                                  <p:childTnLst>
                                    <p:set>
                                      <p:cBhvr>
                                        <p:cTn id="62" dur="1" fill="hold">
                                          <p:stCondLst>
                                            <p:cond delay="0"/>
                                          </p:stCondLst>
                                        </p:cTn>
                                        <p:tgtEl>
                                          <p:spTgt spid="552966"/>
                                        </p:tgtEl>
                                        <p:attrNameLst>
                                          <p:attrName>style.visibility</p:attrName>
                                        </p:attrNameLst>
                                      </p:cBhvr>
                                      <p:to>
                                        <p:strVal val="visible"/>
                                      </p:to>
                                    </p:set>
                                    <p:animEffect transition="in" filter="slide(fromBottom)">
                                      <p:cBhvr>
                                        <p:cTn id="63" dur="500"/>
                                        <p:tgtEl>
                                          <p:spTgt spid="552966"/>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552996"/>
                                        </p:tgtEl>
                                        <p:attrNameLst>
                                          <p:attrName>style.visibility</p:attrName>
                                        </p:attrNameLst>
                                      </p:cBhvr>
                                      <p:to>
                                        <p:strVal val="visible"/>
                                      </p:to>
                                    </p:set>
                                    <p:animEffect transition="in" filter="wipe(left)">
                                      <p:cBhvr>
                                        <p:cTn id="68" dur="500"/>
                                        <p:tgtEl>
                                          <p:spTgt spid="552996"/>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552997"/>
                                        </p:tgtEl>
                                        <p:attrNameLst>
                                          <p:attrName>style.visibility</p:attrName>
                                        </p:attrNameLst>
                                      </p:cBhvr>
                                      <p:to>
                                        <p:strVal val="visible"/>
                                      </p:to>
                                    </p:set>
                                    <p:animEffect transition="in" filter="wipe(left)">
                                      <p:cBhvr>
                                        <p:cTn id="73" dur="500"/>
                                        <p:tgtEl>
                                          <p:spTgt spid="552997"/>
                                        </p:tgtEl>
                                      </p:cBhvr>
                                    </p:animEffect>
                                  </p:childTnLst>
                                </p:cTn>
                              </p:par>
                            </p:childTnLst>
                          </p:cTn>
                        </p:par>
                        <p:par>
                          <p:cTn id="74" fill="hold" nodeType="afterGroup">
                            <p:stCondLst>
                              <p:cond delay="500"/>
                            </p:stCondLst>
                            <p:childTnLst>
                              <p:par>
                                <p:cTn id="75" presetID="23" presetClass="entr" presetSubtype="16" fill="hold" nodeType="afterEffect">
                                  <p:stCondLst>
                                    <p:cond delay="0"/>
                                  </p:stCondLst>
                                  <p:childTnLst>
                                    <p:set>
                                      <p:cBhvr>
                                        <p:cTn id="76" dur="1" fill="hold">
                                          <p:stCondLst>
                                            <p:cond delay="0"/>
                                          </p:stCondLst>
                                        </p:cTn>
                                        <p:tgtEl>
                                          <p:spTgt spid="552991"/>
                                        </p:tgtEl>
                                        <p:attrNameLst>
                                          <p:attrName>style.visibility</p:attrName>
                                        </p:attrNameLst>
                                      </p:cBhvr>
                                      <p:to>
                                        <p:strVal val="visible"/>
                                      </p:to>
                                    </p:set>
                                    <p:anim calcmode="lin" valueType="num">
                                      <p:cBhvr>
                                        <p:cTn id="77" dur="500" fill="hold"/>
                                        <p:tgtEl>
                                          <p:spTgt spid="552991"/>
                                        </p:tgtEl>
                                        <p:attrNameLst>
                                          <p:attrName>ppt_w</p:attrName>
                                        </p:attrNameLst>
                                      </p:cBhvr>
                                      <p:tavLst>
                                        <p:tav tm="0">
                                          <p:val>
                                            <p:fltVal val="0"/>
                                          </p:val>
                                        </p:tav>
                                        <p:tav tm="100000">
                                          <p:val>
                                            <p:strVal val="#ppt_w"/>
                                          </p:val>
                                        </p:tav>
                                      </p:tavLst>
                                    </p:anim>
                                    <p:anim calcmode="lin" valueType="num">
                                      <p:cBhvr>
                                        <p:cTn id="78" dur="500" fill="hold"/>
                                        <p:tgtEl>
                                          <p:spTgt spid="552991"/>
                                        </p:tgtEl>
                                        <p:attrNameLst>
                                          <p:attrName>ppt_h</p:attrName>
                                        </p:attrNameLst>
                                      </p:cBhvr>
                                      <p:tavLst>
                                        <p:tav tm="0">
                                          <p:val>
                                            <p:fltVal val="0"/>
                                          </p:val>
                                        </p:tav>
                                        <p:tav tm="100000">
                                          <p:val>
                                            <p:strVal val="#ppt_h"/>
                                          </p:val>
                                        </p:tav>
                                      </p:tavLst>
                                    </p:anim>
                                  </p:childTnLst>
                                </p:cTn>
                              </p:par>
                            </p:childTnLst>
                          </p:cTn>
                        </p:par>
                      </p:childTnLst>
                    </p:cTn>
                  </p:par>
                  <p:par>
                    <p:cTn id="79" fill="hold" nodeType="clickPar">
                      <p:stCondLst>
                        <p:cond delay="indefinite"/>
                      </p:stCondLst>
                      <p:childTnLst>
                        <p:par>
                          <p:cTn id="80" fill="hold" nodeType="withGroup">
                            <p:stCondLst>
                              <p:cond delay="0"/>
                            </p:stCondLst>
                            <p:childTnLst>
                              <p:par>
                                <p:cTn id="81" presetID="12" presetClass="entr" presetSubtype="4" fill="hold" nodeType="clickEffect">
                                  <p:stCondLst>
                                    <p:cond delay="0"/>
                                  </p:stCondLst>
                                  <p:childTnLst>
                                    <p:set>
                                      <p:cBhvr>
                                        <p:cTn id="82" dur="1" fill="hold">
                                          <p:stCondLst>
                                            <p:cond delay="0"/>
                                          </p:stCondLst>
                                        </p:cTn>
                                        <p:tgtEl>
                                          <p:spTgt spid="552992"/>
                                        </p:tgtEl>
                                        <p:attrNameLst>
                                          <p:attrName>style.visibility</p:attrName>
                                        </p:attrNameLst>
                                      </p:cBhvr>
                                      <p:to>
                                        <p:strVal val="visible"/>
                                      </p:to>
                                    </p:set>
                                    <p:animEffect transition="in" filter="slide(fromBottom)">
                                      <p:cBhvr>
                                        <p:cTn id="83" dur="500"/>
                                        <p:tgtEl>
                                          <p:spTgt spid="552992"/>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552998"/>
                                        </p:tgtEl>
                                        <p:attrNameLst>
                                          <p:attrName>style.visibility</p:attrName>
                                        </p:attrNameLst>
                                      </p:cBhvr>
                                      <p:to>
                                        <p:strVal val="visible"/>
                                      </p:to>
                                    </p:set>
                                    <p:animEffect transition="in" filter="wipe(left)">
                                      <p:cBhvr>
                                        <p:cTn id="88" dur="500"/>
                                        <p:tgtEl>
                                          <p:spTgt spid="552998"/>
                                        </p:tgtEl>
                                      </p:cBhvr>
                                    </p:animEffect>
                                  </p:childTnLst>
                                </p:cTn>
                              </p:par>
                            </p:childTnLst>
                          </p:cTn>
                        </p:par>
                        <p:par>
                          <p:cTn id="89" fill="hold" nodeType="afterGroup">
                            <p:stCondLst>
                              <p:cond delay="500"/>
                            </p:stCondLst>
                            <p:childTnLst>
                              <p:par>
                                <p:cTn id="90" presetID="22" presetClass="entr" presetSubtype="8" fill="hold" grpId="0" nodeType="afterEffect">
                                  <p:stCondLst>
                                    <p:cond delay="0"/>
                                  </p:stCondLst>
                                  <p:childTnLst>
                                    <p:set>
                                      <p:cBhvr>
                                        <p:cTn id="91" dur="1" fill="hold">
                                          <p:stCondLst>
                                            <p:cond delay="0"/>
                                          </p:stCondLst>
                                        </p:cTn>
                                        <p:tgtEl>
                                          <p:spTgt spid="552999"/>
                                        </p:tgtEl>
                                        <p:attrNameLst>
                                          <p:attrName>style.visibility</p:attrName>
                                        </p:attrNameLst>
                                      </p:cBhvr>
                                      <p:to>
                                        <p:strVal val="visible"/>
                                      </p:to>
                                    </p:set>
                                    <p:animEffect transition="in" filter="wipe(left)">
                                      <p:cBhvr>
                                        <p:cTn id="92" dur="500"/>
                                        <p:tgtEl>
                                          <p:spTgt spid="552999"/>
                                        </p:tgtEl>
                                      </p:cBhvr>
                                    </p:animEffect>
                                  </p:childTnLst>
                                </p:cTn>
                              </p:par>
                              <p:par>
                                <p:cTn id="93" presetID="23" presetClass="entr" presetSubtype="16" fill="hold" nodeType="withEffect">
                                  <p:stCondLst>
                                    <p:cond delay="0"/>
                                  </p:stCondLst>
                                  <p:childTnLst>
                                    <p:set>
                                      <p:cBhvr>
                                        <p:cTn id="94" dur="1" fill="hold">
                                          <p:stCondLst>
                                            <p:cond delay="0"/>
                                          </p:stCondLst>
                                        </p:cTn>
                                        <p:tgtEl>
                                          <p:spTgt spid="552993"/>
                                        </p:tgtEl>
                                        <p:attrNameLst>
                                          <p:attrName>style.visibility</p:attrName>
                                        </p:attrNameLst>
                                      </p:cBhvr>
                                      <p:to>
                                        <p:strVal val="visible"/>
                                      </p:to>
                                    </p:set>
                                    <p:anim calcmode="lin" valueType="num">
                                      <p:cBhvr>
                                        <p:cTn id="95" dur="500" fill="hold"/>
                                        <p:tgtEl>
                                          <p:spTgt spid="552993"/>
                                        </p:tgtEl>
                                        <p:attrNameLst>
                                          <p:attrName>ppt_w</p:attrName>
                                        </p:attrNameLst>
                                      </p:cBhvr>
                                      <p:tavLst>
                                        <p:tav tm="0">
                                          <p:val>
                                            <p:fltVal val="0"/>
                                          </p:val>
                                        </p:tav>
                                        <p:tav tm="100000">
                                          <p:val>
                                            <p:strVal val="#ppt_w"/>
                                          </p:val>
                                        </p:tav>
                                      </p:tavLst>
                                    </p:anim>
                                    <p:anim calcmode="lin" valueType="num">
                                      <p:cBhvr>
                                        <p:cTn id="96" dur="500" fill="hold"/>
                                        <p:tgtEl>
                                          <p:spTgt spid="552993"/>
                                        </p:tgtEl>
                                        <p:attrNameLst>
                                          <p:attrName>ppt_h</p:attrName>
                                        </p:attrNameLst>
                                      </p:cBhvr>
                                      <p:tavLst>
                                        <p:tav tm="0">
                                          <p:val>
                                            <p:fltVal val="0"/>
                                          </p:val>
                                        </p:tav>
                                        <p:tav tm="100000">
                                          <p:val>
                                            <p:strVal val="#ppt_h"/>
                                          </p:val>
                                        </p:tav>
                                      </p:tavLst>
                                    </p:anim>
                                  </p:childTnLst>
                                </p:cTn>
                              </p:par>
                            </p:childTnLst>
                          </p:cTn>
                        </p:par>
                      </p:childTnLst>
                    </p:cTn>
                  </p:par>
                  <p:par>
                    <p:cTn id="97" fill="hold" nodeType="clickPar">
                      <p:stCondLst>
                        <p:cond delay="indefinite"/>
                      </p:stCondLst>
                      <p:childTnLst>
                        <p:par>
                          <p:cTn id="98" fill="hold" nodeType="withGroup">
                            <p:stCondLst>
                              <p:cond delay="0"/>
                            </p:stCondLst>
                            <p:childTnLst>
                              <p:par>
                                <p:cTn id="99" presetID="23" presetClass="entr" presetSubtype="16" fill="hold" nodeType="clickEffect">
                                  <p:stCondLst>
                                    <p:cond delay="0"/>
                                  </p:stCondLst>
                                  <p:childTnLst>
                                    <p:set>
                                      <p:cBhvr>
                                        <p:cTn id="100" dur="1" fill="hold">
                                          <p:stCondLst>
                                            <p:cond delay="0"/>
                                          </p:stCondLst>
                                        </p:cTn>
                                        <p:tgtEl>
                                          <p:spTgt spid="552972"/>
                                        </p:tgtEl>
                                        <p:attrNameLst>
                                          <p:attrName>style.visibility</p:attrName>
                                        </p:attrNameLst>
                                      </p:cBhvr>
                                      <p:to>
                                        <p:strVal val="visible"/>
                                      </p:to>
                                    </p:set>
                                    <p:anim calcmode="lin" valueType="num">
                                      <p:cBhvr>
                                        <p:cTn id="101" dur="500" fill="hold"/>
                                        <p:tgtEl>
                                          <p:spTgt spid="552972"/>
                                        </p:tgtEl>
                                        <p:attrNameLst>
                                          <p:attrName>ppt_w</p:attrName>
                                        </p:attrNameLst>
                                      </p:cBhvr>
                                      <p:tavLst>
                                        <p:tav tm="0">
                                          <p:val>
                                            <p:fltVal val="0"/>
                                          </p:val>
                                        </p:tav>
                                        <p:tav tm="100000">
                                          <p:val>
                                            <p:strVal val="#ppt_w"/>
                                          </p:val>
                                        </p:tav>
                                      </p:tavLst>
                                    </p:anim>
                                    <p:anim calcmode="lin" valueType="num">
                                      <p:cBhvr>
                                        <p:cTn id="102" dur="500" fill="hold"/>
                                        <p:tgtEl>
                                          <p:spTgt spid="552972"/>
                                        </p:tgtEl>
                                        <p:attrNameLst>
                                          <p:attrName>ppt_h</p:attrName>
                                        </p:attrNameLst>
                                      </p:cBhvr>
                                      <p:tavLst>
                                        <p:tav tm="0">
                                          <p:val>
                                            <p:fltVal val="0"/>
                                          </p:val>
                                        </p:tav>
                                        <p:tav tm="100000">
                                          <p:val>
                                            <p:strVal val="#ppt_h"/>
                                          </p:val>
                                        </p:tav>
                                      </p:tavLst>
                                    </p:anim>
                                  </p:childTnLst>
                                </p:cTn>
                              </p:par>
                            </p:childTnLst>
                          </p:cTn>
                        </p:par>
                        <p:par>
                          <p:cTn id="103" fill="hold" nodeType="afterGroup">
                            <p:stCondLst>
                              <p:cond delay="500"/>
                            </p:stCondLst>
                            <p:childTnLst>
                              <p:par>
                                <p:cTn id="104" presetID="23" presetClass="entr" presetSubtype="16" fill="hold" grpId="0" nodeType="afterEffect">
                                  <p:stCondLst>
                                    <p:cond delay="0"/>
                                  </p:stCondLst>
                                  <p:childTnLst>
                                    <p:set>
                                      <p:cBhvr>
                                        <p:cTn id="105" dur="1" fill="hold">
                                          <p:stCondLst>
                                            <p:cond delay="0"/>
                                          </p:stCondLst>
                                        </p:cTn>
                                        <p:tgtEl>
                                          <p:spTgt spid="552995"/>
                                        </p:tgtEl>
                                        <p:attrNameLst>
                                          <p:attrName>style.visibility</p:attrName>
                                        </p:attrNameLst>
                                      </p:cBhvr>
                                      <p:to>
                                        <p:strVal val="visible"/>
                                      </p:to>
                                    </p:set>
                                    <p:anim calcmode="lin" valueType="num">
                                      <p:cBhvr>
                                        <p:cTn id="106" dur="500" fill="hold"/>
                                        <p:tgtEl>
                                          <p:spTgt spid="552995"/>
                                        </p:tgtEl>
                                        <p:attrNameLst>
                                          <p:attrName>ppt_w</p:attrName>
                                        </p:attrNameLst>
                                      </p:cBhvr>
                                      <p:tavLst>
                                        <p:tav tm="0">
                                          <p:val>
                                            <p:fltVal val="0"/>
                                          </p:val>
                                        </p:tav>
                                        <p:tav tm="100000">
                                          <p:val>
                                            <p:strVal val="#ppt_w"/>
                                          </p:val>
                                        </p:tav>
                                      </p:tavLst>
                                    </p:anim>
                                    <p:anim calcmode="lin" valueType="num">
                                      <p:cBhvr>
                                        <p:cTn id="107" dur="500" fill="hold"/>
                                        <p:tgtEl>
                                          <p:spTgt spid="552995"/>
                                        </p:tgtEl>
                                        <p:attrNameLst>
                                          <p:attrName>ppt_h</p:attrName>
                                        </p:attrNameLst>
                                      </p:cBhvr>
                                      <p:tavLst>
                                        <p:tav tm="0">
                                          <p:val>
                                            <p:fltVal val="0"/>
                                          </p:val>
                                        </p:tav>
                                        <p:tav tm="100000">
                                          <p:val>
                                            <p:strVal val="#ppt_h"/>
                                          </p:val>
                                        </p:tav>
                                      </p:tavLst>
                                    </p:anim>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 presetClass="entr" presetSubtype="4" fill="hold" grpId="0" nodeType="clickEffect">
                                  <p:stCondLst>
                                    <p:cond delay="0"/>
                                  </p:stCondLst>
                                  <p:childTnLst>
                                    <p:set>
                                      <p:cBhvr>
                                        <p:cTn id="111" dur="1" fill="hold">
                                          <p:stCondLst>
                                            <p:cond delay="0"/>
                                          </p:stCondLst>
                                        </p:cTn>
                                        <p:tgtEl>
                                          <p:spTgt spid="552975"/>
                                        </p:tgtEl>
                                        <p:attrNameLst>
                                          <p:attrName>style.visibility</p:attrName>
                                        </p:attrNameLst>
                                      </p:cBhvr>
                                      <p:to>
                                        <p:strVal val="visible"/>
                                      </p:to>
                                    </p:set>
                                    <p:anim calcmode="lin" valueType="num">
                                      <p:cBhvr additive="base">
                                        <p:cTn id="112" dur="500" fill="hold"/>
                                        <p:tgtEl>
                                          <p:spTgt spid="552975"/>
                                        </p:tgtEl>
                                        <p:attrNameLst>
                                          <p:attrName>ppt_x</p:attrName>
                                        </p:attrNameLst>
                                      </p:cBhvr>
                                      <p:tavLst>
                                        <p:tav tm="0">
                                          <p:val>
                                            <p:strVal val="#ppt_x"/>
                                          </p:val>
                                        </p:tav>
                                        <p:tav tm="100000">
                                          <p:val>
                                            <p:strVal val="#ppt_x"/>
                                          </p:val>
                                        </p:tav>
                                      </p:tavLst>
                                    </p:anim>
                                    <p:anim calcmode="lin" valueType="num">
                                      <p:cBhvr additive="base">
                                        <p:cTn id="113" dur="500" fill="hold"/>
                                        <p:tgtEl>
                                          <p:spTgt spid="5529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95" grpId="0" animBg="1"/>
      <p:bldP spid="552965" grpId="0" autoUpdateAnimBg="0"/>
      <p:bldP spid="552975" grpId="0" animBg="1"/>
      <p:bldP spid="552980" grpId="0"/>
      <p:bldP spid="552984" grpId="0" animBg="1"/>
      <p:bldP spid="552985" grpId="0" animBg="1"/>
      <p:bldP spid="552987" grpId="0" animBg="1"/>
      <p:bldP spid="552988" grpId="0" animBg="1"/>
      <p:bldP spid="552989" grpId="0" animBg="1"/>
      <p:bldP spid="552990" grpId="0" animBg="1"/>
      <p:bldP spid="552994" grpId="0" animBg="1"/>
      <p:bldP spid="552996" grpId="0" animBg="1"/>
      <p:bldP spid="552997" grpId="0" animBg="1"/>
      <p:bldP spid="552998" grpId="0" animBg="1"/>
      <p:bldP spid="55299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Line 16"/>
          <p:cNvSpPr>
            <a:spLocks noChangeShapeType="1"/>
          </p:cNvSpPr>
          <p:nvPr/>
        </p:nvSpPr>
        <p:spPr bwMode="auto">
          <a:xfrm flipH="1">
            <a:off x="1988503" y="3118105"/>
            <a:ext cx="500063" cy="1588"/>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996" name="Rectangle 12"/>
          <p:cNvSpPr>
            <a:spLocks noChangeArrowheads="1"/>
          </p:cNvSpPr>
          <p:nvPr/>
        </p:nvSpPr>
        <p:spPr bwMode="auto">
          <a:xfrm>
            <a:off x="196850" y="1058863"/>
            <a:ext cx="27765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r>
              <a:rPr lang="en-US" altLang="zh-CN">
                <a:latin typeface="黑体" panose="02010609060101010101" pitchFamily="49" charset="-122"/>
                <a:ea typeface="黑体" panose="02010609060101010101" pitchFamily="49" charset="-122"/>
              </a:rPr>
              <a:t>6.</a:t>
            </a:r>
            <a:r>
              <a:rPr lang="zh-CN" altLang="en-US">
                <a:latin typeface="黑体" panose="02010609060101010101" pitchFamily="49" charset="-122"/>
                <a:ea typeface="黑体" panose="02010609060101010101" pitchFamily="49" charset="-122"/>
              </a:rPr>
              <a:t>画逻辑电路图</a:t>
            </a:r>
            <a:r>
              <a:rPr lang="zh-CN" altLang="en-US">
                <a:latin typeface="Arial" panose="020B0604020202020204" pitchFamily="34" charset="0"/>
                <a:ea typeface="黑体" panose="02010609060101010101" pitchFamily="49" charset="-122"/>
              </a:rPr>
              <a:t>；</a:t>
            </a:r>
            <a:endParaRPr lang="zh-CN" altLang="en-US">
              <a:latin typeface="黑体" panose="02010609060101010101" pitchFamily="49" charset="-122"/>
              <a:ea typeface="黑体" panose="02010609060101010101" pitchFamily="49" charset="-122"/>
            </a:endParaRPr>
          </a:p>
        </p:txBody>
      </p:sp>
      <p:sp>
        <p:nvSpPr>
          <p:cNvPr id="553998" name="Line 14"/>
          <p:cNvSpPr>
            <a:spLocks noChangeShapeType="1"/>
          </p:cNvSpPr>
          <p:nvPr/>
        </p:nvSpPr>
        <p:spPr bwMode="auto">
          <a:xfrm>
            <a:off x="6540500" y="4327525"/>
            <a:ext cx="490538" cy="1588"/>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999" name="Line 15"/>
          <p:cNvSpPr>
            <a:spLocks noChangeShapeType="1"/>
          </p:cNvSpPr>
          <p:nvPr/>
        </p:nvSpPr>
        <p:spPr bwMode="auto">
          <a:xfrm>
            <a:off x="6372225" y="3074988"/>
            <a:ext cx="906463" cy="1588"/>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4000" name="Line 16"/>
          <p:cNvSpPr>
            <a:spLocks noChangeShapeType="1"/>
          </p:cNvSpPr>
          <p:nvPr/>
        </p:nvSpPr>
        <p:spPr bwMode="auto">
          <a:xfrm flipH="1">
            <a:off x="5159075" y="3134042"/>
            <a:ext cx="500063" cy="1588"/>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4001" name="Line 17"/>
          <p:cNvSpPr>
            <a:spLocks noChangeShapeType="1"/>
          </p:cNvSpPr>
          <p:nvPr/>
        </p:nvSpPr>
        <p:spPr bwMode="auto">
          <a:xfrm flipH="1">
            <a:off x="3617911" y="2896078"/>
            <a:ext cx="973138"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4002" name="Line 18"/>
          <p:cNvSpPr>
            <a:spLocks noChangeShapeType="1"/>
          </p:cNvSpPr>
          <p:nvPr/>
        </p:nvSpPr>
        <p:spPr bwMode="auto">
          <a:xfrm>
            <a:off x="3630614" y="2227264"/>
            <a:ext cx="0" cy="67437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4004" name="Line 20"/>
          <p:cNvSpPr>
            <a:spLocks noChangeShapeType="1"/>
          </p:cNvSpPr>
          <p:nvPr/>
        </p:nvSpPr>
        <p:spPr bwMode="auto">
          <a:xfrm flipH="1">
            <a:off x="1041401" y="3265488"/>
            <a:ext cx="531175"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4006" name="Line 22"/>
          <p:cNvSpPr>
            <a:spLocks noChangeShapeType="1"/>
          </p:cNvSpPr>
          <p:nvPr/>
        </p:nvSpPr>
        <p:spPr bwMode="auto">
          <a:xfrm flipH="1">
            <a:off x="1217613" y="3757611"/>
            <a:ext cx="766762" cy="4762"/>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4008" name="Line 24"/>
          <p:cNvSpPr>
            <a:spLocks noChangeShapeType="1"/>
          </p:cNvSpPr>
          <p:nvPr/>
        </p:nvSpPr>
        <p:spPr bwMode="auto">
          <a:xfrm flipH="1">
            <a:off x="1289368" y="2228851"/>
            <a:ext cx="6216332"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4010" name="Line 26"/>
          <p:cNvSpPr>
            <a:spLocks noChangeShapeType="1"/>
          </p:cNvSpPr>
          <p:nvPr/>
        </p:nvSpPr>
        <p:spPr bwMode="auto">
          <a:xfrm flipV="1">
            <a:off x="1820863" y="3762375"/>
            <a:ext cx="0" cy="103822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4011" name="Line 27"/>
          <p:cNvSpPr>
            <a:spLocks noChangeShapeType="1"/>
          </p:cNvSpPr>
          <p:nvPr/>
        </p:nvSpPr>
        <p:spPr bwMode="auto">
          <a:xfrm>
            <a:off x="1808163" y="4800600"/>
            <a:ext cx="3162300"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4020" name="Line 36"/>
          <p:cNvSpPr>
            <a:spLocks noChangeShapeType="1"/>
          </p:cNvSpPr>
          <p:nvPr/>
        </p:nvSpPr>
        <p:spPr bwMode="auto">
          <a:xfrm flipH="1">
            <a:off x="1428431" y="2533650"/>
            <a:ext cx="5602606"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4024" name="Rectangle 40"/>
          <p:cNvSpPr>
            <a:spLocks noChangeArrowheads="1"/>
          </p:cNvSpPr>
          <p:nvPr/>
        </p:nvSpPr>
        <p:spPr bwMode="auto">
          <a:xfrm>
            <a:off x="698500" y="3065463"/>
            <a:ext cx="41592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4025" name="Rectangle 41"/>
          <p:cNvSpPr>
            <a:spLocks noChangeArrowheads="1"/>
          </p:cNvSpPr>
          <p:nvPr/>
        </p:nvSpPr>
        <p:spPr bwMode="auto">
          <a:xfrm>
            <a:off x="763588" y="3074988"/>
            <a:ext cx="2051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i="1" dirty="0">
                <a:solidFill>
                  <a:srgbClr val="009900"/>
                </a:solidFill>
                <a:latin typeface="Times New Roman" panose="02020603050405020304" pitchFamily="18" charset="0"/>
              </a:rPr>
              <a:t>X</a:t>
            </a:r>
            <a:endParaRPr lang="en-US" altLang="zh-CN" sz="1800" i="1" dirty="0">
              <a:solidFill>
                <a:srgbClr val="009900"/>
              </a:solidFill>
              <a:latin typeface="Arial" panose="020B0604020202020204" pitchFamily="34" charset="0"/>
            </a:endParaRPr>
          </a:p>
        </p:txBody>
      </p:sp>
      <p:sp>
        <p:nvSpPr>
          <p:cNvPr id="554026" name="Rectangle 42"/>
          <p:cNvSpPr>
            <a:spLocks noChangeArrowheads="1"/>
          </p:cNvSpPr>
          <p:nvPr/>
        </p:nvSpPr>
        <p:spPr bwMode="auto">
          <a:xfrm>
            <a:off x="752475" y="3578225"/>
            <a:ext cx="411163"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4027" name="Rectangle 43"/>
          <p:cNvSpPr>
            <a:spLocks noChangeArrowheads="1"/>
          </p:cNvSpPr>
          <p:nvPr/>
        </p:nvSpPr>
        <p:spPr bwMode="auto">
          <a:xfrm>
            <a:off x="708025" y="3557588"/>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i="1">
                <a:solidFill>
                  <a:srgbClr val="000000"/>
                </a:solidFill>
                <a:latin typeface="Times New Roman" panose="02020603050405020304" pitchFamily="18" charset="0"/>
              </a:rPr>
              <a:t>CP</a:t>
            </a:r>
            <a:endParaRPr lang="en-US" altLang="zh-CN" sz="1800" i="1">
              <a:latin typeface="Arial" panose="020B0604020202020204" pitchFamily="34" charset="0"/>
            </a:endParaRPr>
          </a:p>
        </p:txBody>
      </p:sp>
      <p:sp>
        <p:nvSpPr>
          <p:cNvPr id="554032" name="Rectangle 48"/>
          <p:cNvSpPr>
            <a:spLocks noChangeArrowheads="1"/>
          </p:cNvSpPr>
          <p:nvPr/>
        </p:nvSpPr>
        <p:spPr bwMode="auto">
          <a:xfrm>
            <a:off x="2497138" y="2836863"/>
            <a:ext cx="468313"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4034" name="Rectangle 50"/>
          <p:cNvSpPr>
            <a:spLocks noChangeArrowheads="1"/>
          </p:cNvSpPr>
          <p:nvPr/>
        </p:nvSpPr>
        <p:spPr bwMode="auto">
          <a:xfrm>
            <a:off x="2820988" y="2894013"/>
            <a:ext cx="76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a:solidFill>
                  <a:srgbClr val="0000FF"/>
                </a:solidFill>
                <a:latin typeface="Times New Roman" panose="02020603050405020304" pitchFamily="18" charset="0"/>
              </a:rPr>
              <a:t> </a:t>
            </a:r>
            <a:endParaRPr lang="en-US" altLang="zh-CN" sz="1800">
              <a:latin typeface="Arial" panose="020B0604020202020204" pitchFamily="34" charset="0"/>
            </a:endParaRPr>
          </a:p>
        </p:txBody>
      </p:sp>
      <p:sp>
        <p:nvSpPr>
          <p:cNvPr id="554035" name="Rectangle 51"/>
          <p:cNvSpPr>
            <a:spLocks noChangeArrowheads="1"/>
          </p:cNvSpPr>
          <p:nvPr/>
        </p:nvSpPr>
        <p:spPr bwMode="auto">
          <a:xfrm>
            <a:off x="3263900" y="2851150"/>
            <a:ext cx="444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4036" name="Rectangle 52"/>
          <p:cNvSpPr>
            <a:spLocks noChangeArrowheads="1"/>
          </p:cNvSpPr>
          <p:nvPr/>
        </p:nvSpPr>
        <p:spPr bwMode="auto">
          <a:xfrm>
            <a:off x="3346450" y="2865438"/>
            <a:ext cx="2228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i="1" dirty="0">
                <a:solidFill>
                  <a:srgbClr val="000000"/>
                </a:solidFill>
                <a:latin typeface="Times New Roman" panose="02020603050405020304" pitchFamily="18" charset="0"/>
              </a:rPr>
              <a:t>Q</a:t>
            </a:r>
            <a:endParaRPr lang="en-US" altLang="zh-CN" sz="1800" i="1" dirty="0">
              <a:latin typeface="Arial" panose="020B0604020202020204" pitchFamily="34" charset="0"/>
            </a:endParaRPr>
          </a:p>
        </p:txBody>
      </p:sp>
      <p:sp>
        <p:nvSpPr>
          <p:cNvPr id="554037" name="Rectangle 53"/>
          <p:cNvSpPr>
            <a:spLocks noChangeArrowheads="1"/>
          </p:cNvSpPr>
          <p:nvPr/>
        </p:nvSpPr>
        <p:spPr bwMode="auto">
          <a:xfrm>
            <a:off x="3605213" y="3032125"/>
            <a:ext cx="101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a:solidFill>
                  <a:srgbClr val="000000"/>
                </a:solidFill>
                <a:latin typeface="Times New Roman" panose="02020603050405020304" pitchFamily="18" charset="0"/>
              </a:rPr>
              <a:t>0</a:t>
            </a:r>
            <a:endParaRPr lang="en-US" altLang="zh-CN" sz="1800">
              <a:latin typeface="Arial" panose="020B0604020202020204" pitchFamily="34" charset="0"/>
            </a:endParaRPr>
          </a:p>
        </p:txBody>
      </p:sp>
      <p:sp>
        <p:nvSpPr>
          <p:cNvPr id="554038" name="Rectangle 54"/>
          <p:cNvSpPr>
            <a:spLocks noChangeArrowheads="1"/>
          </p:cNvSpPr>
          <p:nvPr/>
        </p:nvSpPr>
        <p:spPr bwMode="auto">
          <a:xfrm>
            <a:off x="8142288" y="2090738"/>
            <a:ext cx="1875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i="1" dirty="0">
                <a:solidFill>
                  <a:srgbClr val="FF0000"/>
                </a:solidFill>
                <a:latin typeface="Times New Roman" panose="02020603050405020304" pitchFamily="18" charset="0"/>
              </a:rPr>
              <a:t>Z</a:t>
            </a:r>
            <a:endParaRPr lang="en-US" altLang="zh-CN" sz="1800" i="1" dirty="0">
              <a:solidFill>
                <a:srgbClr val="FF0000"/>
              </a:solidFill>
              <a:latin typeface="Arial" panose="020B0604020202020204" pitchFamily="34" charset="0"/>
            </a:endParaRPr>
          </a:p>
        </p:txBody>
      </p:sp>
      <p:sp>
        <p:nvSpPr>
          <p:cNvPr id="554039" name="Line 55"/>
          <p:cNvSpPr>
            <a:spLocks noChangeShapeType="1"/>
          </p:cNvSpPr>
          <p:nvPr/>
        </p:nvSpPr>
        <p:spPr bwMode="auto">
          <a:xfrm flipV="1">
            <a:off x="7277100" y="2413795"/>
            <a:ext cx="0" cy="65643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4040" name="Line 56"/>
          <p:cNvSpPr>
            <a:spLocks noChangeShapeType="1"/>
          </p:cNvSpPr>
          <p:nvPr/>
        </p:nvSpPr>
        <p:spPr bwMode="auto">
          <a:xfrm flipH="1">
            <a:off x="7264400" y="2426653"/>
            <a:ext cx="241300" cy="1588"/>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4041" name="Rectangle 57"/>
          <p:cNvSpPr>
            <a:spLocks noChangeArrowheads="1"/>
          </p:cNvSpPr>
          <p:nvPr/>
        </p:nvSpPr>
        <p:spPr bwMode="auto">
          <a:xfrm>
            <a:off x="3781425" y="2660650"/>
            <a:ext cx="41592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4043" name="Rectangle 59"/>
          <p:cNvSpPr>
            <a:spLocks noChangeArrowheads="1"/>
          </p:cNvSpPr>
          <p:nvPr/>
        </p:nvSpPr>
        <p:spPr bwMode="auto">
          <a:xfrm>
            <a:off x="4886325" y="2713038"/>
            <a:ext cx="76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dirty="0">
                <a:solidFill>
                  <a:srgbClr val="0000FF"/>
                </a:solidFill>
                <a:latin typeface="Times New Roman" panose="02020603050405020304" pitchFamily="18" charset="0"/>
              </a:rPr>
              <a:t> </a:t>
            </a:r>
            <a:endParaRPr lang="en-US" altLang="zh-CN" sz="1800" dirty="0">
              <a:latin typeface="Arial" panose="020B0604020202020204" pitchFamily="34" charset="0"/>
            </a:endParaRPr>
          </a:p>
        </p:txBody>
      </p:sp>
      <p:sp>
        <p:nvSpPr>
          <p:cNvPr id="554045" name="Line 61"/>
          <p:cNvSpPr>
            <a:spLocks noChangeShapeType="1"/>
          </p:cNvSpPr>
          <p:nvPr/>
        </p:nvSpPr>
        <p:spPr bwMode="auto">
          <a:xfrm flipV="1">
            <a:off x="1297305" y="2233613"/>
            <a:ext cx="1588" cy="101600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4046" name="Oval 62"/>
          <p:cNvSpPr>
            <a:spLocks noChangeArrowheads="1"/>
          </p:cNvSpPr>
          <p:nvPr/>
        </p:nvSpPr>
        <p:spPr bwMode="auto">
          <a:xfrm>
            <a:off x="1256030" y="3230563"/>
            <a:ext cx="77470" cy="76517"/>
          </a:xfrm>
          <a:prstGeom prst="ellipse">
            <a:avLst/>
          </a:prstGeom>
          <a:solidFill>
            <a:srgbClr val="000000"/>
          </a:solidFill>
          <a:ln w="30163">
            <a:solidFill>
              <a:srgbClr val="000000"/>
            </a:solidFill>
            <a:round/>
            <a:headEnd/>
            <a:tailEnd/>
          </a:ln>
        </p:spPr>
        <p:txBody>
          <a:bodyPr/>
          <a:lstStyle/>
          <a:p>
            <a:endParaRPr lang="zh-CN" altLang="en-US"/>
          </a:p>
        </p:txBody>
      </p:sp>
      <p:sp>
        <p:nvSpPr>
          <p:cNvPr id="554048" name="Rectangle 64"/>
          <p:cNvSpPr>
            <a:spLocks noChangeArrowheads="1"/>
          </p:cNvSpPr>
          <p:nvPr/>
        </p:nvSpPr>
        <p:spPr bwMode="auto">
          <a:xfrm>
            <a:off x="3430905" y="3924300"/>
            <a:ext cx="2228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i="1" dirty="0">
                <a:solidFill>
                  <a:srgbClr val="000000"/>
                </a:solidFill>
                <a:latin typeface="Times New Roman" panose="02020603050405020304" pitchFamily="18" charset="0"/>
              </a:rPr>
              <a:t>Q</a:t>
            </a:r>
            <a:endParaRPr lang="en-US" altLang="zh-CN" sz="1800" i="1" dirty="0">
              <a:latin typeface="Arial" panose="020B0604020202020204" pitchFamily="34" charset="0"/>
            </a:endParaRPr>
          </a:p>
        </p:txBody>
      </p:sp>
      <p:sp>
        <p:nvSpPr>
          <p:cNvPr id="554049" name="Rectangle 65"/>
          <p:cNvSpPr>
            <a:spLocks noChangeArrowheads="1"/>
          </p:cNvSpPr>
          <p:nvPr/>
        </p:nvSpPr>
        <p:spPr bwMode="auto">
          <a:xfrm>
            <a:off x="3665855" y="4052888"/>
            <a:ext cx="101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dirty="0">
                <a:solidFill>
                  <a:srgbClr val="000000"/>
                </a:solidFill>
                <a:latin typeface="Times New Roman" panose="02020603050405020304" pitchFamily="18" charset="0"/>
              </a:rPr>
              <a:t>0</a:t>
            </a:r>
            <a:endParaRPr lang="en-US" altLang="zh-CN" sz="1800" dirty="0">
              <a:latin typeface="Arial" panose="020B0604020202020204" pitchFamily="34" charset="0"/>
            </a:endParaRPr>
          </a:p>
        </p:txBody>
      </p:sp>
      <p:sp>
        <p:nvSpPr>
          <p:cNvPr id="554050" name="Line 66"/>
          <p:cNvSpPr>
            <a:spLocks noChangeShapeType="1"/>
          </p:cNvSpPr>
          <p:nvPr/>
        </p:nvSpPr>
        <p:spPr bwMode="auto">
          <a:xfrm>
            <a:off x="3469164" y="3934461"/>
            <a:ext cx="232570" cy="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4056" name="Line 72"/>
          <p:cNvSpPr>
            <a:spLocks noChangeShapeType="1"/>
          </p:cNvSpPr>
          <p:nvPr/>
        </p:nvSpPr>
        <p:spPr bwMode="auto">
          <a:xfrm flipH="1">
            <a:off x="4970463" y="3750945"/>
            <a:ext cx="471488" cy="1588"/>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4057" name="Rectangle 73"/>
          <p:cNvSpPr>
            <a:spLocks noChangeArrowheads="1"/>
          </p:cNvSpPr>
          <p:nvPr/>
        </p:nvSpPr>
        <p:spPr bwMode="auto">
          <a:xfrm>
            <a:off x="5343525" y="3235325"/>
            <a:ext cx="39687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4059" name="Rectangle 75"/>
          <p:cNvSpPr>
            <a:spLocks noChangeArrowheads="1"/>
          </p:cNvSpPr>
          <p:nvPr/>
        </p:nvSpPr>
        <p:spPr bwMode="auto">
          <a:xfrm>
            <a:off x="5667375" y="3463925"/>
            <a:ext cx="889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800">
                <a:solidFill>
                  <a:srgbClr val="000000"/>
                </a:solidFill>
                <a:latin typeface="Times New Roman" panose="02020603050405020304" pitchFamily="18" charset="0"/>
              </a:rPr>
              <a:t> </a:t>
            </a:r>
            <a:endParaRPr lang="en-US" altLang="zh-CN" sz="1800">
              <a:latin typeface="Arial" panose="020B0604020202020204" pitchFamily="34" charset="0"/>
            </a:endParaRPr>
          </a:p>
        </p:txBody>
      </p:sp>
      <p:sp>
        <p:nvSpPr>
          <p:cNvPr id="554062" name="Rectangle 78"/>
          <p:cNvSpPr>
            <a:spLocks noChangeArrowheads="1"/>
          </p:cNvSpPr>
          <p:nvPr/>
        </p:nvSpPr>
        <p:spPr bwMode="auto">
          <a:xfrm>
            <a:off x="5403850" y="2869249"/>
            <a:ext cx="1120775" cy="1751012"/>
          </a:xfrm>
          <a:prstGeom prst="rect">
            <a:avLst/>
          </a:prstGeom>
          <a:solidFill>
            <a:srgbClr val="FFFFFF"/>
          </a:solidFill>
          <a:ln w="38100">
            <a:solidFill>
              <a:srgbClr val="0000FF"/>
            </a:solidFill>
            <a:miter lim="800000"/>
            <a:headEnd/>
            <a:tailEnd/>
          </a:ln>
        </p:spPr>
        <p:txBody>
          <a:bodyPr/>
          <a:lstStyle/>
          <a:p>
            <a:endParaRPr lang="zh-CN" altLang="en-US"/>
          </a:p>
        </p:txBody>
      </p:sp>
      <p:sp>
        <p:nvSpPr>
          <p:cNvPr id="554063" name="Rectangle 79"/>
          <p:cNvSpPr>
            <a:spLocks noChangeArrowheads="1"/>
          </p:cNvSpPr>
          <p:nvPr/>
        </p:nvSpPr>
        <p:spPr bwMode="auto">
          <a:xfrm>
            <a:off x="5743575" y="2836863"/>
            <a:ext cx="49212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4064" name="Rectangle 80"/>
          <p:cNvSpPr>
            <a:spLocks noChangeArrowheads="1"/>
          </p:cNvSpPr>
          <p:nvPr/>
        </p:nvSpPr>
        <p:spPr bwMode="auto">
          <a:xfrm>
            <a:off x="5483225" y="2965454"/>
            <a:ext cx="3730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dirty="0">
                <a:solidFill>
                  <a:srgbClr val="0000FF"/>
                </a:solidFill>
                <a:latin typeface="Times New Roman" panose="02020603050405020304" pitchFamily="18" charset="0"/>
              </a:rPr>
              <a:t>1D</a:t>
            </a:r>
            <a:endParaRPr lang="en-US" altLang="zh-CN" sz="1800" dirty="0">
              <a:latin typeface="Arial" panose="020B0604020202020204" pitchFamily="34" charset="0"/>
            </a:endParaRPr>
          </a:p>
        </p:txBody>
      </p:sp>
      <p:sp>
        <p:nvSpPr>
          <p:cNvPr id="554065" name="Rectangle 81"/>
          <p:cNvSpPr>
            <a:spLocks noChangeArrowheads="1"/>
          </p:cNvSpPr>
          <p:nvPr/>
        </p:nvSpPr>
        <p:spPr bwMode="auto">
          <a:xfrm>
            <a:off x="6067425" y="2894013"/>
            <a:ext cx="76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a:solidFill>
                  <a:srgbClr val="0000FF"/>
                </a:solidFill>
                <a:latin typeface="Times New Roman" panose="02020603050405020304" pitchFamily="18" charset="0"/>
              </a:rPr>
              <a:t> </a:t>
            </a:r>
            <a:endParaRPr lang="en-US" altLang="zh-CN" sz="1800">
              <a:latin typeface="Arial" panose="020B0604020202020204" pitchFamily="34" charset="0"/>
            </a:endParaRPr>
          </a:p>
        </p:txBody>
      </p:sp>
      <p:sp>
        <p:nvSpPr>
          <p:cNvPr id="554066" name="Rectangle 82"/>
          <p:cNvSpPr>
            <a:spLocks noChangeArrowheads="1"/>
          </p:cNvSpPr>
          <p:nvPr/>
        </p:nvSpPr>
        <p:spPr bwMode="auto">
          <a:xfrm>
            <a:off x="6502400" y="2657475"/>
            <a:ext cx="471488"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4067" name="Rectangle 83"/>
          <p:cNvSpPr>
            <a:spLocks noChangeArrowheads="1"/>
          </p:cNvSpPr>
          <p:nvPr/>
        </p:nvSpPr>
        <p:spPr bwMode="auto">
          <a:xfrm>
            <a:off x="6600825" y="2670175"/>
            <a:ext cx="2228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i="1" dirty="0">
                <a:solidFill>
                  <a:srgbClr val="000000"/>
                </a:solidFill>
                <a:latin typeface="Times New Roman" panose="02020603050405020304" pitchFamily="18" charset="0"/>
              </a:rPr>
              <a:t>Q</a:t>
            </a:r>
            <a:endParaRPr lang="en-US" altLang="zh-CN" sz="1800" i="1" dirty="0">
              <a:latin typeface="Arial" panose="020B0604020202020204" pitchFamily="34" charset="0"/>
            </a:endParaRPr>
          </a:p>
        </p:txBody>
      </p:sp>
      <p:sp>
        <p:nvSpPr>
          <p:cNvPr id="554068" name="Rectangle 84"/>
          <p:cNvSpPr>
            <a:spLocks noChangeArrowheads="1"/>
          </p:cNvSpPr>
          <p:nvPr/>
        </p:nvSpPr>
        <p:spPr bwMode="auto">
          <a:xfrm>
            <a:off x="6831013" y="2836863"/>
            <a:ext cx="101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a:solidFill>
                  <a:srgbClr val="000000"/>
                </a:solidFill>
                <a:latin typeface="Times New Roman" panose="02020603050405020304" pitchFamily="18" charset="0"/>
              </a:rPr>
              <a:t>1</a:t>
            </a:r>
            <a:endParaRPr lang="en-US" altLang="zh-CN" sz="1800">
              <a:latin typeface="Arial" panose="020B0604020202020204" pitchFamily="34" charset="0"/>
            </a:endParaRPr>
          </a:p>
        </p:txBody>
      </p:sp>
      <p:sp>
        <p:nvSpPr>
          <p:cNvPr id="554069" name="Rectangle 85"/>
          <p:cNvSpPr>
            <a:spLocks noChangeArrowheads="1"/>
          </p:cNvSpPr>
          <p:nvPr/>
        </p:nvSpPr>
        <p:spPr bwMode="auto">
          <a:xfrm>
            <a:off x="6497638" y="3843338"/>
            <a:ext cx="468313"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4070" name="Rectangle 86"/>
          <p:cNvSpPr>
            <a:spLocks noChangeArrowheads="1"/>
          </p:cNvSpPr>
          <p:nvPr/>
        </p:nvSpPr>
        <p:spPr bwMode="auto">
          <a:xfrm>
            <a:off x="6597650" y="3870325"/>
            <a:ext cx="2228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i="1" dirty="0">
                <a:solidFill>
                  <a:srgbClr val="000000"/>
                </a:solidFill>
                <a:latin typeface="Times New Roman" panose="02020603050405020304" pitchFamily="18" charset="0"/>
              </a:rPr>
              <a:t>Q</a:t>
            </a:r>
            <a:endParaRPr lang="en-US" altLang="zh-CN" sz="1800" i="1" dirty="0">
              <a:latin typeface="Arial" panose="020B0604020202020204" pitchFamily="34" charset="0"/>
            </a:endParaRPr>
          </a:p>
        </p:txBody>
      </p:sp>
      <p:sp>
        <p:nvSpPr>
          <p:cNvPr id="554071" name="Rectangle 87"/>
          <p:cNvSpPr>
            <a:spLocks noChangeArrowheads="1"/>
          </p:cNvSpPr>
          <p:nvPr/>
        </p:nvSpPr>
        <p:spPr bwMode="auto">
          <a:xfrm>
            <a:off x="6840538" y="4024313"/>
            <a:ext cx="101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a:solidFill>
                  <a:srgbClr val="000000"/>
                </a:solidFill>
                <a:latin typeface="Times New Roman" panose="02020603050405020304" pitchFamily="18" charset="0"/>
              </a:rPr>
              <a:t>1</a:t>
            </a:r>
            <a:endParaRPr lang="en-US" altLang="zh-CN" sz="1800">
              <a:latin typeface="Arial" panose="020B0604020202020204" pitchFamily="34" charset="0"/>
            </a:endParaRPr>
          </a:p>
        </p:txBody>
      </p:sp>
      <p:sp>
        <p:nvSpPr>
          <p:cNvPr id="554072" name="Line 88"/>
          <p:cNvSpPr>
            <a:spLocks noChangeShapeType="1"/>
          </p:cNvSpPr>
          <p:nvPr/>
        </p:nvSpPr>
        <p:spPr bwMode="auto">
          <a:xfrm>
            <a:off x="6607810" y="3886518"/>
            <a:ext cx="233363"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4075" name="Rectangle 91"/>
          <p:cNvSpPr>
            <a:spLocks noChangeArrowheads="1"/>
          </p:cNvSpPr>
          <p:nvPr/>
        </p:nvSpPr>
        <p:spPr bwMode="auto">
          <a:xfrm>
            <a:off x="5370513" y="2794000"/>
            <a:ext cx="411163"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4077" name="Rectangle 93"/>
          <p:cNvSpPr>
            <a:spLocks noChangeArrowheads="1"/>
          </p:cNvSpPr>
          <p:nvPr/>
        </p:nvSpPr>
        <p:spPr bwMode="auto">
          <a:xfrm>
            <a:off x="5670550" y="2846388"/>
            <a:ext cx="76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a:solidFill>
                  <a:srgbClr val="0000FF"/>
                </a:solidFill>
                <a:latin typeface="Times New Roman" panose="02020603050405020304" pitchFamily="18" charset="0"/>
              </a:rPr>
              <a:t> </a:t>
            </a:r>
            <a:endParaRPr lang="en-US" altLang="zh-CN" sz="1800">
              <a:latin typeface="Arial" panose="020B0604020202020204" pitchFamily="34" charset="0"/>
            </a:endParaRPr>
          </a:p>
        </p:txBody>
      </p:sp>
      <p:sp>
        <p:nvSpPr>
          <p:cNvPr id="554079" name="Line 95"/>
          <p:cNvSpPr>
            <a:spLocks noChangeShapeType="1"/>
          </p:cNvSpPr>
          <p:nvPr/>
        </p:nvSpPr>
        <p:spPr bwMode="auto">
          <a:xfrm flipV="1">
            <a:off x="7035800" y="2533650"/>
            <a:ext cx="1588" cy="1789113"/>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4083" name="Rectangle 99"/>
          <p:cNvSpPr>
            <a:spLocks noChangeArrowheads="1"/>
          </p:cNvSpPr>
          <p:nvPr/>
        </p:nvSpPr>
        <p:spPr bwMode="auto">
          <a:xfrm>
            <a:off x="5545138" y="3521075"/>
            <a:ext cx="442913"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4084" name="Rectangle 100"/>
          <p:cNvSpPr>
            <a:spLocks noChangeArrowheads="1"/>
          </p:cNvSpPr>
          <p:nvPr/>
        </p:nvSpPr>
        <p:spPr bwMode="auto">
          <a:xfrm>
            <a:off x="5705010" y="3564492"/>
            <a:ext cx="3767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dirty="0" smtClean="0">
                <a:solidFill>
                  <a:srgbClr val="0000FF"/>
                </a:solidFill>
                <a:latin typeface="Times New Roman" panose="02020603050405020304" pitchFamily="18" charset="0"/>
              </a:rPr>
              <a:t>C1</a:t>
            </a:r>
            <a:endParaRPr lang="en-US" altLang="zh-CN" sz="1800" dirty="0">
              <a:latin typeface="Arial" panose="020B0604020202020204" pitchFamily="34" charset="0"/>
            </a:endParaRPr>
          </a:p>
        </p:txBody>
      </p:sp>
      <p:sp>
        <p:nvSpPr>
          <p:cNvPr id="554090" name="Line 106"/>
          <p:cNvSpPr>
            <a:spLocks noChangeShapeType="1"/>
          </p:cNvSpPr>
          <p:nvPr/>
        </p:nvSpPr>
        <p:spPr bwMode="auto">
          <a:xfrm flipV="1">
            <a:off x="4967288" y="3743325"/>
            <a:ext cx="0" cy="105727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4091" name="Rectangle 107"/>
          <p:cNvSpPr>
            <a:spLocks noChangeArrowheads="1"/>
          </p:cNvSpPr>
          <p:nvPr/>
        </p:nvSpPr>
        <p:spPr bwMode="auto">
          <a:xfrm>
            <a:off x="2432050" y="4721225"/>
            <a:ext cx="576263"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4092" name="Rectangle 108"/>
          <p:cNvSpPr>
            <a:spLocks noChangeArrowheads="1"/>
          </p:cNvSpPr>
          <p:nvPr/>
        </p:nvSpPr>
        <p:spPr bwMode="auto">
          <a:xfrm>
            <a:off x="2532063" y="4773613"/>
            <a:ext cx="3714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a:solidFill>
                  <a:srgbClr val="000000"/>
                </a:solidFill>
                <a:latin typeface="Times New Roman" panose="02020603050405020304" pitchFamily="18" charset="0"/>
              </a:rPr>
              <a:t>FF</a:t>
            </a:r>
            <a:endParaRPr lang="en-US" altLang="zh-CN" sz="1800">
              <a:latin typeface="Arial" panose="020B0604020202020204" pitchFamily="34" charset="0"/>
            </a:endParaRPr>
          </a:p>
        </p:txBody>
      </p:sp>
      <p:sp>
        <p:nvSpPr>
          <p:cNvPr id="554093" name="Rectangle 109"/>
          <p:cNvSpPr>
            <a:spLocks noChangeArrowheads="1"/>
          </p:cNvSpPr>
          <p:nvPr/>
        </p:nvSpPr>
        <p:spPr bwMode="auto">
          <a:xfrm>
            <a:off x="2886075" y="4902200"/>
            <a:ext cx="101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a:solidFill>
                  <a:srgbClr val="000000"/>
                </a:solidFill>
                <a:latin typeface="Times New Roman" panose="02020603050405020304" pitchFamily="18" charset="0"/>
              </a:rPr>
              <a:t>0</a:t>
            </a:r>
            <a:endParaRPr lang="en-US" altLang="zh-CN" sz="1800">
              <a:latin typeface="Arial" panose="020B0604020202020204" pitchFamily="34" charset="0"/>
            </a:endParaRPr>
          </a:p>
        </p:txBody>
      </p:sp>
      <p:sp>
        <p:nvSpPr>
          <p:cNvPr id="554094" name="Rectangle 110"/>
          <p:cNvSpPr>
            <a:spLocks noChangeArrowheads="1"/>
          </p:cNvSpPr>
          <p:nvPr/>
        </p:nvSpPr>
        <p:spPr bwMode="auto">
          <a:xfrm>
            <a:off x="2908300" y="4773613"/>
            <a:ext cx="76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a:solidFill>
                  <a:srgbClr val="000000"/>
                </a:solidFill>
                <a:latin typeface="Times New Roman" panose="02020603050405020304" pitchFamily="18" charset="0"/>
              </a:rPr>
              <a:t> </a:t>
            </a:r>
            <a:endParaRPr lang="en-US" altLang="zh-CN" sz="1800">
              <a:latin typeface="Arial" panose="020B0604020202020204" pitchFamily="34" charset="0"/>
            </a:endParaRPr>
          </a:p>
        </p:txBody>
      </p:sp>
      <p:sp>
        <p:nvSpPr>
          <p:cNvPr id="554095" name="Rectangle 111"/>
          <p:cNvSpPr>
            <a:spLocks noChangeArrowheads="1"/>
          </p:cNvSpPr>
          <p:nvPr/>
        </p:nvSpPr>
        <p:spPr bwMode="auto">
          <a:xfrm>
            <a:off x="5640388" y="4721225"/>
            <a:ext cx="576263"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4096" name="Rectangle 112"/>
          <p:cNvSpPr>
            <a:spLocks noChangeArrowheads="1"/>
          </p:cNvSpPr>
          <p:nvPr/>
        </p:nvSpPr>
        <p:spPr bwMode="auto">
          <a:xfrm>
            <a:off x="5735638" y="4773613"/>
            <a:ext cx="3714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dirty="0">
                <a:solidFill>
                  <a:srgbClr val="000000"/>
                </a:solidFill>
                <a:latin typeface="Times New Roman" panose="02020603050405020304" pitchFamily="18" charset="0"/>
              </a:rPr>
              <a:t>FF</a:t>
            </a:r>
            <a:endParaRPr lang="en-US" altLang="zh-CN" sz="1800" dirty="0">
              <a:latin typeface="Arial" panose="020B0604020202020204" pitchFamily="34" charset="0"/>
            </a:endParaRPr>
          </a:p>
        </p:txBody>
      </p:sp>
      <p:sp>
        <p:nvSpPr>
          <p:cNvPr id="554097" name="Rectangle 113"/>
          <p:cNvSpPr>
            <a:spLocks noChangeArrowheads="1"/>
          </p:cNvSpPr>
          <p:nvPr/>
        </p:nvSpPr>
        <p:spPr bwMode="auto">
          <a:xfrm>
            <a:off x="6118225" y="4902200"/>
            <a:ext cx="101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dirty="0">
                <a:solidFill>
                  <a:srgbClr val="000000"/>
                </a:solidFill>
                <a:latin typeface="Times New Roman" panose="02020603050405020304" pitchFamily="18" charset="0"/>
              </a:rPr>
              <a:t>1</a:t>
            </a:r>
            <a:endParaRPr lang="en-US" altLang="zh-CN" sz="1800" dirty="0">
              <a:latin typeface="Arial" panose="020B0604020202020204" pitchFamily="34" charset="0"/>
            </a:endParaRPr>
          </a:p>
        </p:txBody>
      </p:sp>
      <p:sp>
        <p:nvSpPr>
          <p:cNvPr id="554098" name="Rectangle 114"/>
          <p:cNvSpPr>
            <a:spLocks noChangeArrowheads="1"/>
          </p:cNvSpPr>
          <p:nvPr/>
        </p:nvSpPr>
        <p:spPr bwMode="auto">
          <a:xfrm>
            <a:off x="539750" y="333375"/>
            <a:ext cx="7793038"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l">
              <a:defRPr sz="3800" b="1">
                <a:solidFill>
                  <a:schemeClr val="tx2"/>
                </a:solidFill>
                <a:latin typeface="Arial Narrow" panose="020B0606020202030204" pitchFamily="34" charset="0"/>
                <a:ea typeface="宋体" panose="02010600030101010101" pitchFamily="2" charset="-122"/>
              </a:defRPr>
            </a:lvl1pPr>
            <a:lvl2pPr algn="l">
              <a:defRPr sz="3800" b="1">
                <a:solidFill>
                  <a:schemeClr val="tx2"/>
                </a:solidFill>
                <a:latin typeface="Arial Narrow" panose="020B0606020202030204" pitchFamily="34" charset="0"/>
                <a:ea typeface="宋体" panose="02010600030101010101" pitchFamily="2" charset="-122"/>
              </a:defRPr>
            </a:lvl2pPr>
            <a:lvl3pPr algn="l">
              <a:defRPr sz="3800" b="1">
                <a:solidFill>
                  <a:schemeClr val="tx2"/>
                </a:solidFill>
                <a:latin typeface="Arial Narrow" panose="020B0606020202030204" pitchFamily="34" charset="0"/>
                <a:ea typeface="宋体" panose="02010600030101010101" pitchFamily="2" charset="-122"/>
              </a:defRPr>
            </a:lvl3pPr>
            <a:lvl4pPr algn="l">
              <a:defRPr sz="3800" b="1">
                <a:solidFill>
                  <a:schemeClr val="tx2"/>
                </a:solidFill>
                <a:latin typeface="Arial Narrow" panose="020B0606020202030204" pitchFamily="34" charset="0"/>
                <a:ea typeface="宋体" panose="02010600030101010101" pitchFamily="2" charset="-122"/>
              </a:defRPr>
            </a:lvl4pPr>
            <a:lvl5pPr algn="l">
              <a:defRPr sz="3800" b="1">
                <a:solidFill>
                  <a:schemeClr val="tx2"/>
                </a:solidFill>
                <a:latin typeface="Arial Narrow" panose="020B0606020202030204" pitchFamily="34" charset="0"/>
                <a:ea typeface="宋体" panose="02010600030101010101" pitchFamily="2" charset="-122"/>
              </a:defRPr>
            </a:lvl5pPr>
            <a:lvl6pPr marL="4572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6pPr>
            <a:lvl7pPr marL="9144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7pPr>
            <a:lvl8pPr marL="13716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8pPr>
            <a:lvl9pPr marL="18288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9pPr>
          </a:lstStyle>
          <a:p>
            <a:r>
              <a:rPr lang="en-US" altLang="zh-CN" sz="3200">
                <a:solidFill>
                  <a:schemeClr val="accent2"/>
                </a:solidFill>
                <a:effectLst>
                  <a:outerShdw blurRad="38100" dist="38100" dir="2700000" algn="tl">
                    <a:srgbClr val="C0C0C0"/>
                  </a:outerShdw>
                </a:effectLst>
                <a:latin typeface="Times New Roman" panose="02020603050405020304" pitchFamily="18" charset="0"/>
              </a:rPr>
              <a:t>6.3.2  </a:t>
            </a:r>
            <a:r>
              <a:rPr lang="zh-CN" altLang="en-US" sz="3200">
                <a:solidFill>
                  <a:schemeClr val="accent2"/>
                </a:solidFill>
                <a:effectLst>
                  <a:outerShdw blurRad="38100" dist="38100" dir="2700000" algn="tl">
                    <a:srgbClr val="C0C0C0"/>
                  </a:outerShdw>
                </a:effectLst>
                <a:latin typeface="Times New Roman" panose="02020603050405020304" pitchFamily="18" charset="0"/>
              </a:rPr>
              <a:t>同步时序逻辑电路设计举例</a:t>
            </a:r>
          </a:p>
        </p:txBody>
      </p:sp>
      <p:graphicFrame>
        <p:nvGraphicFramePr>
          <p:cNvPr id="554101" name="Object 117"/>
          <p:cNvGraphicFramePr>
            <a:graphicFrameLocks noChangeAspect="1"/>
          </p:cNvGraphicFramePr>
          <p:nvPr>
            <p:extLst>
              <p:ext uri="{D42A27DB-BD31-4B8C-83A1-F6EECF244321}">
                <p14:modId xmlns:p14="http://schemas.microsoft.com/office/powerpoint/2010/main" val="326856385"/>
              </p:ext>
            </p:extLst>
          </p:nvPr>
        </p:nvGraphicFramePr>
        <p:xfrm>
          <a:off x="5545138" y="5569899"/>
          <a:ext cx="1701800" cy="636588"/>
        </p:xfrm>
        <a:graphic>
          <a:graphicData uri="http://schemas.openxmlformats.org/presentationml/2006/ole">
            <mc:AlternateContent xmlns:mc="http://schemas.openxmlformats.org/markup-compatibility/2006">
              <mc:Choice xmlns:v="urn:schemas-microsoft-com:vml" Requires="v">
                <p:oleObj spid="_x0000_s554270" name="Equation" r:id="rId3" imgW="647640" imgH="241200" progId="Equation.DSMT4">
                  <p:embed/>
                </p:oleObj>
              </mc:Choice>
              <mc:Fallback>
                <p:oleObj name="Equation" r:id="rId3" imgW="647640" imgH="241200" progId="Equation.DSMT4">
                  <p:embed/>
                  <p:pic>
                    <p:nvPicPr>
                      <p:cNvPr id="0" name="Object 1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5138" y="5569899"/>
                        <a:ext cx="1701800" cy="636588"/>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4102" name="Object 118"/>
          <p:cNvGraphicFramePr>
            <a:graphicFrameLocks noChangeAspect="1"/>
          </p:cNvGraphicFramePr>
          <p:nvPr>
            <p:extLst>
              <p:ext uri="{D42A27DB-BD31-4B8C-83A1-F6EECF244321}">
                <p14:modId xmlns:p14="http://schemas.microsoft.com/office/powerpoint/2010/main" val="4212925908"/>
              </p:ext>
            </p:extLst>
          </p:nvPr>
        </p:nvGraphicFramePr>
        <p:xfrm>
          <a:off x="1416211" y="5590535"/>
          <a:ext cx="1365250" cy="596900"/>
        </p:xfrm>
        <a:graphic>
          <a:graphicData uri="http://schemas.openxmlformats.org/presentationml/2006/ole">
            <mc:AlternateContent xmlns:mc="http://schemas.openxmlformats.org/markup-compatibility/2006">
              <mc:Choice xmlns:v="urn:schemas-microsoft-com:vml" Requires="v">
                <p:oleObj spid="_x0000_s554271" name="Equation" r:id="rId5" imgW="583920" imgH="253800" progId="Equation.DSMT4">
                  <p:embed/>
                </p:oleObj>
              </mc:Choice>
              <mc:Fallback>
                <p:oleObj name="Equation" r:id="rId5" imgW="583920" imgH="253800" progId="Equation.DSMT4">
                  <p:embed/>
                  <p:pic>
                    <p:nvPicPr>
                      <p:cNvPr id="0" name="Object 1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6211" y="5590535"/>
                        <a:ext cx="1365250" cy="596900"/>
                      </a:xfrm>
                      <a:prstGeom prst="rect">
                        <a:avLst/>
                      </a:prstGeom>
                      <a:noFill/>
                      <a:ln w="9525">
                        <a:solidFill>
                          <a:srgbClr val="0066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4103" name="Object 119"/>
          <p:cNvGraphicFramePr>
            <a:graphicFrameLocks noChangeAspect="1"/>
          </p:cNvGraphicFramePr>
          <p:nvPr>
            <p:extLst>
              <p:ext uri="{D42A27DB-BD31-4B8C-83A1-F6EECF244321}">
                <p14:modId xmlns:p14="http://schemas.microsoft.com/office/powerpoint/2010/main" val="1363667554"/>
              </p:ext>
            </p:extLst>
          </p:nvPr>
        </p:nvGraphicFramePr>
        <p:xfrm>
          <a:off x="3556953" y="5581012"/>
          <a:ext cx="1393825" cy="625475"/>
        </p:xfrm>
        <a:graphic>
          <a:graphicData uri="http://schemas.openxmlformats.org/presentationml/2006/ole">
            <mc:AlternateContent xmlns:mc="http://schemas.openxmlformats.org/markup-compatibility/2006">
              <mc:Choice xmlns:v="urn:schemas-microsoft-com:vml" Requires="v">
                <p:oleObj spid="_x0000_s554272" name="Equation" r:id="rId7" imgW="596880" imgH="266400" progId="Equation.DSMT4">
                  <p:embed/>
                </p:oleObj>
              </mc:Choice>
              <mc:Fallback>
                <p:oleObj name="Equation" r:id="rId7" imgW="596880" imgH="266400" progId="Equation.DSMT4">
                  <p:embed/>
                  <p:pic>
                    <p:nvPicPr>
                      <p:cNvPr id="0" name="Object 1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56953" y="5581012"/>
                        <a:ext cx="1393825" cy="625475"/>
                      </a:xfrm>
                      <a:prstGeom prst="rect">
                        <a:avLst/>
                      </a:prstGeom>
                      <a:noFill/>
                      <a:ln w="9525">
                        <a:solidFill>
                          <a:srgbClr val="339933"/>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156"/>
          <p:cNvGrpSpPr>
            <a:grpSpLocks/>
          </p:cNvGrpSpPr>
          <p:nvPr/>
        </p:nvGrpSpPr>
        <p:grpSpPr bwMode="auto">
          <a:xfrm>
            <a:off x="3903662" y="2653818"/>
            <a:ext cx="500062" cy="488013"/>
            <a:chOff x="3259" y="2858"/>
            <a:chExt cx="410" cy="403"/>
          </a:xfrm>
        </p:grpSpPr>
        <p:sp>
          <p:nvSpPr>
            <p:cNvPr id="3" name="AutoShape 157"/>
            <p:cNvSpPr>
              <a:spLocks noChangeArrowheads="1"/>
            </p:cNvSpPr>
            <p:nvPr/>
          </p:nvSpPr>
          <p:spPr bwMode="auto">
            <a:xfrm rot="16200000" flipV="1">
              <a:off x="3231" y="2886"/>
              <a:ext cx="403" cy="347"/>
            </a:xfrm>
            <a:prstGeom prst="triangle">
              <a:avLst>
                <a:gd name="adj" fmla="val 50000"/>
              </a:avLst>
            </a:prstGeom>
            <a:solidFill>
              <a:srgbClr val="FFFFFF"/>
            </a:solidFill>
            <a:ln w="2857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 name="Oval 158"/>
            <p:cNvSpPr>
              <a:spLocks noChangeArrowheads="1"/>
            </p:cNvSpPr>
            <p:nvPr/>
          </p:nvSpPr>
          <p:spPr bwMode="auto">
            <a:xfrm rot="-5672986">
              <a:off x="3584" y="3021"/>
              <a:ext cx="85" cy="84"/>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5" name="AutoShape 159"/>
          <p:cNvSpPr>
            <a:spLocks noChangeArrowheads="1"/>
          </p:cNvSpPr>
          <p:nvPr/>
        </p:nvSpPr>
        <p:spPr bwMode="auto">
          <a:xfrm rot="10800000" flipH="1">
            <a:off x="4725288" y="2940051"/>
            <a:ext cx="430532" cy="392113"/>
          </a:xfrm>
          <a:prstGeom prst="flowChartDelay">
            <a:avLst/>
          </a:prstGeom>
          <a:solidFill>
            <a:srgbClr val="FFFFFF"/>
          </a:solidFill>
          <a:ln w="2857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54058" name="Rectangle 74"/>
          <p:cNvSpPr>
            <a:spLocks noChangeArrowheads="1"/>
          </p:cNvSpPr>
          <p:nvPr/>
        </p:nvSpPr>
        <p:spPr bwMode="auto">
          <a:xfrm>
            <a:off x="5373687" y="3540131"/>
            <a:ext cx="357188"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zh-CN" altLang="en-US" sz="2800" dirty="0">
                <a:solidFill>
                  <a:srgbClr val="000000"/>
                </a:solidFill>
                <a:latin typeface="宋体" panose="02010600030101010101" pitchFamily="2" charset="-122"/>
              </a:rPr>
              <a:t>＞</a:t>
            </a:r>
            <a:endParaRPr lang="zh-CN" altLang="en-US" sz="1800" dirty="0">
              <a:latin typeface="Arial" panose="020B0604020202020204" pitchFamily="34" charset="0"/>
            </a:endParaRPr>
          </a:p>
        </p:txBody>
      </p:sp>
      <p:sp>
        <p:nvSpPr>
          <p:cNvPr id="554087" name="Rectangle 103"/>
          <p:cNvSpPr>
            <a:spLocks noChangeArrowheads="1"/>
          </p:cNvSpPr>
          <p:nvPr/>
        </p:nvSpPr>
        <p:spPr bwMode="auto">
          <a:xfrm>
            <a:off x="5283200" y="3482975"/>
            <a:ext cx="4413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7" name="Oval 158"/>
          <p:cNvSpPr>
            <a:spLocks noChangeArrowheads="1"/>
          </p:cNvSpPr>
          <p:nvPr/>
        </p:nvSpPr>
        <p:spPr bwMode="auto">
          <a:xfrm rot="15927014">
            <a:off x="5247176" y="3684329"/>
            <a:ext cx="137069" cy="136431"/>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8" name="Oval 158"/>
          <p:cNvSpPr>
            <a:spLocks noChangeArrowheads="1"/>
          </p:cNvSpPr>
          <p:nvPr/>
        </p:nvSpPr>
        <p:spPr bwMode="auto">
          <a:xfrm rot="15927014">
            <a:off x="6557276" y="4262484"/>
            <a:ext cx="137069" cy="136431"/>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9" name="Line 14"/>
          <p:cNvSpPr>
            <a:spLocks noChangeShapeType="1"/>
          </p:cNvSpPr>
          <p:nvPr/>
        </p:nvSpPr>
        <p:spPr bwMode="auto">
          <a:xfrm>
            <a:off x="3279140" y="4336595"/>
            <a:ext cx="490538" cy="1588"/>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 name="Oval 158"/>
          <p:cNvSpPr>
            <a:spLocks noChangeArrowheads="1"/>
          </p:cNvSpPr>
          <p:nvPr/>
        </p:nvSpPr>
        <p:spPr bwMode="auto">
          <a:xfrm rot="15927014">
            <a:off x="3295916" y="4271554"/>
            <a:ext cx="137069" cy="136431"/>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3" name="Line 20"/>
          <p:cNvSpPr>
            <a:spLocks noChangeShapeType="1"/>
          </p:cNvSpPr>
          <p:nvPr/>
        </p:nvSpPr>
        <p:spPr bwMode="auto">
          <a:xfrm flipH="1">
            <a:off x="3291011" y="3265488"/>
            <a:ext cx="1428626"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 name="Line 17"/>
          <p:cNvSpPr>
            <a:spLocks noChangeShapeType="1"/>
          </p:cNvSpPr>
          <p:nvPr/>
        </p:nvSpPr>
        <p:spPr bwMode="auto">
          <a:xfrm flipH="1">
            <a:off x="1415732" y="3016250"/>
            <a:ext cx="331787"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 name="Line 18"/>
          <p:cNvSpPr>
            <a:spLocks noChangeShapeType="1"/>
          </p:cNvSpPr>
          <p:nvPr/>
        </p:nvSpPr>
        <p:spPr bwMode="auto">
          <a:xfrm>
            <a:off x="1428434" y="2533650"/>
            <a:ext cx="0" cy="492126"/>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 name="AutoShape 159"/>
          <p:cNvSpPr>
            <a:spLocks noChangeArrowheads="1"/>
          </p:cNvSpPr>
          <p:nvPr/>
        </p:nvSpPr>
        <p:spPr bwMode="auto">
          <a:xfrm rot="10800000" flipH="1">
            <a:off x="1572576" y="2926397"/>
            <a:ext cx="430532" cy="392113"/>
          </a:xfrm>
          <a:prstGeom prst="flowChartDelay">
            <a:avLst/>
          </a:prstGeom>
          <a:solidFill>
            <a:srgbClr val="FFFFFF"/>
          </a:solidFill>
          <a:ln w="2857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6" name="Oval 62"/>
          <p:cNvSpPr>
            <a:spLocks noChangeArrowheads="1"/>
          </p:cNvSpPr>
          <p:nvPr/>
        </p:nvSpPr>
        <p:spPr bwMode="auto">
          <a:xfrm>
            <a:off x="1782763" y="3715384"/>
            <a:ext cx="77470" cy="76517"/>
          </a:xfrm>
          <a:prstGeom prst="ellipse">
            <a:avLst/>
          </a:prstGeom>
          <a:solidFill>
            <a:srgbClr val="000000"/>
          </a:solidFill>
          <a:ln w="30163">
            <a:solidFill>
              <a:srgbClr val="000000"/>
            </a:solidFill>
            <a:round/>
            <a:headEnd/>
            <a:tailEnd/>
          </a:ln>
        </p:spPr>
        <p:txBody>
          <a:bodyPr/>
          <a:lstStyle/>
          <a:p>
            <a:endParaRPr lang="zh-CN" altLang="en-US"/>
          </a:p>
        </p:txBody>
      </p:sp>
      <p:sp>
        <p:nvSpPr>
          <p:cNvPr id="127" name="Oval 62"/>
          <p:cNvSpPr>
            <a:spLocks noChangeArrowheads="1"/>
          </p:cNvSpPr>
          <p:nvPr/>
        </p:nvSpPr>
        <p:spPr bwMode="auto">
          <a:xfrm>
            <a:off x="3591879" y="2181227"/>
            <a:ext cx="77470" cy="76517"/>
          </a:xfrm>
          <a:prstGeom prst="ellipse">
            <a:avLst/>
          </a:prstGeom>
          <a:solidFill>
            <a:srgbClr val="000000"/>
          </a:solidFill>
          <a:ln w="30163">
            <a:solidFill>
              <a:srgbClr val="000000"/>
            </a:solidFill>
            <a:round/>
            <a:headEnd/>
            <a:tailEnd/>
          </a:ln>
        </p:spPr>
        <p:txBody>
          <a:bodyPr/>
          <a:lstStyle/>
          <a:p>
            <a:endParaRPr lang="zh-CN" altLang="en-US"/>
          </a:p>
        </p:txBody>
      </p:sp>
      <p:sp>
        <p:nvSpPr>
          <p:cNvPr id="128" name="Line 16"/>
          <p:cNvSpPr>
            <a:spLocks noChangeShapeType="1"/>
          </p:cNvSpPr>
          <p:nvPr/>
        </p:nvSpPr>
        <p:spPr bwMode="auto">
          <a:xfrm flipH="1">
            <a:off x="7935931" y="2311717"/>
            <a:ext cx="203437"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 name="AutoShape 159"/>
          <p:cNvSpPr>
            <a:spLocks noChangeArrowheads="1"/>
          </p:cNvSpPr>
          <p:nvPr/>
        </p:nvSpPr>
        <p:spPr bwMode="auto">
          <a:xfrm rot="10800000" flipH="1">
            <a:off x="7508495" y="2122488"/>
            <a:ext cx="430532" cy="392113"/>
          </a:xfrm>
          <a:prstGeom prst="flowChartDelay">
            <a:avLst/>
          </a:prstGeom>
          <a:solidFill>
            <a:srgbClr val="FFFFFF"/>
          </a:solidFill>
          <a:ln w="2857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0" name="Rectangle 73"/>
          <p:cNvSpPr>
            <a:spLocks noChangeArrowheads="1"/>
          </p:cNvSpPr>
          <p:nvPr/>
        </p:nvSpPr>
        <p:spPr bwMode="auto">
          <a:xfrm>
            <a:off x="2098040" y="3242945"/>
            <a:ext cx="39687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1" name="Rectangle 75"/>
          <p:cNvSpPr>
            <a:spLocks noChangeArrowheads="1"/>
          </p:cNvSpPr>
          <p:nvPr/>
        </p:nvSpPr>
        <p:spPr bwMode="auto">
          <a:xfrm>
            <a:off x="2421890" y="3471545"/>
            <a:ext cx="889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800">
                <a:solidFill>
                  <a:srgbClr val="000000"/>
                </a:solidFill>
                <a:latin typeface="Times New Roman" panose="02020603050405020304" pitchFamily="18" charset="0"/>
              </a:rPr>
              <a:t> </a:t>
            </a:r>
            <a:endParaRPr lang="en-US" altLang="zh-CN" sz="1800">
              <a:latin typeface="Arial" panose="020B0604020202020204" pitchFamily="34" charset="0"/>
            </a:endParaRPr>
          </a:p>
        </p:txBody>
      </p:sp>
      <p:sp>
        <p:nvSpPr>
          <p:cNvPr id="132" name="Rectangle 78"/>
          <p:cNvSpPr>
            <a:spLocks noChangeArrowheads="1"/>
          </p:cNvSpPr>
          <p:nvPr/>
        </p:nvSpPr>
        <p:spPr bwMode="auto">
          <a:xfrm>
            <a:off x="2158365" y="2876869"/>
            <a:ext cx="1120775" cy="1751012"/>
          </a:xfrm>
          <a:prstGeom prst="rect">
            <a:avLst/>
          </a:prstGeom>
          <a:solidFill>
            <a:srgbClr val="FFFFFF"/>
          </a:solidFill>
          <a:ln w="38100">
            <a:solidFill>
              <a:srgbClr val="0000FF"/>
            </a:solidFill>
            <a:miter lim="800000"/>
            <a:headEnd/>
            <a:tailEnd/>
          </a:ln>
        </p:spPr>
        <p:txBody>
          <a:bodyPr/>
          <a:lstStyle/>
          <a:p>
            <a:endParaRPr lang="zh-CN" altLang="en-US"/>
          </a:p>
        </p:txBody>
      </p:sp>
      <p:sp>
        <p:nvSpPr>
          <p:cNvPr id="133" name="Rectangle 79"/>
          <p:cNvSpPr>
            <a:spLocks noChangeArrowheads="1"/>
          </p:cNvSpPr>
          <p:nvPr/>
        </p:nvSpPr>
        <p:spPr bwMode="auto">
          <a:xfrm>
            <a:off x="2498090" y="2844483"/>
            <a:ext cx="49212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 name="Rectangle 80"/>
          <p:cNvSpPr>
            <a:spLocks noChangeArrowheads="1"/>
          </p:cNvSpPr>
          <p:nvPr/>
        </p:nvSpPr>
        <p:spPr bwMode="auto">
          <a:xfrm>
            <a:off x="2237740" y="2973074"/>
            <a:ext cx="3730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dirty="0">
                <a:solidFill>
                  <a:srgbClr val="0000FF"/>
                </a:solidFill>
                <a:latin typeface="Times New Roman" panose="02020603050405020304" pitchFamily="18" charset="0"/>
              </a:rPr>
              <a:t>1D</a:t>
            </a:r>
            <a:endParaRPr lang="en-US" altLang="zh-CN" sz="1800" dirty="0">
              <a:latin typeface="Arial" panose="020B0604020202020204" pitchFamily="34" charset="0"/>
            </a:endParaRPr>
          </a:p>
        </p:txBody>
      </p:sp>
      <p:sp>
        <p:nvSpPr>
          <p:cNvPr id="135" name="Rectangle 81"/>
          <p:cNvSpPr>
            <a:spLocks noChangeArrowheads="1"/>
          </p:cNvSpPr>
          <p:nvPr/>
        </p:nvSpPr>
        <p:spPr bwMode="auto">
          <a:xfrm>
            <a:off x="2821940" y="2901633"/>
            <a:ext cx="76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a:solidFill>
                  <a:srgbClr val="0000FF"/>
                </a:solidFill>
                <a:latin typeface="Times New Roman" panose="02020603050405020304" pitchFamily="18" charset="0"/>
              </a:rPr>
              <a:t> </a:t>
            </a:r>
            <a:endParaRPr lang="en-US" altLang="zh-CN" sz="1800">
              <a:latin typeface="Arial" panose="020B0604020202020204" pitchFamily="34" charset="0"/>
            </a:endParaRPr>
          </a:p>
        </p:txBody>
      </p:sp>
      <p:sp>
        <p:nvSpPr>
          <p:cNvPr id="136" name="Rectangle 91"/>
          <p:cNvSpPr>
            <a:spLocks noChangeArrowheads="1"/>
          </p:cNvSpPr>
          <p:nvPr/>
        </p:nvSpPr>
        <p:spPr bwMode="auto">
          <a:xfrm>
            <a:off x="2125028" y="2801620"/>
            <a:ext cx="411163"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7" name="Rectangle 93"/>
          <p:cNvSpPr>
            <a:spLocks noChangeArrowheads="1"/>
          </p:cNvSpPr>
          <p:nvPr/>
        </p:nvSpPr>
        <p:spPr bwMode="auto">
          <a:xfrm>
            <a:off x="2425065" y="2854008"/>
            <a:ext cx="76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a:solidFill>
                  <a:srgbClr val="0000FF"/>
                </a:solidFill>
                <a:latin typeface="Times New Roman" panose="02020603050405020304" pitchFamily="18" charset="0"/>
              </a:rPr>
              <a:t> </a:t>
            </a:r>
            <a:endParaRPr lang="en-US" altLang="zh-CN" sz="1800">
              <a:latin typeface="Arial" panose="020B0604020202020204" pitchFamily="34" charset="0"/>
            </a:endParaRPr>
          </a:p>
        </p:txBody>
      </p:sp>
      <p:sp>
        <p:nvSpPr>
          <p:cNvPr id="138" name="Rectangle 99"/>
          <p:cNvSpPr>
            <a:spLocks noChangeArrowheads="1"/>
          </p:cNvSpPr>
          <p:nvPr/>
        </p:nvSpPr>
        <p:spPr bwMode="auto">
          <a:xfrm>
            <a:off x="2299653" y="3528695"/>
            <a:ext cx="442913"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9" name="Rectangle 100"/>
          <p:cNvSpPr>
            <a:spLocks noChangeArrowheads="1"/>
          </p:cNvSpPr>
          <p:nvPr/>
        </p:nvSpPr>
        <p:spPr bwMode="auto">
          <a:xfrm>
            <a:off x="2459525" y="3572112"/>
            <a:ext cx="3767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dirty="0" smtClean="0">
                <a:solidFill>
                  <a:srgbClr val="0000FF"/>
                </a:solidFill>
                <a:latin typeface="Times New Roman" panose="02020603050405020304" pitchFamily="18" charset="0"/>
              </a:rPr>
              <a:t>C1</a:t>
            </a:r>
            <a:endParaRPr lang="en-US" altLang="zh-CN" sz="1800" dirty="0">
              <a:latin typeface="Arial" panose="020B0604020202020204" pitchFamily="34" charset="0"/>
            </a:endParaRPr>
          </a:p>
        </p:txBody>
      </p:sp>
      <p:sp>
        <p:nvSpPr>
          <p:cNvPr id="140" name="Rectangle 74"/>
          <p:cNvSpPr>
            <a:spLocks noChangeArrowheads="1"/>
          </p:cNvSpPr>
          <p:nvPr/>
        </p:nvSpPr>
        <p:spPr bwMode="auto">
          <a:xfrm>
            <a:off x="2128202" y="3547751"/>
            <a:ext cx="357188"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zh-CN" altLang="en-US" sz="2800" dirty="0">
                <a:solidFill>
                  <a:srgbClr val="000000"/>
                </a:solidFill>
                <a:latin typeface="宋体" panose="02010600030101010101" pitchFamily="2" charset="-122"/>
              </a:rPr>
              <a:t>＞</a:t>
            </a:r>
            <a:endParaRPr lang="zh-CN" altLang="en-US" sz="1800" dirty="0">
              <a:latin typeface="Arial" panose="020B0604020202020204" pitchFamily="34" charset="0"/>
            </a:endParaRPr>
          </a:p>
        </p:txBody>
      </p:sp>
      <p:sp>
        <p:nvSpPr>
          <p:cNvPr id="141" name="Rectangle 103"/>
          <p:cNvSpPr>
            <a:spLocks noChangeArrowheads="1"/>
          </p:cNvSpPr>
          <p:nvPr/>
        </p:nvSpPr>
        <p:spPr bwMode="auto">
          <a:xfrm>
            <a:off x="2037715" y="3490595"/>
            <a:ext cx="4413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2" name="Oval 158"/>
          <p:cNvSpPr>
            <a:spLocks noChangeArrowheads="1"/>
          </p:cNvSpPr>
          <p:nvPr/>
        </p:nvSpPr>
        <p:spPr bwMode="auto">
          <a:xfrm rot="15927014">
            <a:off x="2001691" y="3691949"/>
            <a:ext cx="137069" cy="136431"/>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4" name="Line 55"/>
          <p:cNvSpPr>
            <a:spLocks noChangeShapeType="1"/>
          </p:cNvSpPr>
          <p:nvPr/>
        </p:nvSpPr>
        <p:spPr bwMode="auto">
          <a:xfrm flipV="1">
            <a:off x="4584699" y="2894013"/>
            <a:ext cx="0" cy="138112"/>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 name="Line 16"/>
          <p:cNvSpPr>
            <a:spLocks noChangeShapeType="1"/>
          </p:cNvSpPr>
          <p:nvPr/>
        </p:nvSpPr>
        <p:spPr bwMode="auto">
          <a:xfrm flipH="1">
            <a:off x="4573587" y="3019428"/>
            <a:ext cx="146050"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53996"/>
                                        </p:tgtEl>
                                        <p:attrNameLst>
                                          <p:attrName>style.visibility</p:attrName>
                                        </p:attrNameLst>
                                      </p:cBhvr>
                                      <p:to>
                                        <p:strVal val="visible"/>
                                      </p:to>
                                    </p:set>
                                    <p:animEffect transition="in" filter="wipe(left)">
                                      <p:cBhvr>
                                        <p:cTn id="7" dur="500"/>
                                        <p:tgtEl>
                                          <p:spTgt spid="5539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99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5010" name="Group 2"/>
          <p:cNvGraphicFramePr>
            <a:graphicFrameLocks noGrp="1"/>
          </p:cNvGraphicFramePr>
          <p:nvPr/>
        </p:nvGraphicFramePr>
        <p:xfrm>
          <a:off x="3987800" y="1689100"/>
          <a:ext cx="4927600" cy="3622677"/>
        </p:xfrm>
        <a:graphic>
          <a:graphicData uri="http://schemas.openxmlformats.org/drawingml/2006/table">
            <a:tbl>
              <a:tblPr/>
              <a:tblGrid>
                <a:gridCol w="820738"/>
                <a:gridCol w="822325"/>
                <a:gridCol w="820737"/>
                <a:gridCol w="820738"/>
                <a:gridCol w="822325"/>
                <a:gridCol w="820737"/>
              </a:tblGrid>
              <a:tr h="450850">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zh-CN" altLang="en-US" sz="2100" b="0" i="0" u="none" strike="noStrike" cap="none" normalizeH="0" baseline="0" smtClean="0">
                          <a:ln>
                            <a:noFill/>
                          </a:ln>
                          <a:solidFill>
                            <a:srgbClr val="008000"/>
                          </a:solidFill>
                          <a:effectLst/>
                          <a:latin typeface="Arial Narrow" panose="020B0606020202030204" pitchFamily="34" charset="0"/>
                          <a:ea typeface="黑体" panose="02010609060101010101" pitchFamily="49" charset="-122"/>
                        </a:rPr>
                        <a:t>输入</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zh-CN" altLang="en-US" sz="2100" b="0" i="0" u="none" strike="noStrike" cap="none" normalizeH="0" baseline="0" smtClean="0">
                          <a:ln>
                            <a:noFill/>
                          </a:ln>
                          <a:solidFill>
                            <a:schemeClr val="tx1"/>
                          </a:solidFill>
                          <a:effectLst/>
                          <a:latin typeface="Arial Narrow" panose="020B0606020202030204" pitchFamily="34" charset="0"/>
                          <a:ea typeface="黑体" panose="02010609060101010101" pitchFamily="49" charset="-122"/>
                        </a:rPr>
                        <a:t>现态输入</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zh-CN" altLang="en-US" sz="2100" b="0" i="0" u="none" strike="noStrike" cap="none" normalizeH="0" baseline="0" smtClean="0">
                          <a:ln>
                            <a:noFill/>
                          </a:ln>
                          <a:solidFill>
                            <a:srgbClr val="0000FF"/>
                          </a:solidFill>
                          <a:effectLst/>
                          <a:latin typeface="Arial Narrow" panose="020B0606020202030204" pitchFamily="34" charset="0"/>
                          <a:ea typeface="黑体" panose="02010609060101010101" pitchFamily="49" charset="-122"/>
                        </a:rPr>
                        <a:t>次态输出</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zh-CN" altLang="en-US" sz="2100" b="0" i="0" u="none" strike="noStrike" cap="none" normalizeH="0" baseline="0" smtClean="0">
                          <a:ln>
                            <a:noFill/>
                          </a:ln>
                          <a:solidFill>
                            <a:srgbClr val="FF5050"/>
                          </a:solidFill>
                          <a:effectLst/>
                          <a:latin typeface="Arial Narrow" panose="020B0606020202030204" pitchFamily="34" charset="0"/>
                          <a:ea typeface="黑体" panose="02010609060101010101" pitchFamily="49" charset="-122"/>
                        </a:rPr>
                        <a:t>输出</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38">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smtClean="0">
                          <a:ln>
                            <a:noFill/>
                          </a:ln>
                          <a:solidFill>
                            <a:srgbClr val="008000"/>
                          </a:solidFill>
                          <a:effectLst/>
                          <a:latin typeface="Times New Roman" panose="02020603050405020304" pitchFamily="18" charset="0"/>
                          <a:ea typeface="宋体" panose="02010600030101010101" pitchFamily="2" charset="-122"/>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r>
                        <a:rPr kumimoji="0" lang="en-US" altLang="zh-CN" sz="2000" b="1"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1</a:t>
                      </a:r>
                      <a:r>
                        <a:rPr kumimoji="0" lang="en-US" altLang="zh-CN" sz="2000" b="1"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rPr>
                        <a:t>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r>
                        <a:rPr kumimoji="0" lang="en-US" altLang="zh-CN" sz="2000" b="1"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0</a:t>
                      </a:r>
                      <a:r>
                        <a:rPr kumimoji="0" lang="en-US" altLang="zh-CN" sz="2000" b="1"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rPr>
                        <a:t>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smtClean="0">
                          <a:ln>
                            <a:noFill/>
                          </a:ln>
                          <a:solidFill>
                            <a:srgbClr val="0000FF"/>
                          </a:solidFill>
                          <a:effectLst/>
                          <a:latin typeface="Times New Roman" panose="02020603050405020304" pitchFamily="18" charset="0"/>
                          <a:ea typeface="宋体" panose="02010600030101010101" pitchFamily="2" charset="-122"/>
                        </a:rPr>
                        <a:t>Q</a:t>
                      </a:r>
                      <a:r>
                        <a:rPr kumimoji="0" lang="en-US" altLang="zh-CN" sz="2000" b="1" i="0" u="none" strike="noStrike" cap="none" normalizeH="0" baseline="-25000" smtClean="0">
                          <a:ln>
                            <a:noFill/>
                          </a:ln>
                          <a:solidFill>
                            <a:srgbClr val="0000FF"/>
                          </a:solidFill>
                          <a:effectLst/>
                          <a:latin typeface="Times New Roman" panose="02020603050405020304" pitchFamily="18" charset="0"/>
                          <a:ea typeface="宋体" panose="02010600030101010101" pitchFamily="2" charset="-122"/>
                        </a:rPr>
                        <a:t>1</a:t>
                      </a:r>
                      <a:r>
                        <a:rPr kumimoji="0" lang="en-US" altLang="zh-CN" sz="2000" b="1" i="0" u="none" strike="noStrike" cap="none" normalizeH="0" baseline="30000" smtClean="0">
                          <a:ln>
                            <a:noFill/>
                          </a:ln>
                          <a:solidFill>
                            <a:srgbClr val="0000FF"/>
                          </a:solidFill>
                          <a:effectLst/>
                          <a:latin typeface="Times New Roman" panose="02020603050405020304" pitchFamily="18" charset="0"/>
                          <a:ea typeface="宋体" panose="02010600030101010101" pitchFamily="2" charset="-122"/>
                        </a:rPr>
                        <a:t>n+1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smtClean="0">
                          <a:ln>
                            <a:noFill/>
                          </a:ln>
                          <a:solidFill>
                            <a:srgbClr val="0000FF"/>
                          </a:solidFill>
                          <a:effectLst/>
                          <a:latin typeface="Times New Roman" panose="02020603050405020304" pitchFamily="18" charset="0"/>
                          <a:ea typeface="宋体" panose="02010600030101010101" pitchFamily="2" charset="-122"/>
                        </a:rPr>
                        <a:t>Q</a:t>
                      </a:r>
                      <a:r>
                        <a:rPr kumimoji="0" lang="en-US" altLang="zh-CN" sz="2000" b="1" i="0" u="none" strike="noStrike" cap="none" normalizeH="0" baseline="-25000" smtClean="0">
                          <a:ln>
                            <a:noFill/>
                          </a:ln>
                          <a:solidFill>
                            <a:srgbClr val="0000FF"/>
                          </a:solidFill>
                          <a:effectLst/>
                          <a:latin typeface="Times New Roman" panose="02020603050405020304" pitchFamily="18" charset="0"/>
                          <a:ea typeface="宋体" panose="02010600030101010101" pitchFamily="2" charset="-122"/>
                        </a:rPr>
                        <a:t>0</a:t>
                      </a:r>
                      <a:r>
                        <a:rPr kumimoji="0" lang="en-US" altLang="zh-CN" sz="2000" b="1" i="0" u="none" strike="noStrike" cap="none" normalizeH="0" baseline="30000" smtClean="0">
                          <a:ln>
                            <a:noFill/>
                          </a:ln>
                          <a:solidFill>
                            <a:srgbClr val="0000FF"/>
                          </a:solidFill>
                          <a:effectLst/>
                          <a:latin typeface="Times New Roman" panose="02020603050405020304" pitchFamily="18" charset="0"/>
                          <a:ea typeface="宋体" panose="02010600030101010101" pitchFamily="2" charset="-122"/>
                        </a:rPr>
                        <a:t>n+1</a:t>
                      </a:r>
                      <a:endParaRPr kumimoji="0" lang="en-US" altLang="zh-CN" sz="2000" b="1" i="0" u="none" strike="noStrike" cap="none" normalizeH="0" baseline="0" smtClean="0">
                        <a:ln>
                          <a:noFill/>
                        </a:ln>
                        <a:solidFill>
                          <a:srgbClr val="0000FF"/>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rPr>
                        <a:t>Z</a:t>
                      </a:r>
                      <a:r>
                        <a:rPr kumimoji="0" lang="en-US" altLang="zh-CN" sz="2000" b="1" i="1" u="none" strike="noStrike" cap="none" normalizeH="0" baseline="30000" smtClean="0">
                          <a:ln>
                            <a:noFill/>
                          </a:ln>
                          <a:solidFill>
                            <a:srgbClr val="FF0000"/>
                          </a:solidFill>
                          <a:effectLst/>
                          <a:latin typeface="Times New Roman" panose="02020603050405020304" pitchFamily="18" charset="0"/>
                          <a:ea typeface="宋体" panose="02010600030101010101" pitchFamily="2" charset="-122"/>
                        </a:rPr>
                        <a:t>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rowSpan="3">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8000"/>
                          </a:solidFill>
                          <a:effectLst/>
                          <a:latin typeface="Arial Narrow" panose="020B0606020202030204" pitchFamily="34" charset="0"/>
                          <a:ea typeface="宋体" panose="02010600030101010101" pitchFamily="2" charset="-122"/>
                        </a:rPr>
                        <a:t> </a:t>
                      </a:r>
                    </a:p>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8000"/>
                          </a:solidFill>
                          <a:effectLst/>
                          <a:latin typeface="Arial Narrow" panose="020B0606020202030204" pitchFamily="34" charset="0"/>
                          <a:ea typeface="宋体" panose="02010600030101010101" pitchFamily="2" charset="-122"/>
                        </a:rPr>
                        <a:t>0</a:t>
                      </a:r>
                    </a:p>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8000"/>
                          </a:solidFill>
                          <a:effectLst/>
                          <a:latin typeface="Arial Narrow" panose="020B0606020202030204" pitchFamily="34" charset="0"/>
                          <a:ea typeface="宋体" panose="02010600030101010101" pitchFamily="2" charset="-122"/>
                        </a:rPr>
                        <a: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00FF"/>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00FF"/>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FF5050"/>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1963">
                <a:tc vMerge="1">
                  <a:txBody>
                    <a:bodyPr/>
                    <a:lstStyle/>
                    <a:p>
                      <a:endParaRPr lang="zh-CN" altLang="en-US"/>
                    </a:p>
                  </a:txBody>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00FF"/>
                          </a:solidFill>
                          <a:effectLst/>
                          <a:latin typeface="Arial Narrow" panose="020B060602020203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00FF"/>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FF5050"/>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vMerge="1">
                  <a:txBody>
                    <a:bodyPr/>
                    <a:lstStyle/>
                    <a:p>
                      <a:endParaRPr lang="zh-CN" altLang="en-US"/>
                    </a:p>
                  </a:txBody>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00FF"/>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00FF"/>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FF5050"/>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38">
                <a:tc rowSpan="3">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8000"/>
                          </a:solidFill>
                          <a:effectLst/>
                          <a:latin typeface="Arial Narrow" panose="020B0606020202030204" pitchFamily="34" charset="0"/>
                          <a:ea typeface="宋体" panose="02010600030101010101" pitchFamily="2" charset="-122"/>
                        </a:rPr>
                        <a:t> </a:t>
                      </a:r>
                    </a:p>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8000"/>
                          </a:solidFill>
                          <a:effectLst/>
                          <a:latin typeface="Arial Narrow" panose="020B0606020202030204" pitchFamily="34" charset="0"/>
                          <a:ea typeface="宋体" panose="02010600030101010101" pitchFamily="2" charset="-122"/>
                        </a:rPr>
                        <a:t>1</a:t>
                      </a:r>
                    </a:p>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8000"/>
                          </a:solidFill>
                          <a:effectLst/>
                          <a:latin typeface="Arial Narrow" panose="020B0606020202030204" pitchFamily="34" charset="0"/>
                          <a:ea typeface="宋体" panose="02010600030101010101" pitchFamily="2" charset="-122"/>
                        </a:rPr>
                        <a: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00FF"/>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00FF"/>
                          </a:solidFill>
                          <a:effectLst/>
                          <a:latin typeface="Arial Narrow" panose="020B060602020203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FF5050"/>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vMerge="1">
                  <a:txBody>
                    <a:bodyPr/>
                    <a:lstStyle/>
                    <a:p>
                      <a:endParaRPr lang="zh-CN" altLang="en-US"/>
                    </a:p>
                  </a:txBody>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00FF"/>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00FF"/>
                          </a:solidFill>
                          <a:effectLst/>
                          <a:latin typeface="Arial Narrow" panose="020B060602020203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FF5050"/>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38">
                <a:tc vMerge="1">
                  <a:txBody>
                    <a:bodyPr/>
                    <a:lstStyle/>
                    <a:p>
                      <a:endParaRPr lang="zh-CN" altLang="en-US"/>
                    </a:p>
                  </a:txBody>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00FF"/>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00FF"/>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FF5050"/>
                          </a:solidFill>
                          <a:effectLst/>
                          <a:latin typeface="Arial Narrow" panose="020B060602020203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555112" name="Group 104"/>
          <p:cNvGraphicFramePr>
            <a:graphicFrameLocks noGrp="1"/>
          </p:cNvGraphicFramePr>
          <p:nvPr/>
        </p:nvGraphicFramePr>
        <p:xfrm>
          <a:off x="3983038" y="5308600"/>
          <a:ext cx="4940300" cy="975360"/>
        </p:xfrm>
        <a:graphic>
          <a:graphicData uri="http://schemas.openxmlformats.org/drawingml/2006/table">
            <a:tbl>
              <a:tblPr/>
              <a:tblGrid>
                <a:gridCol w="804862"/>
                <a:gridCol w="827088"/>
                <a:gridCol w="817562"/>
                <a:gridCol w="842963"/>
                <a:gridCol w="827087"/>
                <a:gridCol w="820738"/>
              </a:tblGrid>
              <a:tr h="414338">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400" b="1" i="0" u="none" strike="noStrike" cap="none" normalizeH="0" baseline="0" smtClean="0">
                          <a:ln>
                            <a:noFill/>
                          </a:ln>
                          <a:solidFill>
                            <a:srgbClr val="009900"/>
                          </a:solidFill>
                          <a:effectLst/>
                          <a:latin typeface="Times New Roman" panose="02020603050405020304" pitchFamily="18" charset="0"/>
                          <a:ea typeface="黑体" panose="02010609060101010101" pitchFamily="49" charset="-122"/>
                        </a:rPr>
                        <a:t>0</a:t>
                      </a:r>
                      <a:endParaRPr kumimoji="0" lang="en-US" altLang="zh-CN" sz="2400" b="1" i="0" u="none" strike="noStrike" cap="none" normalizeH="0" baseline="0" smtClean="0">
                        <a:ln>
                          <a:noFill/>
                        </a:ln>
                        <a:solidFill>
                          <a:srgbClr val="009900"/>
                        </a:solidFill>
                        <a:effectLst/>
                        <a:latin typeface="Arial Narrow" panose="020B060602020203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400" b="1" i="0" u="none" strike="noStrike" cap="none" normalizeH="0" baseline="0" smtClean="0">
                          <a:ln>
                            <a:noFill/>
                          </a:ln>
                          <a:solidFill>
                            <a:srgbClr val="FF0000"/>
                          </a:solidFill>
                          <a:effectLst/>
                          <a:latin typeface="Times New Roman" panose="02020603050405020304" pitchFamily="18" charset="0"/>
                          <a:ea typeface="黑体" panose="02010609060101010101" pitchFamily="49" charset="-122"/>
                        </a:rPr>
                        <a:t>1</a:t>
                      </a:r>
                      <a:endParaRPr kumimoji="0" lang="en-US" altLang="zh-CN" sz="2400" b="1" i="0" u="none" strike="noStrike" cap="none" normalizeH="0" baseline="0" smtClean="0">
                        <a:ln>
                          <a:noFill/>
                        </a:ln>
                        <a:solidFill>
                          <a:srgbClr val="FF0000"/>
                        </a:solidFill>
                        <a:effectLst/>
                        <a:latin typeface="Arial Narrow" panose="020B060602020203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400" b="1" i="0" u="none" strike="noStrike" cap="none" normalizeH="0" baseline="0" smtClean="0">
                          <a:ln>
                            <a:noFill/>
                          </a:ln>
                          <a:solidFill>
                            <a:srgbClr val="FF0000"/>
                          </a:solidFill>
                          <a:effectLst/>
                          <a:latin typeface="Times New Roman" panose="02020603050405020304" pitchFamily="18" charset="0"/>
                          <a:ea typeface="黑体" panose="02010609060101010101" pitchFamily="49" charset="-122"/>
                        </a:rPr>
                        <a:t>1</a:t>
                      </a:r>
                      <a:endParaRPr kumimoji="0" lang="en-US" altLang="zh-CN" sz="2400" b="1" i="0" u="none" strike="noStrike" cap="none" normalizeH="0" baseline="0" smtClean="0">
                        <a:ln>
                          <a:noFill/>
                        </a:ln>
                        <a:solidFill>
                          <a:srgbClr val="FF0000"/>
                        </a:solidFill>
                        <a:effectLst/>
                        <a:latin typeface="Arial Narrow" panose="020B060602020203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endParaRPr kumimoji="0" lang="zh-CN" altLang="zh-CN" sz="26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endParaRPr kumimoji="0" lang="zh-CN" altLang="zh-CN" sz="26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endParaRPr kumimoji="0" lang="zh-CN" altLang="zh-CN" sz="2600" b="1" i="0" u="none" strike="noStrike" cap="none" normalizeH="0" baseline="0" smtClean="0">
                        <a:ln>
                          <a:noFill/>
                        </a:ln>
                        <a:solidFill>
                          <a:srgbClr val="FF0000"/>
                        </a:solidFill>
                        <a:effectLst/>
                        <a:latin typeface="Arial Narrow" panose="020B060602020203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r>
              <a:tr h="347663">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400" b="1" i="0" u="none" strike="noStrike" cap="none" normalizeH="0" baseline="0" smtClean="0">
                          <a:ln>
                            <a:noFill/>
                          </a:ln>
                          <a:solidFill>
                            <a:srgbClr val="009900"/>
                          </a:solidFill>
                          <a:effectLst/>
                          <a:latin typeface="Times New Roman" panose="02020603050405020304" pitchFamily="18" charset="0"/>
                          <a:ea typeface="黑体" panose="02010609060101010101" pitchFamily="49" charset="-122"/>
                        </a:rPr>
                        <a:t>1</a:t>
                      </a:r>
                      <a:endParaRPr kumimoji="0" lang="en-US" altLang="zh-CN" sz="2400" b="1" i="0" u="none" strike="noStrike" cap="none" normalizeH="0" baseline="0" smtClean="0">
                        <a:ln>
                          <a:noFill/>
                        </a:ln>
                        <a:solidFill>
                          <a:srgbClr val="009900"/>
                        </a:solidFill>
                        <a:effectLst/>
                        <a:latin typeface="Arial Narrow" panose="020B060602020203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400" b="1" i="0" u="none" strike="noStrike" cap="none" normalizeH="0" baseline="0" smtClean="0">
                          <a:ln>
                            <a:noFill/>
                          </a:ln>
                          <a:solidFill>
                            <a:srgbClr val="FF0000"/>
                          </a:solidFill>
                          <a:effectLst/>
                          <a:latin typeface="Times New Roman" panose="02020603050405020304" pitchFamily="18" charset="0"/>
                          <a:ea typeface="黑体" panose="02010609060101010101" pitchFamily="49" charset="-122"/>
                        </a:rPr>
                        <a:t>1</a:t>
                      </a:r>
                      <a:endParaRPr kumimoji="0" lang="en-US" altLang="zh-CN" sz="2400" b="1" i="0" u="none" strike="noStrike" cap="none" normalizeH="0" baseline="0" smtClean="0">
                        <a:ln>
                          <a:noFill/>
                        </a:ln>
                        <a:solidFill>
                          <a:srgbClr val="FF0000"/>
                        </a:solidFill>
                        <a:effectLst/>
                        <a:latin typeface="Arial Narrow" panose="020B060602020203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400" b="1" i="0" u="none" strike="noStrike" cap="none" normalizeH="0" baseline="0" smtClean="0">
                          <a:ln>
                            <a:noFill/>
                          </a:ln>
                          <a:solidFill>
                            <a:srgbClr val="FF0000"/>
                          </a:solidFill>
                          <a:effectLst/>
                          <a:latin typeface="Times New Roman" panose="02020603050405020304" pitchFamily="18" charset="0"/>
                          <a:ea typeface="黑体" panose="02010609060101010101" pitchFamily="49" charset="-122"/>
                        </a:rPr>
                        <a:t>1</a:t>
                      </a:r>
                      <a:endParaRPr kumimoji="0" lang="en-US" altLang="zh-CN" sz="2400" b="1" i="0" u="none" strike="noStrike" cap="none" normalizeH="0" baseline="0" smtClean="0">
                        <a:ln>
                          <a:noFill/>
                        </a:ln>
                        <a:solidFill>
                          <a:srgbClr val="FF0000"/>
                        </a:solidFill>
                        <a:effectLst/>
                        <a:latin typeface="Arial Narrow" panose="020B060602020203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endParaRPr kumimoji="0" lang="zh-CN" altLang="zh-CN" sz="26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endParaRPr kumimoji="0" lang="zh-CN" altLang="zh-CN" sz="26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endParaRPr kumimoji="0" lang="zh-CN" altLang="zh-CN" sz="2600" b="1" i="0" u="none" strike="noStrike" cap="none" normalizeH="0" baseline="0" smtClean="0">
                        <a:ln>
                          <a:noFill/>
                        </a:ln>
                        <a:solidFill>
                          <a:srgbClr val="FF0000"/>
                        </a:solidFill>
                        <a:effectLst/>
                        <a:latin typeface="Arial Narrow" panose="020B060602020203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bl>
          </a:graphicData>
        </a:graphic>
      </p:graphicFrame>
      <p:sp>
        <p:nvSpPr>
          <p:cNvPr id="555100" name="Rectangle 92"/>
          <p:cNvSpPr>
            <a:spLocks noChangeArrowheads="1"/>
          </p:cNvSpPr>
          <p:nvPr/>
        </p:nvSpPr>
        <p:spPr bwMode="auto">
          <a:xfrm>
            <a:off x="6697663" y="5375275"/>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a:solidFill>
                  <a:srgbClr val="0000FF"/>
                </a:solidFill>
                <a:latin typeface="Arial" panose="020B0604020202020204" pitchFamily="34" charset="0"/>
              </a:rPr>
              <a:t>1</a:t>
            </a:r>
          </a:p>
        </p:txBody>
      </p:sp>
      <p:sp>
        <p:nvSpPr>
          <p:cNvPr id="555101" name="Rectangle 93"/>
          <p:cNvSpPr>
            <a:spLocks noChangeArrowheads="1"/>
          </p:cNvSpPr>
          <p:nvPr/>
        </p:nvSpPr>
        <p:spPr bwMode="auto">
          <a:xfrm>
            <a:off x="7537450" y="5375275"/>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a:solidFill>
                  <a:srgbClr val="0000FF"/>
                </a:solidFill>
                <a:latin typeface="Arial" panose="020B0604020202020204" pitchFamily="34" charset="0"/>
              </a:rPr>
              <a:t>0</a:t>
            </a:r>
          </a:p>
        </p:txBody>
      </p:sp>
      <p:sp>
        <p:nvSpPr>
          <p:cNvPr id="555102" name="Rectangle 94"/>
          <p:cNvSpPr>
            <a:spLocks noChangeArrowheads="1"/>
          </p:cNvSpPr>
          <p:nvPr/>
        </p:nvSpPr>
        <p:spPr bwMode="auto">
          <a:xfrm>
            <a:off x="8355013" y="5375275"/>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a:solidFill>
                  <a:srgbClr val="FF0000"/>
                </a:solidFill>
                <a:latin typeface="Arial" panose="020B0604020202020204" pitchFamily="34" charset="0"/>
              </a:rPr>
              <a:t>0</a:t>
            </a:r>
          </a:p>
        </p:txBody>
      </p:sp>
      <p:sp>
        <p:nvSpPr>
          <p:cNvPr id="555103" name="Rectangle 95"/>
          <p:cNvSpPr>
            <a:spLocks noChangeArrowheads="1"/>
          </p:cNvSpPr>
          <p:nvPr/>
        </p:nvSpPr>
        <p:spPr bwMode="auto">
          <a:xfrm>
            <a:off x="6697663" y="5872163"/>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a:solidFill>
                  <a:srgbClr val="0000FF"/>
                </a:solidFill>
                <a:latin typeface="Arial" panose="020B0604020202020204" pitchFamily="34" charset="0"/>
              </a:rPr>
              <a:t>0</a:t>
            </a:r>
          </a:p>
        </p:txBody>
      </p:sp>
      <p:sp>
        <p:nvSpPr>
          <p:cNvPr id="555104" name="Rectangle 96"/>
          <p:cNvSpPr>
            <a:spLocks noChangeArrowheads="1"/>
          </p:cNvSpPr>
          <p:nvPr/>
        </p:nvSpPr>
        <p:spPr bwMode="auto">
          <a:xfrm>
            <a:off x="7537450" y="5872163"/>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a:solidFill>
                  <a:srgbClr val="0000FF"/>
                </a:solidFill>
                <a:latin typeface="Arial" panose="020B0604020202020204" pitchFamily="34" charset="0"/>
              </a:rPr>
              <a:t>0</a:t>
            </a:r>
          </a:p>
        </p:txBody>
      </p:sp>
      <p:sp>
        <p:nvSpPr>
          <p:cNvPr id="555105" name="Rectangle 97"/>
          <p:cNvSpPr>
            <a:spLocks noChangeArrowheads="1"/>
          </p:cNvSpPr>
          <p:nvPr/>
        </p:nvSpPr>
        <p:spPr bwMode="auto">
          <a:xfrm>
            <a:off x="8355013" y="5872163"/>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a:solidFill>
                  <a:srgbClr val="FF0000"/>
                </a:solidFill>
                <a:latin typeface="Arial" panose="020B0604020202020204" pitchFamily="34" charset="0"/>
              </a:rPr>
              <a:t>1</a:t>
            </a:r>
          </a:p>
        </p:txBody>
      </p:sp>
      <p:sp>
        <p:nvSpPr>
          <p:cNvPr id="555106" name="Rectangle 98"/>
          <p:cNvSpPr>
            <a:spLocks noChangeArrowheads="1"/>
          </p:cNvSpPr>
          <p:nvPr/>
        </p:nvSpPr>
        <p:spPr bwMode="auto">
          <a:xfrm>
            <a:off x="157163" y="4033838"/>
            <a:ext cx="3594100" cy="2292350"/>
          </a:xfrm>
          <a:prstGeom prst="rect">
            <a:avLst/>
          </a:prstGeom>
          <a:solidFill>
            <a:schemeClr val="bg2"/>
          </a:solidFill>
          <a:ln w="9525">
            <a:solidFill>
              <a:srgbClr val="00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dirty="0">
                <a:latin typeface="宋体" panose="02010600030101010101" pitchFamily="2" charset="-122"/>
              </a:rPr>
              <a:t>电路进入无效状态</a:t>
            </a:r>
            <a:r>
              <a:rPr lang="en-US" altLang="zh-CN" dirty="0">
                <a:latin typeface="宋体" panose="02010600030101010101" pitchFamily="2" charset="-122"/>
              </a:rPr>
              <a:t>11</a:t>
            </a:r>
            <a:r>
              <a:rPr lang="zh-CN" altLang="en-US" dirty="0">
                <a:latin typeface="宋体" panose="02010600030101010101" pitchFamily="2" charset="-122"/>
              </a:rPr>
              <a:t>后，若</a:t>
            </a:r>
            <a:r>
              <a:rPr lang="en-US" altLang="zh-CN" dirty="0">
                <a:latin typeface="宋体" panose="02010600030101010101" pitchFamily="2" charset="-122"/>
              </a:rPr>
              <a:t>X=0</a:t>
            </a:r>
            <a:r>
              <a:rPr lang="zh-CN" altLang="en-US" dirty="0">
                <a:latin typeface="宋体" panose="02010600030101010101" pitchFamily="2" charset="-122"/>
              </a:rPr>
              <a:t>，则次态为</a:t>
            </a:r>
            <a:r>
              <a:rPr lang="en-US" altLang="zh-CN" dirty="0">
                <a:latin typeface="宋体" panose="02010600030101010101" pitchFamily="2" charset="-122"/>
              </a:rPr>
              <a:t>01</a:t>
            </a:r>
            <a:r>
              <a:rPr lang="zh-CN" altLang="en-US" dirty="0">
                <a:latin typeface="宋体" panose="02010600030101010101" pitchFamily="2" charset="-122"/>
              </a:rPr>
              <a:t>；</a:t>
            </a:r>
            <a:br>
              <a:rPr lang="zh-CN" altLang="en-US" dirty="0">
                <a:latin typeface="宋体" panose="02010600030101010101" pitchFamily="2" charset="-122"/>
              </a:rPr>
            </a:br>
            <a:r>
              <a:rPr lang="zh-CN" altLang="en-US" dirty="0">
                <a:latin typeface="宋体" panose="02010600030101010101" pitchFamily="2" charset="-122"/>
              </a:rPr>
              <a:t>若</a:t>
            </a:r>
            <a:r>
              <a:rPr lang="en-US" altLang="zh-CN" dirty="0">
                <a:latin typeface="宋体" panose="02010600030101010101" pitchFamily="2" charset="-122"/>
              </a:rPr>
              <a:t>X</a:t>
            </a:r>
            <a:r>
              <a:rPr lang="zh-CN" altLang="en-US" dirty="0">
                <a:latin typeface="宋体" panose="02010600030101010101" pitchFamily="2" charset="-122"/>
              </a:rPr>
              <a:t>＝</a:t>
            </a:r>
            <a:r>
              <a:rPr lang="en-US" altLang="zh-CN" dirty="0">
                <a:latin typeface="宋体" panose="02010600030101010101" pitchFamily="2" charset="-122"/>
              </a:rPr>
              <a:t>1</a:t>
            </a:r>
            <a:r>
              <a:rPr lang="zh-CN" altLang="en-US" dirty="0">
                <a:latin typeface="宋体" panose="02010600030101010101" pitchFamily="2" charset="-122"/>
              </a:rPr>
              <a:t>，次态为</a:t>
            </a:r>
            <a:r>
              <a:rPr lang="en-US" altLang="zh-CN" dirty="0">
                <a:latin typeface="宋体" panose="02010600030101010101" pitchFamily="2" charset="-122"/>
              </a:rPr>
              <a:t>00,</a:t>
            </a:r>
            <a:r>
              <a:rPr lang="zh-CN" altLang="en-US" dirty="0">
                <a:latin typeface="宋体" panose="02010600030101010101" pitchFamily="2" charset="-122"/>
              </a:rPr>
              <a:t>电路都能回到有效状态循环中。 </a:t>
            </a:r>
            <a:r>
              <a:rPr lang="en-US" altLang="zh-CN" dirty="0">
                <a:solidFill>
                  <a:srgbClr val="00CC00"/>
                </a:solidFill>
                <a:latin typeface="宋体" panose="02010600030101010101" pitchFamily="2" charset="-122"/>
              </a:rPr>
              <a:t>(</a:t>
            </a:r>
            <a:r>
              <a:rPr lang="zh-CN" altLang="en-US" dirty="0">
                <a:solidFill>
                  <a:srgbClr val="00CC00"/>
                </a:solidFill>
                <a:latin typeface="宋体" panose="02010600030101010101" pitchFamily="2" charset="-122"/>
              </a:rPr>
              <a:t>具备自启动能力</a:t>
            </a:r>
            <a:r>
              <a:rPr lang="en-US" altLang="zh-CN" dirty="0">
                <a:solidFill>
                  <a:srgbClr val="00CC00"/>
                </a:solidFill>
                <a:latin typeface="宋体" panose="02010600030101010101" pitchFamily="2" charset="-122"/>
              </a:rPr>
              <a:t>)</a:t>
            </a:r>
          </a:p>
          <a:p>
            <a:pPr algn="l"/>
            <a:r>
              <a:rPr lang="zh-CN" altLang="en-US" dirty="0">
                <a:latin typeface="宋体" panose="02010600030101010101" pitchFamily="2" charset="-122"/>
              </a:rPr>
              <a:t>但在</a:t>
            </a:r>
            <a:r>
              <a:rPr lang="en-US" altLang="zh-CN" dirty="0">
                <a:latin typeface="宋体" panose="02010600030101010101" pitchFamily="2" charset="-122"/>
              </a:rPr>
              <a:t>X=1</a:t>
            </a:r>
            <a:r>
              <a:rPr lang="zh-CN" altLang="en-US" dirty="0">
                <a:latin typeface="宋体" panose="02010600030101010101" pitchFamily="2" charset="-122"/>
              </a:rPr>
              <a:t>时</a:t>
            </a:r>
            <a:r>
              <a:rPr lang="en-US" altLang="zh-CN" dirty="0">
                <a:latin typeface="宋体" panose="02010600030101010101" pitchFamily="2" charset="-122"/>
              </a:rPr>
              <a:t>,Z</a:t>
            </a:r>
            <a:r>
              <a:rPr lang="zh-CN" altLang="en-US" dirty="0" smtClean="0">
                <a:latin typeface="宋体" panose="02010600030101010101" pitchFamily="2" charset="-122"/>
              </a:rPr>
              <a:t>＝</a:t>
            </a:r>
            <a:r>
              <a:rPr lang="en-US" altLang="zh-CN" dirty="0" smtClean="0">
                <a:latin typeface="宋体" panose="02010600030101010101" pitchFamily="2" charset="-122"/>
              </a:rPr>
              <a:t>1</a:t>
            </a:r>
            <a:r>
              <a:rPr lang="zh-CN" altLang="en-US" dirty="0" smtClean="0">
                <a:latin typeface="宋体" panose="02010600030101010101" pitchFamily="2" charset="-122"/>
              </a:rPr>
              <a:t>出错</a:t>
            </a:r>
            <a:endParaRPr lang="zh-CN" altLang="en-US" dirty="0">
              <a:latin typeface="宋体" panose="02010600030101010101" pitchFamily="2" charset="-122"/>
            </a:endParaRPr>
          </a:p>
        </p:txBody>
      </p:sp>
      <p:sp>
        <p:nvSpPr>
          <p:cNvPr id="555107" name="Rectangle 99"/>
          <p:cNvSpPr>
            <a:spLocks noChangeArrowheads="1"/>
          </p:cNvSpPr>
          <p:nvPr/>
        </p:nvSpPr>
        <p:spPr bwMode="auto">
          <a:xfrm>
            <a:off x="539750" y="333375"/>
            <a:ext cx="7793038"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l">
              <a:defRPr sz="3800" b="1">
                <a:solidFill>
                  <a:schemeClr val="tx2"/>
                </a:solidFill>
                <a:latin typeface="Arial Narrow" panose="020B0606020202030204" pitchFamily="34" charset="0"/>
                <a:ea typeface="宋体" panose="02010600030101010101" pitchFamily="2" charset="-122"/>
              </a:defRPr>
            </a:lvl1pPr>
            <a:lvl2pPr algn="l">
              <a:defRPr sz="3800" b="1">
                <a:solidFill>
                  <a:schemeClr val="tx2"/>
                </a:solidFill>
                <a:latin typeface="Arial Narrow" panose="020B0606020202030204" pitchFamily="34" charset="0"/>
                <a:ea typeface="宋体" panose="02010600030101010101" pitchFamily="2" charset="-122"/>
              </a:defRPr>
            </a:lvl2pPr>
            <a:lvl3pPr algn="l">
              <a:defRPr sz="3800" b="1">
                <a:solidFill>
                  <a:schemeClr val="tx2"/>
                </a:solidFill>
                <a:latin typeface="Arial Narrow" panose="020B0606020202030204" pitchFamily="34" charset="0"/>
                <a:ea typeface="宋体" panose="02010600030101010101" pitchFamily="2" charset="-122"/>
              </a:defRPr>
            </a:lvl3pPr>
            <a:lvl4pPr algn="l">
              <a:defRPr sz="3800" b="1">
                <a:solidFill>
                  <a:schemeClr val="tx2"/>
                </a:solidFill>
                <a:latin typeface="Arial Narrow" panose="020B0606020202030204" pitchFamily="34" charset="0"/>
                <a:ea typeface="宋体" panose="02010600030101010101" pitchFamily="2" charset="-122"/>
              </a:defRPr>
            </a:lvl4pPr>
            <a:lvl5pPr algn="l">
              <a:defRPr sz="3800" b="1">
                <a:solidFill>
                  <a:schemeClr val="tx2"/>
                </a:solidFill>
                <a:latin typeface="Arial Narrow" panose="020B0606020202030204" pitchFamily="34" charset="0"/>
                <a:ea typeface="宋体" panose="02010600030101010101" pitchFamily="2" charset="-122"/>
              </a:defRPr>
            </a:lvl5pPr>
            <a:lvl6pPr marL="4572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6pPr>
            <a:lvl7pPr marL="9144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7pPr>
            <a:lvl8pPr marL="13716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8pPr>
            <a:lvl9pPr marL="18288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9pPr>
          </a:lstStyle>
          <a:p>
            <a:r>
              <a:rPr lang="en-US" altLang="zh-CN" sz="3200">
                <a:solidFill>
                  <a:schemeClr val="accent2"/>
                </a:solidFill>
                <a:effectLst>
                  <a:outerShdw blurRad="38100" dist="38100" dir="2700000" algn="tl">
                    <a:srgbClr val="C0C0C0"/>
                  </a:outerShdw>
                </a:effectLst>
                <a:latin typeface="Times New Roman" panose="02020603050405020304" pitchFamily="18" charset="0"/>
              </a:rPr>
              <a:t>6.3.2  </a:t>
            </a:r>
            <a:r>
              <a:rPr lang="zh-CN" altLang="en-US" sz="3200">
                <a:solidFill>
                  <a:schemeClr val="accent2"/>
                </a:solidFill>
                <a:effectLst>
                  <a:outerShdw blurRad="38100" dist="38100" dir="2700000" algn="tl">
                    <a:srgbClr val="C0C0C0"/>
                  </a:outerShdw>
                </a:effectLst>
                <a:latin typeface="Times New Roman" panose="02020603050405020304" pitchFamily="18" charset="0"/>
              </a:rPr>
              <a:t>同步时序逻辑电路设计举例</a:t>
            </a:r>
          </a:p>
        </p:txBody>
      </p:sp>
      <p:graphicFrame>
        <p:nvGraphicFramePr>
          <p:cNvPr id="555109" name="Object 101"/>
          <p:cNvGraphicFramePr>
            <a:graphicFrameLocks noChangeAspect="1"/>
          </p:cNvGraphicFramePr>
          <p:nvPr/>
        </p:nvGraphicFramePr>
        <p:xfrm>
          <a:off x="936625" y="3190875"/>
          <a:ext cx="1701800" cy="636588"/>
        </p:xfrm>
        <a:graphic>
          <a:graphicData uri="http://schemas.openxmlformats.org/presentationml/2006/ole">
            <mc:AlternateContent xmlns:mc="http://schemas.openxmlformats.org/markup-compatibility/2006">
              <mc:Choice xmlns:v="urn:schemas-microsoft-com:vml" Requires="v">
                <p:oleObj spid="_x0000_s555264" name="Equation" r:id="rId3" imgW="647640" imgH="241200" progId="Equation.DSMT4">
                  <p:embed/>
                </p:oleObj>
              </mc:Choice>
              <mc:Fallback>
                <p:oleObj name="Equation" r:id="rId3" imgW="647640" imgH="241200" progId="Equation.DSMT4">
                  <p:embed/>
                  <p:pic>
                    <p:nvPicPr>
                      <p:cNvPr id="0" name="Object 1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6625" y="3190875"/>
                        <a:ext cx="1701800" cy="636588"/>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5110" name="Object 102"/>
          <p:cNvGraphicFramePr>
            <a:graphicFrameLocks noChangeAspect="1"/>
          </p:cNvGraphicFramePr>
          <p:nvPr>
            <p:extLst>
              <p:ext uri="{D42A27DB-BD31-4B8C-83A1-F6EECF244321}">
                <p14:modId xmlns:p14="http://schemas.microsoft.com/office/powerpoint/2010/main" val="3640628331"/>
              </p:ext>
            </p:extLst>
          </p:nvPr>
        </p:nvGraphicFramePr>
        <p:xfrm>
          <a:off x="955675" y="1735138"/>
          <a:ext cx="1631950" cy="596900"/>
        </p:xfrm>
        <a:graphic>
          <a:graphicData uri="http://schemas.openxmlformats.org/presentationml/2006/ole">
            <mc:AlternateContent xmlns:mc="http://schemas.openxmlformats.org/markup-compatibility/2006">
              <mc:Choice xmlns:v="urn:schemas-microsoft-com:vml" Requires="v">
                <p:oleObj spid="_x0000_s555265" name="Equation" r:id="rId5" imgW="698400" imgH="253800" progId="Equation.DSMT4">
                  <p:embed/>
                </p:oleObj>
              </mc:Choice>
              <mc:Fallback>
                <p:oleObj name="Equation" r:id="rId5" imgW="698400" imgH="253800" progId="Equation.DSMT4">
                  <p:embed/>
                  <p:pic>
                    <p:nvPicPr>
                      <p:cNvPr id="0" name="Object 102"/>
                      <p:cNvPicPr>
                        <a:picLocks noChangeAspect="1" noChangeArrowheads="1"/>
                      </p:cNvPicPr>
                      <p:nvPr/>
                    </p:nvPicPr>
                    <p:blipFill>
                      <a:blip r:embed="rId6"/>
                      <a:srcRect/>
                      <a:stretch>
                        <a:fillRect/>
                      </a:stretch>
                    </p:blipFill>
                    <p:spPr bwMode="auto">
                      <a:xfrm>
                        <a:off x="955675" y="1735138"/>
                        <a:ext cx="1631950" cy="596900"/>
                      </a:xfrm>
                      <a:prstGeom prst="rect">
                        <a:avLst/>
                      </a:prstGeom>
                      <a:noFill/>
                      <a:ln w="9525">
                        <a:solidFill>
                          <a:srgbClr val="0066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5111" name="Object 103"/>
          <p:cNvGraphicFramePr>
            <a:graphicFrameLocks noChangeAspect="1"/>
          </p:cNvGraphicFramePr>
          <p:nvPr>
            <p:extLst>
              <p:ext uri="{D42A27DB-BD31-4B8C-83A1-F6EECF244321}">
                <p14:modId xmlns:p14="http://schemas.microsoft.com/office/powerpoint/2010/main" val="1913123949"/>
              </p:ext>
            </p:extLst>
          </p:nvPr>
        </p:nvGraphicFramePr>
        <p:xfrm>
          <a:off x="973138" y="2420938"/>
          <a:ext cx="1631950" cy="625475"/>
        </p:xfrm>
        <a:graphic>
          <a:graphicData uri="http://schemas.openxmlformats.org/presentationml/2006/ole">
            <mc:AlternateContent xmlns:mc="http://schemas.openxmlformats.org/markup-compatibility/2006">
              <mc:Choice xmlns:v="urn:schemas-microsoft-com:vml" Requires="v">
                <p:oleObj spid="_x0000_s555266" name="Equation" r:id="rId7" imgW="698400" imgH="266400" progId="Equation.DSMT4">
                  <p:embed/>
                </p:oleObj>
              </mc:Choice>
              <mc:Fallback>
                <p:oleObj name="Equation" r:id="rId7" imgW="698400" imgH="266400" progId="Equation.DSMT4">
                  <p:embed/>
                  <p:pic>
                    <p:nvPicPr>
                      <p:cNvPr id="0" name="Object 103"/>
                      <p:cNvPicPr>
                        <a:picLocks noChangeAspect="1" noChangeArrowheads="1"/>
                      </p:cNvPicPr>
                      <p:nvPr/>
                    </p:nvPicPr>
                    <p:blipFill>
                      <a:blip r:embed="rId8"/>
                      <a:srcRect/>
                      <a:stretch>
                        <a:fillRect/>
                      </a:stretch>
                    </p:blipFill>
                    <p:spPr bwMode="auto">
                      <a:xfrm>
                        <a:off x="973138" y="2420938"/>
                        <a:ext cx="1631950" cy="625475"/>
                      </a:xfrm>
                      <a:prstGeom prst="rect">
                        <a:avLst/>
                      </a:prstGeom>
                      <a:noFill/>
                      <a:ln w="9525">
                        <a:solidFill>
                          <a:srgbClr val="339933"/>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55113" name="Rectangle 105"/>
          <p:cNvSpPr>
            <a:spLocks noChangeArrowheads="1"/>
          </p:cNvSpPr>
          <p:nvPr/>
        </p:nvSpPr>
        <p:spPr bwMode="auto">
          <a:xfrm>
            <a:off x="196850" y="1058863"/>
            <a:ext cx="441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r>
              <a:rPr lang="en-US" altLang="zh-CN">
                <a:latin typeface="黑体" panose="02010609060101010101" pitchFamily="49" charset="-122"/>
                <a:ea typeface="黑体" panose="02010609060101010101" pitchFamily="49" charset="-122"/>
              </a:rPr>
              <a:t>7.</a:t>
            </a:r>
            <a:r>
              <a:rPr lang="zh-CN" altLang="en-US">
                <a:latin typeface="黑体" panose="02010609060101010101" pitchFamily="49" charset="-122"/>
                <a:ea typeface="黑体" panose="02010609060101010101" pitchFamily="49" charset="-122"/>
              </a:rPr>
              <a:t>检查自启动能力及有无错误</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55113"/>
                                        </p:tgtEl>
                                        <p:attrNameLst>
                                          <p:attrName>style.visibility</p:attrName>
                                        </p:attrNameLst>
                                      </p:cBhvr>
                                      <p:to>
                                        <p:strVal val="visible"/>
                                      </p:to>
                                    </p:set>
                                    <p:animEffect transition="in" filter="wipe(left)">
                                      <p:cBhvr>
                                        <p:cTn id="7" dur="500"/>
                                        <p:tgtEl>
                                          <p:spTgt spid="5551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555112"/>
                                        </p:tgtEl>
                                        <p:attrNameLst>
                                          <p:attrName>style.visibility</p:attrName>
                                        </p:attrNameLst>
                                      </p:cBhvr>
                                      <p:to>
                                        <p:strVal val="visible"/>
                                      </p:to>
                                    </p:set>
                                    <p:anim calcmode="lin" valueType="num">
                                      <p:cBhvr additive="base">
                                        <p:cTn id="12" dur="500" fill="hold"/>
                                        <p:tgtEl>
                                          <p:spTgt spid="555112"/>
                                        </p:tgtEl>
                                        <p:attrNameLst>
                                          <p:attrName>ppt_x</p:attrName>
                                        </p:attrNameLst>
                                      </p:cBhvr>
                                      <p:tavLst>
                                        <p:tav tm="0">
                                          <p:val>
                                            <p:strVal val="#ppt_x"/>
                                          </p:val>
                                        </p:tav>
                                        <p:tav tm="100000">
                                          <p:val>
                                            <p:strVal val="#ppt_x"/>
                                          </p:val>
                                        </p:tav>
                                      </p:tavLst>
                                    </p:anim>
                                    <p:anim calcmode="lin" valueType="num">
                                      <p:cBhvr additive="base">
                                        <p:cTn id="13" dur="500" fill="hold"/>
                                        <p:tgtEl>
                                          <p:spTgt spid="555112"/>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555100"/>
                                        </p:tgtEl>
                                        <p:attrNameLst>
                                          <p:attrName>style.visibility</p:attrName>
                                        </p:attrNameLst>
                                      </p:cBhvr>
                                      <p:to>
                                        <p:strVal val="visible"/>
                                      </p:to>
                                    </p:set>
                                    <p:animEffect transition="in" filter="slide(fromBottom)">
                                      <p:cBhvr>
                                        <p:cTn id="18" dur="500"/>
                                        <p:tgtEl>
                                          <p:spTgt spid="55510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555101"/>
                                        </p:tgtEl>
                                        <p:attrNameLst>
                                          <p:attrName>style.visibility</p:attrName>
                                        </p:attrNameLst>
                                      </p:cBhvr>
                                      <p:to>
                                        <p:strVal val="visible"/>
                                      </p:to>
                                    </p:set>
                                    <p:animEffect transition="in" filter="slide(fromBottom)">
                                      <p:cBhvr>
                                        <p:cTn id="23" dur="500"/>
                                        <p:tgtEl>
                                          <p:spTgt spid="55510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555102"/>
                                        </p:tgtEl>
                                        <p:attrNameLst>
                                          <p:attrName>style.visibility</p:attrName>
                                        </p:attrNameLst>
                                      </p:cBhvr>
                                      <p:to>
                                        <p:strVal val="visible"/>
                                      </p:to>
                                    </p:set>
                                    <p:animEffect transition="in" filter="slide(fromBottom)">
                                      <p:cBhvr>
                                        <p:cTn id="28" dur="500"/>
                                        <p:tgtEl>
                                          <p:spTgt spid="555102"/>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2" presetClass="entr" presetSubtype="4" fill="hold" grpId="0" nodeType="clickEffect">
                                  <p:stCondLst>
                                    <p:cond delay="0"/>
                                  </p:stCondLst>
                                  <p:childTnLst>
                                    <p:set>
                                      <p:cBhvr>
                                        <p:cTn id="32" dur="1" fill="hold">
                                          <p:stCondLst>
                                            <p:cond delay="0"/>
                                          </p:stCondLst>
                                        </p:cTn>
                                        <p:tgtEl>
                                          <p:spTgt spid="555103"/>
                                        </p:tgtEl>
                                        <p:attrNameLst>
                                          <p:attrName>style.visibility</p:attrName>
                                        </p:attrNameLst>
                                      </p:cBhvr>
                                      <p:to>
                                        <p:strVal val="visible"/>
                                      </p:to>
                                    </p:set>
                                    <p:animEffect transition="in" filter="slide(fromBottom)">
                                      <p:cBhvr>
                                        <p:cTn id="33" dur="500"/>
                                        <p:tgtEl>
                                          <p:spTgt spid="555103"/>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2" presetClass="entr" presetSubtype="4" fill="hold" grpId="0" nodeType="clickEffect">
                                  <p:stCondLst>
                                    <p:cond delay="0"/>
                                  </p:stCondLst>
                                  <p:childTnLst>
                                    <p:set>
                                      <p:cBhvr>
                                        <p:cTn id="37" dur="1" fill="hold">
                                          <p:stCondLst>
                                            <p:cond delay="0"/>
                                          </p:stCondLst>
                                        </p:cTn>
                                        <p:tgtEl>
                                          <p:spTgt spid="555104"/>
                                        </p:tgtEl>
                                        <p:attrNameLst>
                                          <p:attrName>style.visibility</p:attrName>
                                        </p:attrNameLst>
                                      </p:cBhvr>
                                      <p:to>
                                        <p:strVal val="visible"/>
                                      </p:to>
                                    </p:set>
                                    <p:animEffect transition="in" filter="slide(fromBottom)">
                                      <p:cBhvr>
                                        <p:cTn id="38" dur="500"/>
                                        <p:tgtEl>
                                          <p:spTgt spid="555104"/>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2" presetClass="entr" presetSubtype="4" fill="hold" grpId="0" nodeType="clickEffect">
                                  <p:stCondLst>
                                    <p:cond delay="0"/>
                                  </p:stCondLst>
                                  <p:childTnLst>
                                    <p:set>
                                      <p:cBhvr>
                                        <p:cTn id="42" dur="1" fill="hold">
                                          <p:stCondLst>
                                            <p:cond delay="0"/>
                                          </p:stCondLst>
                                        </p:cTn>
                                        <p:tgtEl>
                                          <p:spTgt spid="555105"/>
                                        </p:tgtEl>
                                        <p:attrNameLst>
                                          <p:attrName>style.visibility</p:attrName>
                                        </p:attrNameLst>
                                      </p:cBhvr>
                                      <p:to>
                                        <p:strVal val="visible"/>
                                      </p:to>
                                    </p:set>
                                    <p:animEffect transition="in" filter="slide(fromBottom)">
                                      <p:cBhvr>
                                        <p:cTn id="43" dur="500"/>
                                        <p:tgtEl>
                                          <p:spTgt spid="555105"/>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7" presetClass="entr" presetSubtype="10" fill="hold" grpId="0" nodeType="clickEffect">
                                  <p:stCondLst>
                                    <p:cond delay="0"/>
                                  </p:stCondLst>
                                  <p:childTnLst>
                                    <p:set>
                                      <p:cBhvr>
                                        <p:cTn id="47" dur="1" fill="hold">
                                          <p:stCondLst>
                                            <p:cond delay="0"/>
                                          </p:stCondLst>
                                        </p:cTn>
                                        <p:tgtEl>
                                          <p:spTgt spid="555106"/>
                                        </p:tgtEl>
                                        <p:attrNameLst>
                                          <p:attrName>style.visibility</p:attrName>
                                        </p:attrNameLst>
                                      </p:cBhvr>
                                      <p:to>
                                        <p:strVal val="visible"/>
                                      </p:to>
                                    </p:set>
                                    <p:anim calcmode="lin" valueType="num">
                                      <p:cBhvr>
                                        <p:cTn id="48" dur="500" fill="hold"/>
                                        <p:tgtEl>
                                          <p:spTgt spid="555106"/>
                                        </p:tgtEl>
                                        <p:attrNameLst>
                                          <p:attrName>ppt_w</p:attrName>
                                        </p:attrNameLst>
                                      </p:cBhvr>
                                      <p:tavLst>
                                        <p:tav tm="0">
                                          <p:val>
                                            <p:fltVal val="0"/>
                                          </p:val>
                                        </p:tav>
                                        <p:tav tm="100000">
                                          <p:val>
                                            <p:strVal val="#ppt_w"/>
                                          </p:val>
                                        </p:tav>
                                      </p:tavLst>
                                    </p:anim>
                                    <p:anim calcmode="lin" valueType="num">
                                      <p:cBhvr>
                                        <p:cTn id="49" dur="500" fill="hold"/>
                                        <p:tgtEl>
                                          <p:spTgt spid="55510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5100" grpId="0"/>
      <p:bldP spid="555101" grpId="0"/>
      <p:bldP spid="555102" grpId="0"/>
      <p:bldP spid="555103" grpId="0"/>
      <p:bldP spid="555104" grpId="0"/>
      <p:bldP spid="555105" grpId="0"/>
      <p:bldP spid="555106" grpId="0" animBg="1"/>
      <p:bldP spid="55511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6034" name="Group 2"/>
          <p:cNvGraphicFramePr>
            <a:graphicFrameLocks noGrp="1"/>
          </p:cNvGraphicFramePr>
          <p:nvPr/>
        </p:nvGraphicFramePr>
        <p:xfrm>
          <a:off x="3987800" y="1689100"/>
          <a:ext cx="4927600" cy="3622677"/>
        </p:xfrm>
        <a:graphic>
          <a:graphicData uri="http://schemas.openxmlformats.org/drawingml/2006/table">
            <a:tbl>
              <a:tblPr/>
              <a:tblGrid>
                <a:gridCol w="820738"/>
                <a:gridCol w="822325"/>
                <a:gridCol w="820737"/>
                <a:gridCol w="820738"/>
                <a:gridCol w="822325"/>
                <a:gridCol w="820737"/>
              </a:tblGrid>
              <a:tr h="450850">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zh-CN" altLang="en-US" sz="2100" b="0" i="0" u="none" strike="noStrike" cap="none" normalizeH="0" baseline="0" smtClean="0">
                          <a:ln>
                            <a:noFill/>
                          </a:ln>
                          <a:solidFill>
                            <a:srgbClr val="008000"/>
                          </a:solidFill>
                          <a:effectLst/>
                          <a:latin typeface="Arial Narrow" panose="020B0606020202030204" pitchFamily="34" charset="0"/>
                          <a:ea typeface="黑体" panose="02010609060101010101" pitchFamily="49" charset="-122"/>
                        </a:rPr>
                        <a:t>输入</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zh-CN" altLang="en-US" sz="2100" b="0" i="0" u="none" strike="noStrike" cap="none" normalizeH="0" baseline="0" smtClean="0">
                          <a:ln>
                            <a:noFill/>
                          </a:ln>
                          <a:solidFill>
                            <a:schemeClr val="tx1"/>
                          </a:solidFill>
                          <a:effectLst/>
                          <a:latin typeface="Arial Narrow" panose="020B0606020202030204" pitchFamily="34" charset="0"/>
                          <a:ea typeface="黑体" panose="02010609060101010101" pitchFamily="49" charset="-122"/>
                        </a:rPr>
                        <a:t>现态输入</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zh-CN" altLang="en-US" sz="2100" b="0" i="0" u="none" strike="noStrike" cap="none" normalizeH="0" baseline="0" smtClean="0">
                          <a:ln>
                            <a:noFill/>
                          </a:ln>
                          <a:solidFill>
                            <a:srgbClr val="0000FF"/>
                          </a:solidFill>
                          <a:effectLst/>
                          <a:latin typeface="Arial Narrow" panose="020B0606020202030204" pitchFamily="34" charset="0"/>
                          <a:ea typeface="黑体" panose="02010609060101010101" pitchFamily="49" charset="-122"/>
                        </a:rPr>
                        <a:t>次态输出</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zh-CN" altLang="en-US" sz="2100" b="0" i="0" u="none" strike="noStrike" cap="none" normalizeH="0" baseline="0" smtClean="0">
                          <a:ln>
                            <a:noFill/>
                          </a:ln>
                          <a:solidFill>
                            <a:srgbClr val="FF5050"/>
                          </a:solidFill>
                          <a:effectLst/>
                          <a:latin typeface="Arial Narrow" panose="020B0606020202030204" pitchFamily="34" charset="0"/>
                          <a:ea typeface="黑体" panose="02010609060101010101" pitchFamily="49" charset="-122"/>
                        </a:rPr>
                        <a:t>输出</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38">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smtClean="0">
                          <a:ln>
                            <a:noFill/>
                          </a:ln>
                          <a:solidFill>
                            <a:srgbClr val="008000"/>
                          </a:solidFill>
                          <a:effectLst/>
                          <a:latin typeface="Times New Roman" panose="02020603050405020304" pitchFamily="18" charset="0"/>
                          <a:ea typeface="宋体" panose="02010600030101010101" pitchFamily="2" charset="-122"/>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r>
                        <a:rPr kumimoji="0" lang="en-US" altLang="zh-CN" sz="2000" b="1"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1</a:t>
                      </a:r>
                      <a:r>
                        <a:rPr kumimoji="0" lang="en-US" altLang="zh-CN" sz="2000" b="1"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rPr>
                        <a:t>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Q</a:t>
                      </a:r>
                      <a:r>
                        <a:rPr kumimoji="0" lang="en-US" altLang="zh-CN" sz="2000" b="1" i="0" u="none" strike="noStrike" cap="none" normalizeH="0" baseline="-25000" smtClean="0">
                          <a:ln>
                            <a:noFill/>
                          </a:ln>
                          <a:solidFill>
                            <a:schemeClr val="tx1"/>
                          </a:solidFill>
                          <a:effectLst/>
                          <a:latin typeface="Times New Roman" panose="02020603050405020304" pitchFamily="18" charset="0"/>
                          <a:ea typeface="宋体" panose="02010600030101010101" pitchFamily="2" charset="-122"/>
                        </a:rPr>
                        <a:t>0</a:t>
                      </a:r>
                      <a:r>
                        <a:rPr kumimoji="0" lang="en-US" altLang="zh-CN" sz="2000" b="1" i="0"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rPr>
                        <a:t>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smtClean="0">
                          <a:ln>
                            <a:noFill/>
                          </a:ln>
                          <a:solidFill>
                            <a:srgbClr val="0000FF"/>
                          </a:solidFill>
                          <a:effectLst/>
                          <a:latin typeface="Times New Roman" panose="02020603050405020304" pitchFamily="18" charset="0"/>
                          <a:ea typeface="宋体" panose="02010600030101010101" pitchFamily="2" charset="-122"/>
                        </a:rPr>
                        <a:t>Q</a:t>
                      </a:r>
                      <a:r>
                        <a:rPr kumimoji="0" lang="en-US" altLang="zh-CN" sz="2000" b="1" i="0" u="none" strike="noStrike" cap="none" normalizeH="0" baseline="-25000" smtClean="0">
                          <a:ln>
                            <a:noFill/>
                          </a:ln>
                          <a:solidFill>
                            <a:srgbClr val="0000FF"/>
                          </a:solidFill>
                          <a:effectLst/>
                          <a:latin typeface="Times New Roman" panose="02020603050405020304" pitchFamily="18" charset="0"/>
                          <a:ea typeface="宋体" panose="02010600030101010101" pitchFamily="2" charset="-122"/>
                        </a:rPr>
                        <a:t>1</a:t>
                      </a:r>
                      <a:r>
                        <a:rPr kumimoji="0" lang="en-US" altLang="zh-CN" sz="2000" b="1" i="0" u="none" strike="noStrike" cap="none" normalizeH="0" baseline="30000" smtClean="0">
                          <a:ln>
                            <a:noFill/>
                          </a:ln>
                          <a:solidFill>
                            <a:srgbClr val="0000FF"/>
                          </a:solidFill>
                          <a:effectLst/>
                          <a:latin typeface="Times New Roman" panose="02020603050405020304" pitchFamily="18" charset="0"/>
                          <a:ea typeface="宋体" panose="02010600030101010101" pitchFamily="2" charset="-122"/>
                        </a:rPr>
                        <a:t>n+1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smtClean="0">
                          <a:ln>
                            <a:noFill/>
                          </a:ln>
                          <a:solidFill>
                            <a:srgbClr val="0000FF"/>
                          </a:solidFill>
                          <a:effectLst/>
                          <a:latin typeface="Times New Roman" panose="02020603050405020304" pitchFamily="18" charset="0"/>
                          <a:ea typeface="宋体" panose="02010600030101010101" pitchFamily="2" charset="-122"/>
                        </a:rPr>
                        <a:t>Q</a:t>
                      </a:r>
                      <a:r>
                        <a:rPr kumimoji="0" lang="en-US" altLang="zh-CN" sz="2000" b="1" i="0" u="none" strike="noStrike" cap="none" normalizeH="0" baseline="-25000" smtClean="0">
                          <a:ln>
                            <a:noFill/>
                          </a:ln>
                          <a:solidFill>
                            <a:srgbClr val="0000FF"/>
                          </a:solidFill>
                          <a:effectLst/>
                          <a:latin typeface="Times New Roman" panose="02020603050405020304" pitchFamily="18" charset="0"/>
                          <a:ea typeface="宋体" panose="02010600030101010101" pitchFamily="2" charset="-122"/>
                        </a:rPr>
                        <a:t>0</a:t>
                      </a:r>
                      <a:r>
                        <a:rPr kumimoji="0" lang="en-US" altLang="zh-CN" sz="2000" b="1" i="0" u="none" strike="noStrike" cap="none" normalizeH="0" baseline="30000" smtClean="0">
                          <a:ln>
                            <a:noFill/>
                          </a:ln>
                          <a:solidFill>
                            <a:srgbClr val="0000FF"/>
                          </a:solidFill>
                          <a:effectLst/>
                          <a:latin typeface="Times New Roman" panose="02020603050405020304" pitchFamily="18" charset="0"/>
                          <a:ea typeface="宋体" panose="02010600030101010101" pitchFamily="2" charset="-122"/>
                        </a:rPr>
                        <a:t>n+1</a:t>
                      </a:r>
                      <a:endParaRPr kumimoji="0" lang="en-US" altLang="zh-CN" sz="2000" b="1" i="0" u="none" strike="noStrike" cap="none" normalizeH="0" baseline="0" smtClean="0">
                        <a:ln>
                          <a:noFill/>
                        </a:ln>
                        <a:solidFill>
                          <a:srgbClr val="0000FF"/>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000" b="1" i="1"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rPr>
                        <a:t>Z</a:t>
                      </a:r>
                      <a:r>
                        <a:rPr kumimoji="0" lang="en-US" altLang="zh-CN" sz="2000" b="1" i="1" u="none" strike="noStrike" cap="none" normalizeH="0" baseline="30000" smtClean="0">
                          <a:ln>
                            <a:noFill/>
                          </a:ln>
                          <a:solidFill>
                            <a:srgbClr val="FF0000"/>
                          </a:solidFill>
                          <a:effectLst/>
                          <a:latin typeface="Times New Roman" panose="02020603050405020304" pitchFamily="18" charset="0"/>
                          <a:ea typeface="宋体" panose="02010600030101010101" pitchFamily="2" charset="-122"/>
                        </a:rPr>
                        <a:t>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rowSpan="3">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8000"/>
                          </a:solidFill>
                          <a:effectLst/>
                          <a:latin typeface="Arial Narrow" panose="020B0606020202030204" pitchFamily="34" charset="0"/>
                          <a:ea typeface="宋体" panose="02010600030101010101" pitchFamily="2" charset="-122"/>
                        </a:rPr>
                        <a:t> </a:t>
                      </a:r>
                    </a:p>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8000"/>
                          </a:solidFill>
                          <a:effectLst/>
                          <a:latin typeface="Arial Narrow" panose="020B0606020202030204" pitchFamily="34" charset="0"/>
                          <a:ea typeface="宋体" panose="02010600030101010101" pitchFamily="2" charset="-122"/>
                        </a:rPr>
                        <a:t>0</a:t>
                      </a:r>
                    </a:p>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8000"/>
                          </a:solidFill>
                          <a:effectLst/>
                          <a:latin typeface="Arial Narrow" panose="020B0606020202030204" pitchFamily="34" charset="0"/>
                          <a:ea typeface="宋体" panose="02010600030101010101" pitchFamily="2" charset="-122"/>
                        </a:rPr>
                        <a: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00FF"/>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00FF"/>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FF5050"/>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1963">
                <a:tc vMerge="1">
                  <a:txBody>
                    <a:bodyPr/>
                    <a:lstStyle/>
                    <a:p>
                      <a:endParaRPr lang="zh-CN" altLang="en-US"/>
                    </a:p>
                  </a:txBody>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00FF"/>
                          </a:solidFill>
                          <a:effectLst/>
                          <a:latin typeface="Arial Narrow" panose="020B060602020203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00FF"/>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FF5050"/>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vMerge="1">
                  <a:txBody>
                    <a:bodyPr/>
                    <a:lstStyle/>
                    <a:p>
                      <a:endParaRPr lang="zh-CN" altLang="en-US"/>
                    </a:p>
                  </a:txBody>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00FF"/>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00FF"/>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FF5050"/>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38">
                <a:tc rowSpan="3">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8000"/>
                          </a:solidFill>
                          <a:effectLst/>
                          <a:latin typeface="Arial Narrow" panose="020B0606020202030204" pitchFamily="34" charset="0"/>
                          <a:ea typeface="宋体" panose="02010600030101010101" pitchFamily="2" charset="-122"/>
                        </a:rPr>
                        <a:t> </a:t>
                      </a:r>
                    </a:p>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8000"/>
                          </a:solidFill>
                          <a:effectLst/>
                          <a:latin typeface="Arial Narrow" panose="020B0606020202030204" pitchFamily="34" charset="0"/>
                          <a:ea typeface="宋体" panose="02010600030101010101" pitchFamily="2" charset="-122"/>
                        </a:rPr>
                        <a:t>1</a:t>
                      </a:r>
                    </a:p>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8000"/>
                          </a:solidFill>
                          <a:effectLst/>
                          <a:latin typeface="Arial Narrow" panose="020B0606020202030204" pitchFamily="34" charset="0"/>
                          <a:ea typeface="宋体" panose="02010600030101010101" pitchFamily="2" charset="-122"/>
                        </a:rPr>
                        <a: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00FF"/>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00FF"/>
                          </a:solidFill>
                          <a:effectLst/>
                          <a:latin typeface="Arial Narrow" panose="020B060602020203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FF5050"/>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vMerge="1">
                  <a:txBody>
                    <a:bodyPr/>
                    <a:lstStyle/>
                    <a:p>
                      <a:endParaRPr lang="zh-CN" altLang="en-US"/>
                    </a:p>
                  </a:txBody>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00FF"/>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00FF"/>
                          </a:solidFill>
                          <a:effectLst/>
                          <a:latin typeface="Arial Narrow" panose="020B060602020203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FF5050"/>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38">
                <a:tc vMerge="1">
                  <a:txBody>
                    <a:bodyPr/>
                    <a:lstStyle/>
                    <a:p>
                      <a:endParaRPr lang="zh-CN" altLang="en-US"/>
                    </a:p>
                  </a:txBody>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00FF"/>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0000FF"/>
                          </a:solidFill>
                          <a:effectLst/>
                          <a:latin typeface="Arial Narrow" panose="020B0606020202030204" pitchFamily="34" charset="0"/>
                          <a:ea typeface="宋体" panose="02010600030101010101"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r>
                        <a:rPr kumimoji="0" lang="en-US" altLang="zh-CN" sz="2100" b="1" i="0" u="none" strike="noStrike" cap="none" normalizeH="0" baseline="0" smtClean="0">
                          <a:ln>
                            <a:noFill/>
                          </a:ln>
                          <a:solidFill>
                            <a:srgbClr val="FF5050"/>
                          </a:solidFill>
                          <a:effectLst/>
                          <a:latin typeface="Arial Narrow" panose="020B0606020202030204" pitchFamily="34"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556257" name="Group 225"/>
          <p:cNvGraphicFramePr>
            <a:graphicFrameLocks noGrp="1"/>
          </p:cNvGraphicFramePr>
          <p:nvPr/>
        </p:nvGraphicFramePr>
        <p:xfrm>
          <a:off x="3983038" y="5308600"/>
          <a:ext cx="4940300" cy="975360"/>
        </p:xfrm>
        <a:graphic>
          <a:graphicData uri="http://schemas.openxmlformats.org/drawingml/2006/table">
            <a:tbl>
              <a:tblPr/>
              <a:tblGrid>
                <a:gridCol w="804862"/>
                <a:gridCol w="827088"/>
                <a:gridCol w="817562"/>
                <a:gridCol w="842963"/>
                <a:gridCol w="827087"/>
                <a:gridCol w="820738"/>
              </a:tblGrid>
              <a:tr h="414338">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400" b="1" i="0" u="none" strike="noStrike" cap="none" normalizeH="0" baseline="0" smtClean="0">
                          <a:ln>
                            <a:noFill/>
                          </a:ln>
                          <a:solidFill>
                            <a:srgbClr val="009900"/>
                          </a:solidFill>
                          <a:effectLst/>
                          <a:latin typeface="Times New Roman" panose="02020603050405020304" pitchFamily="18" charset="0"/>
                          <a:ea typeface="黑体" panose="02010609060101010101" pitchFamily="49" charset="-122"/>
                        </a:rPr>
                        <a:t>0</a:t>
                      </a:r>
                      <a:endParaRPr kumimoji="0" lang="en-US" altLang="zh-CN" sz="2400" b="1" i="0" u="none" strike="noStrike" cap="none" normalizeH="0" baseline="0" smtClean="0">
                        <a:ln>
                          <a:noFill/>
                        </a:ln>
                        <a:solidFill>
                          <a:srgbClr val="009900"/>
                        </a:solidFill>
                        <a:effectLst/>
                        <a:latin typeface="Arial Narrow" panose="020B060602020203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400" b="1" i="0" u="none" strike="noStrike" cap="none" normalizeH="0" baseline="0" smtClean="0">
                          <a:ln>
                            <a:noFill/>
                          </a:ln>
                          <a:solidFill>
                            <a:srgbClr val="FF0000"/>
                          </a:solidFill>
                          <a:effectLst/>
                          <a:latin typeface="Times New Roman" panose="02020603050405020304" pitchFamily="18" charset="0"/>
                          <a:ea typeface="黑体" panose="02010609060101010101" pitchFamily="49" charset="-122"/>
                        </a:rPr>
                        <a:t>1</a:t>
                      </a:r>
                      <a:endParaRPr kumimoji="0" lang="en-US" altLang="zh-CN" sz="2400" b="1" i="0" u="none" strike="noStrike" cap="none" normalizeH="0" baseline="0" smtClean="0">
                        <a:ln>
                          <a:noFill/>
                        </a:ln>
                        <a:solidFill>
                          <a:srgbClr val="FF0000"/>
                        </a:solidFill>
                        <a:effectLst/>
                        <a:latin typeface="Arial Narrow" panose="020B060602020203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400" b="1" i="0" u="none" strike="noStrike" cap="none" normalizeH="0" baseline="0" smtClean="0">
                          <a:ln>
                            <a:noFill/>
                          </a:ln>
                          <a:solidFill>
                            <a:srgbClr val="FF0000"/>
                          </a:solidFill>
                          <a:effectLst/>
                          <a:latin typeface="Times New Roman" panose="02020603050405020304" pitchFamily="18" charset="0"/>
                          <a:ea typeface="黑体" panose="02010609060101010101" pitchFamily="49" charset="-122"/>
                        </a:rPr>
                        <a:t>1</a:t>
                      </a:r>
                      <a:endParaRPr kumimoji="0" lang="en-US" altLang="zh-CN" sz="2400" b="1" i="0" u="none" strike="noStrike" cap="none" normalizeH="0" baseline="0" smtClean="0">
                        <a:ln>
                          <a:noFill/>
                        </a:ln>
                        <a:solidFill>
                          <a:srgbClr val="FF0000"/>
                        </a:solidFill>
                        <a:effectLst/>
                        <a:latin typeface="Arial Narrow" panose="020B060602020203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endParaRPr kumimoji="0" lang="zh-CN" altLang="zh-CN" sz="26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endParaRPr kumimoji="0" lang="zh-CN" altLang="zh-CN" sz="26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endParaRPr kumimoji="0" lang="zh-CN" altLang="zh-CN" sz="2600" b="1" i="0" u="none" strike="noStrike" cap="none" normalizeH="0" baseline="0" smtClean="0">
                        <a:ln>
                          <a:noFill/>
                        </a:ln>
                        <a:solidFill>
                          <a:srgbClr val="FF0000"/>
                        </a:solidFill>
                        <a:effectLst/>
                        <a:latin typeface="Arial Narrow" panose="020B060602020203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chemeClr val="bg1"/>
                    </a:solidFill>
                  </a:tcPr>
                </a:tc>
              </a:tr>
              <a:tr h="347663">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400" b="1" i="0" u="none" strike="noStrike" cap="none" normalizeH="0" baseline="0" smtClean="0">
                          <a:ln>
                            <a:noFill/>
                          </a:ln>
                          <a:solidFill>
                            <a:srgbClr val="009900"/>
                          </a:solidFill>
                          <a:effectLst/>
                          <a:latin typeface="Times New Roman" panose="02020603050405020304" pitchFamily="18" charset="0"/>
                          <a:ea typeface="黑体" panose="02010609060101010101" pitchFamily="49" charset="-122"/>
                        </a:rPr>
                        <a:t>1</a:t>
                      </a:r>
                      <a:endParaRPr kumimoji="0" lang="en-US" altLang="zh-CN" sz="2400" b="1" i="0" u="none" strike="noStrike" cap="none" normalizeH="0" baseline="0" smtClean="0">
                        <a:ln>
                          <a:noFill/>
                        </a:ln>
                        <a:solidFill>
                          <a:srgbClr val="009900"/>
                        </a:solidFill>
                        <a:effectLst/>
                        <a:latin typeface="Arial Narrow" panose="020B060602020203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400" b="1" i="0" u="none" strike="noStrike" cap="none" normalizeH="0" baseline="0" smtClean="0">
                          <a:ln>
                            <a:noFill/>
                          </a:ln>
                          <a:solidFill>
                            <a:srgbClr val="FF0000"/>
                          </a:solidFill>
                          <a:effectLst/>
                          <a:latin typeface="Times New Roman" panose="02020603050405020304" pitchFamily="18" charset="0"/>
                          <a:ea typeface="黑体" panose="02010609060101010101" pitchFamily="49" charset="-122"/>
                        </a:rPr>
                        <a:t>1</a:t>
                      </a:r>
                      <a:endParaRPr kumimoji="0" lang="en-US" altLang="zh-CN" sz="2400" b="1" i="0" u="none" strike="noStrike" cap="none" normalizeH="0" baseline="0" smtClean="0">
                        <a:ln>
                          <a:noFill/>
                        </a:ln>
                        <a:solidFill>
                          <a:srgbClr val="FF0000"/>
                        </a:solidFill>
                        <a:effectLst/>
                        <a:latin typeface="Arial Narrow" panose="020B060602020203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r>
                        <a:rPr kumimoji="0" lang="en-US" altLang="zh-CN" sz="2400" b="1" i="0" u="none" strike="noStrike" cap="none" normalizeH="0" baseline="0" smtClean="0">
                          <a:ln>
                            <a:noFill/>
                          </a:ln>
                          <a:solidFill>
                            <a:srgbClr val="FF0000"/>
                          </a:solidFill>
                          <a:effectLst/>
                          <a:latin typeface="Times New Roman" panose="02020603050405020304" pitchFamily="18" charset="0"/>
                          <a:ea typeface="黑体" panose="02010609060101010101" pitchFamily="49" charset="-122"/>
                        </a:rPr>
                        <a:t>1</a:t>
                      </a:r>
                      <a:endParaRPr kumimoji="0" lang="en-US" altLang="zh-CN" sz="2400" b="1" i="0" u="none" strike="noStrike" cap="none" normalizeH="0" baseline="0" smtClean="0">
                        <a:ln>
                          <a:noFill/>
                        </a:ln>
                        <a:solidFill>
                          <a:srgbClr val="FF0000"/>
                        </a:solidFill>
                        <a:effectLst/>
                        <a:latin typeface="Arial Narrow" panose="020B060602020203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endParaRPr kumimoji="0" lang="zh-CN" altLang="zh-CN" sz="26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endParaRPr kumimoji="0" lang="zh-CN" altLang="zh-CN" sz="26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tabLst/>
                      </a:pPr>
                      <a:endParaRPr kumimoji="0" lang="zh-CN" altLang="zh-CN" sz="2600" b="1" i="0" u="none" strike="noStrike" cap="none" normalizeH="0" baseline="0" smtClean="0">
                        <a:ln>
                          <a:noFill/>
                        </a:ln>
                        <a:solidFill>
                          <a:srgbClr val="FF0000"/>
                        </a:solidFill>
                        <a:effectLst/>
                        <a:latin typeface="Arial Narrow" panose="020B0606020202030204" pitchFamily="34" charset="0"/>
                        <a:ea typeface="宋体" panose="02010600030101010101" pitchFamily="2"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bl>
          </a:graphicData>
        </a:graphic>
      </p:graphicFrame>
      <p:sp>
        <p:nvSpPr>
          <p:cNvPr id="556120" name="Rectangle 88"/>
          <p:cNvSpPr>
            <a:spLocks noChangeArrowheads="1"/>
          </p:cNvSpPr>
          <p:nvPr/>
        </p:nvSpPr>
        <p:spPr bwMode="auto">
          <a:xfrm>
            <a:off x="6697663" y="5375275"/>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a:solidFill>
                  <a:srgbClr val="0000FF"/>
                </a:solidFill>
                <a:latin typeface="Arial" panose="020B0604020202020204" pitchFamily="34" charset="0"/>
              </a:rPr>
              <a:t>1</a:t>
            </a:r>
          </a:p>
        </p:txBody>
      </p:sp>
      <p:sp>
        <p:nvSpPr>
          <p:cNvPr id="556121" name="Rectangle 89"/>
          <p:cNvSpPr>
            <a:spLocks noChangeArrowheads="1"/>
          </p:cNvSpPr>
          <p:nvPr/>
        </p:nvSpPr>
        <p:spPr bwMode="auto">
          <a:xfrm>
            <a:off x="7537450" y="5375275"/>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a:solidFill>
                  <a:srgbClr val="0000FF"/>
                </a:solidFill>
                <a:latin typeface="Arial" panose="020B0604020202020204" pitchFamily="34" charset="0"/>
              </a:rPr>
              <a:t>0</a:t>
            </a:r>
          </a:p>
        </p:txBody>
      </p:sp>
      <p:sp>
        <p:nvSpPr>
          <p:cNvPr id="556122" name="Rectangle 90"/>
          <p:cNvSpPr>
            <a:spLocks noChangeArrowheads="1"/>
          </p:cNvSpPr>
          <p:nvPr/>
        </p:nvSpPr>
        <p:spPr bwMode="auto">
          <a:xfrm>
            <a:off x="8355013" y="5375275"/>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a:solidFill>
                  <a:srgbClr val="FF0000"/>
                </a:solidFill>
                <a:latin typeface="Arial" panose="020B0604020202020204" pitchFamily="34" charset="0"/>
              </a:rPr>
              <a:t>0</a:t>
            </a:r>
          </a:p>
        </p:txBody>
      </p:sp>
      <p:sp>
        <p:nvSpPr>
          <p:cNvPr id="556123" name="Rectangle 91"/>
          <p:cNvSpPr>
            <a:spLocks noChangeArrowheads="1"/>
          </p:cNvSpPr>
          <p:nvPr/>
        </p:nvSpPr>
        <p:spPr bwMode="auto">
          <a:xfrm>
            <a:off x="6697663" y="5872163"/>
            <a:ext cx="325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a:solidFill>
                  <a:srgbClr val="0000FF"/>
                </a:solidFill>
                <a:latin typeface="Arial" panose="020B0604020202020204" pitchFamily="34" charset="0"/>
              </a:rPr>
              <a:t>0</a:t>
            </a:r>
          </a:p>
        </p:txBody>
      </p:sp>
      <p:sp>
        <p:nvSpPr>
          <p:cNvPr id="556124" name="Rectangle 92"/>
          <p:cNvSpPr>
            <a:spLocks noChangeArrowheads="1"/>
          </p:cNvSpPr>
          <p:nvPr/>
        </p:nvSpPr>
        <p:spPr bwMode="auto">
          <a:xfrm>
            <a:off x="7537450" y="5872163"/>
            <a:ext cx="325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a:solidFill>
                  <a:srgbClr val="0000FF"/>
                </a:solidFill>
                <a:latin typeface="Arial" panose="020B0604020202020204" pitchFamily="34" charset="0"/>
              </a:rPr>
              <a:t>0</a:t>
            </a:r>
          </a:p>
        </p:txBody>
      </p:sp>
      <p:sp>
        <p:nvSpPr>
          <p:cNvPr id="556125" name="Rectangle 93"/>
          <p:cNvSpPr>
            <a:spLocks noChangeArrowheads="1"/>
          </p:cNvSpPr>
          <p:nvPr/>
        </p:nvSpPr>
        <p:spPr bwMode="auto">
          <a:xfrm>
            <a:off x="8355013" y="5897563"/>
            <a:ext cx="31273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800">
                <a:solidFill>
                  <a:srgbClr val="FF0000"/>
                </a:solidFill>
                <a:latin typeface="Arial" panose="020B0604020202020204" pitchFamily="34" charset="0"/>
              </a:rPr>
              <a:t>1</a:t>
            </a:r>
          </a:p>
        </p:txBody>
      </p:sp>
      <p:sp>
        <p:nvSpPr>
          <p:cNvPr id="556126" name="Oval 94"/>
          <p:cNvSpPr>
            <a:spLocks noChangeArrowheads="1"/>
          </p:cNvSpPr>
          <p:nvPr/>
        </p:nvSpPr>
        <p:spPr bwMode="auto">
          <a:xfrm>
            <a:off x="2840038" y="5678488"/>
            <a:ext cx="536575" cy="493712"/>
          </a:xfrm>
          <a:prstGeom prst="ellipse">
            <a:avLst/>
          </a:prstGeom>
          <a:noFill/>
          <a:ln w="38100">
            <a:solidFill>
              <a:srgbClr val="33CC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aphicFrame>
        <p:nvGraphicFramePr>
          <p:cNvPr id="556127" name="Object 95"/>
          <p:cNvGraphicFramePr>
            <a:graphicFrameLocks noChangeAspect="1"/>
          </p:cNvGraphicFramePr>
          <p:nvPr/>
        </p:nvGraphicFramePr>
        <p:xfrm>
          <a:off x="2155825" y="6251575"/>
          <a:ext cx="1787525" cy="569913"/>
        </p:xfrm>
        <a:graphic>
          <a:graphicData uri="http://schemas.openxmlformats.org/presentationml/2006/ole">
            <mc:AlternateContent xmlns:mc="http://schemas.openxmlformats.org/markup-compatibility/2006">
              <mc:Choice xmlns:v="urn:schemas-microsoft-com:vml" Requires="v">
                <p:oleObj spid="_x0000_s556359" name="Equation" r:id="rId3" imgW="838080" imgH="266400" progId="Equation.DSMT4">
                  <p:embed/>
                </p:oleObj>
              </mc:Choice>
              <mc:Fallback>
                <p:oleObj name="Equation" r:id="rId3" imgW="838080" imgH="266400" progId="Equation.DSMT4">
                  <p:embed/>
                  <p:pic>
                    <p:nvPicPr>
                      <p:cNvPr id="0" name="Object 9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5825" y="6251575"/>
                        <a:ext cx="1787525"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56128" name="Group 96"/>
          <p:cNvGrpSpPr>
            <a:grpSpLocks/>
          </p:cNvGrpSpPr>
          <p:nvPr/>
        </p:nvGrpSpPr>
        <p:grpSpPr bwMode="auto">
          <a:xfrm>
            <a:off x="574675" y="1414463"/>
            <a:ext cx="3224213" cy="2533650"/>
            <a:chOff x="490" y="2317"/>
            <a:chExt cx="2031" cy="1596"/>
          </a:xfrm>
        </p:grpSpPr>
        <p:sp>
          <p:nvSpPr>
            <p:cNvPr id="556129" name="Oval 97"/>
            <p:cNvSpPr>
              <a:spLocks noChangeArrowheads="1"/>
            </p:cNvSpPr>
            <p:nvPr/>
          </p:nvSpPr>
          <p:spPr bwMode="auto">
            <a:xfrm>
              <a:off x="746" y="3144"/>
              <a:ext cx="240" cy="240"/>
            </a:xfrm>
            <a:prstGeom prst="ellipse">
              <a:avLst/>
            </a:prstGeom>
            <a:noFill/>
            <a:ln w="28575">
              <a:solidFill>
                <a:srgbClr val="FF00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56130" name="Rectangle 98"/>
            <p:cNvSpPr>
              <a:spLocks noChangeArrowheads="1"/>
            </p:cNvSpPr>
            <p:nvPr/>
          </p:nvSpPr>
          <p:spPr bwMode="auto">
            <a:xfrm>
              <a:off x="494" y="2346"/>
              <a:ext cx="46"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300" b="0">
                  <a:solidFill>
                    <a:srgbClr val="000000"/>
                  </a:solidFill>
                  <a:latin typeface="Times New Roman" panose="02020603050405020304" pitchFamily="18" charset="0"/>
                </a:rPr>
                <a:t> </a:t>
              </a:r>
              <a:endParaRPr lang="en-US" altLang="zh-CN" sz="1800">
                <a:latin typeface="Arial" panose="020B0604020202020204" pitchFamily="34" charset="0"/>
              </a:endParaRPr>
            </a:p>
          </p:txBody>
        </p:sp>
        <p:sp>
          <p:nvSpPr>
            <p:cNvPr id="556131" name="Freeform 99"/>
            <p:cNvSpPr>
              <a:spLocks/>
            </p:cNvSpPr>
            <p:nvPr/>
          </p:nvSpPr>
          <p:spPr bwMode="auto">
            <a:xfrm>
              <a:off x="964" y="2891"/>
              <a:ext cx="34" cy="143"/>
            </a:xfrm>
            <a:custGeom>
              <a:avLst/>
              <a:gdLst>
                <a:gd name="T0" fmla="*/ 0 w 34"/>
                <a:gd name="T1" fmla="*/ 143 h 143"/>
                <a:gd name="T2" fmla="*/ 34 w 34"/>
                <a:gd name="T3" fmla="*/ 143 h 143"/>
                <a:gd name="T4" fmla="*/ 20 w 34"/>
                <a:gd name="T5" fmla="*/ 0 h 143"/>
                <a:gd name="T6" fmla="*/ 0 w 34"/>
                <a:gd name="T7" fmla="*/ 143 h 143"/>
              </a:gdLst>
              <a:ahLst/>
              <a:cxnLst>
                <a:cxn ang="0">
                  <a:pos x="T0" y="T1"/>
                </a:cxn>
                <a:cxn ang="0">
                  <a:pos x="T2" y="T3"/>
                </a:cxn>
                <a:cxn ang="0">
                  <a:pos x="T4" y="T5"/>
                </a:cxn>
                <a:cxn ang="0">
                  <a:pos x="T6" y="T7"/>
                </a:cxn>
              </a:cxnLst>
              <a:rect l="0" t="0" r="r" b="b"/>
              <a:pathLst>
                <a:path w="34" h="143">
                  <a:moveTo>
                    <a:pt x="0" y="143"/>
                  </a:moveTo>
                  <a:lnTo>
                    <a:pt x="34" y="143"/>
                  </a:lnTo>
                  <a:lnTo>
                    <a:pt x="20" y="0"/>
                  </a:lnTo>
                  <a:lnTo>
                    <a:pt x="0" y="143"/>
                  </a:lnTo>
                  <a:close/>
                </a:path>
              </a:pathLst>
            </a:custGeom>
            <a:solidFill>
              <a:srgbClr val="000000"/>
            </a:solidFill>
            <a:ln w="6350">
              <a:solidFill>
                <a:srgbClr val="000000"/>
              </a:solidFill>
              <a:prstDash val="solid"/>
              <a:round/>
              <a:headEnd/>
              <a:tailEnd/>
            </a:ln>
          </p:spPr>
          <p:txBody>
            <a:bodyPr/>
            <a:lstStyle/>
            <a:p>
              <a:endParaRPr lang="zh-CN" altLang="en-US"/>
            </a:p>
          </p:txBody>
        </p:sp>
        <p:sp>
          <p:nvSpPr>
            <p:cNvPr id="556132" name="Line 100"/>
            <p:cNvSpPr>
              <a:spLocks noChangeShapeType="1"/>
            </p:cNvSpPr>
            <p:nvPr/>
          </p:nvSpPr>
          <p:spPr bwMode="auto">
            <a:xfrm flipV="1">
              <a:off x="980" y="3036"/>
              <a:ext cx="1" cy="5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6133" name="Rectangle 101"/>
            <p:cNvSpPr>
              <a:spLocks noChangeArrowheads="1"/>
            </p:cNvSpPr>
            <p:nvPr/>
          </p:nvSpPr>
          <p:spPr bwMode="auto">
            <a:xfrm>
              <a:off x="2335" y="2332"/>
              <a:ext cx="168"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6134" name="Rectangle 102"/>
            <p:cNvSpPr>
              <a:spLocks noChangeArrowheads="1"/>
            </p:cNvSpPr>
            <p:nvPr/>
          </p:nvSpPr>
          <p:spPr bwMode="auto">
            <a:xfrm>
              <a:off x="2333" y="2396"/>
              <a:ext cx="16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b="0">
                  <a:solidFill>
                    <a:srgbClr val="000000"/>
                  </a:solidFill>
                  <a:latin typeface="Times New Roman" panose="02020603050405020304" pitchFamily="18" charset="0"/>
                </a:rPr>
                <a:t>1/0</a:t>
              </a:r>
              <a:endParaRPr lang="en-US" altLang="zh-CN" sz="1800">
                <a:latin typeface="Arial" panose="020B0604020202020204" pitchFamily="34" charset="0"/>
              </a:endParaRPr>
            </a:p>
          </p:txBody>
        </p:sp>
        <p:sp>
          <p:nvSpPr>
            <p:cNvPr id="556135" name="Rectangle 103"/>
            <p:cNvSpPr>
              <a:spLocks noChangeArrowheads="1"/>
            </p:cNvSpPr>
            <p:nvPr/>
          </p:nvSpPr>
          <p:spPr bwMode="auto">
            <a:xfrm>
              <a:off x="2499" y="2450"/>
              <a:ext cx="22"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100" b="0">
                  <a:solidFill>
                    <a:srgbClr val="000000"/>
                  </a:solidFill>
                  <a:latin typeface="Times New Roman" panose="02020603050405020304" pitchFamily="18" charset="0"/>
                </a:rPr>
                <a:t> </a:t>
              </a:r>
              <a:endParaRPr lang="en-US" altLang="zh-CN" sz="1800">
                <a:latin typeface="Arial" panose="020B0604020202020204" pitchFamily="34" charset="0"/>
              </a:endParaRPr>
            </a:p>
          </p:txBody>
        </p:sp>
        <p:sp>
          <p:nvSpPr>
            <p:cNvPr id="556136" name="Freeform 104"/>
            <p:cNvSpPr>
              <a:spLocks/>
            </p:cNvSpPr>
            <p:nvPr/>
          </p:nvSpPr>
          <p:spPr bwMode="auto">
            <a:xfrm>
              <a:off x="1981" y="3366"/>
              <a:ext cx="34" cy="143"/>
            </a:xfrm>
            <a:custGeom>
              <a:avLst/>
              <a:gdLst>
                <a:gd name="T0" fmla="*/ 0 w 34"/>
                <a:gd name="T1" fmla="*/ 0 h 143"/>
                <a:gd name="T2" fmla="*/ 34 w 34"/>
                <a:gd name="T3" fmla="*/ 0 h 143"/>
                <a:gd name="T4" fmla="*/ 22 w 34"/>
                <a:gd name="T5" fmla="*/ 143 h 143"/>
                <a:gd name="T6" fmla="*/ 0 w 34"/>
                <a:gd name="T7" fmla="*/ 0 h 143"/>
              </a:gdLst>
              <a:ahLst/>
              <a:cxnLst>
                <a:cxn ang="0">
                  <a:pos x="T0" y="T1"/>
                </a:cxn>
                <a:cxn ang="0">
                  <a:pos x="T2" y="T3"/>
                </a:cxn>
                <a:cxn ang="0">
                  <a:pos x="T4" y="T5"/>
                </a:cxn>
                <a:cxn ang="0">
                  <a:pos x="T6" y="T7"/>
                </a:cxn>
              </a:cxnLst>
              <a:rect l="0" t="0" r="r" b="b"/>
              <a:pathLst>
                <a:path w="34" h="143">
                  <a:moveTo>
                    <a:pt x="0" y="0"/>
                  </a:moveTo>
                  <a:lnTo>
                    <a:pt x="34" y="0"/>
                  </a:lnTo>
                  <a:lnTo>
                    <a:pt x="22" y="143"/>
                  </a:lnTo>
                  <a:lnTo>
                    <a:pt x="0" y="0"/>
                  </a:lnTo>
                  <a:close/>
                </a:path>
              </a:pathLst>
            </a:custGeom>
            <a:solidFill>
              <a:srgbClr val="000000"/>
            </a:solidFill>
            <a:ln w="6350">
              <a:solidFill>
                <a:srgbClr val="000000"/>
              </a:solidFill>
              <a:prstDash val="solid"/>
              <a:round/>
              <a:headEnd/>
              <a:tailEnd/>
            </a:ln>
          </p:spPr>
          <p:txBody>
            <a:bodyPr/>
            <a:lstStyle/>
            <a:p>
              <a:endParaRPr lang="zh-CN" altLang="en-US"/>
            </a:p>
          </p:txBody>
        </p:sp>
        <p:sp>
          <p:nvSpPr>
            <p:cNvPr id="556137" name="Line 105"/>
            <p:cNvSpPr>
              <a:spLocks noChangeShapeType="1"/>
            </p:cNvSpPr>
            <p:nvPr/>
          </p:nvSpPr>
          <p:spPr bwMode="auto">
            <a:xfrm>
              <a:off x="1999" y="2843"/>
              <a:ext cx="1" cy="52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6138" name="Freeform 106"/>
            <p:cNvSpPr>
              <a:spLocks/>
            </p:cNvSpPr>
            <p:nvPr/>
          </p:nvSpPr>
          <p:spPr bwMode="auto">
            <a:xfrm>
              <a:off x="1821" y="2529"/>
              <a:ext cx="360" cy="366"/>
            </a:xfrm>
            <a:custGeom>
              <a:avLst/>
              <a:gdLst>
                <a:gd name="T0" fmla="*/ 52 w 360"/>
                <a:gd name="T1" fmla="*/ 53 h 366"/>
                <a:gd name="T2" fmla="*/ 30 w 360"/>
                <a:gd name="T3" fmla="*/ 82 h 366"/>
                <a:gd name="T4" fmla="*/ 14 w 360"/>
                <a:gd name="T5" fmla="*/ 116 h 366"/>
                <a:gd name="T6" fmla="*/ 4 w 360"/>
                <a:gd name="T7" fmla="*/ 149 h 366"/>
                <a:gd name="T8" fmla="*/ 0 w 360"/>
                <a:gd name="T9" fmla="*/ 184 h 366"/>
                <a:gd name="T10" fmla="*/ 4 w 360"/>
                <a:gd name="T11" fmla="*/ 219 h 366"/>
                <a:gd name="T12" fmla="*/ 12 w 360"/>
                <a:gd name="T13" fmla="*/ 252 h 366"/>
                <a:gd name="T14" fmla="*/ 30 w 360"/>
                <a:gd name="T15" fmla="*/ 283 h 366"/>
                <a:gd name="T16" fmla="*/ 52 w 360"/>
                <a:gd name="T17" fmla="*/ 312 h 366"/>
                <a:gd name="T18" fmla="*/ 81 w 360"/>
                <a:gd name="T19" fmla="*/ 337 h 366"/>
                <a:gd name="T20" fmla="*/ 113 w 360"/>
                <a:gd name="T21" fmla="*/ 354 h 366"/>
                <a:gd name="T22" fmla="*/ 145 w 360"/>
                <a:gd name="T23" fmla="*/ 364 h 366"/>
                <a:gd name="T24" fmla="*/ 180 w 360"/>
                <a:gd name="T25" fmla="*/ 366 h 366"/>
                <a:gd name="T26" fmla="*/ 214 w 360"/>
                <a:gd name="T27" fmla="*/ 364 h 366"/>
                <a:gd name="T28" fmla="*/ 249 w 360"/>
                <a:gd name="T29" fmla="*/ 354 h 366"/>
                <a:gd name="T30" fmla="*/ 279 w 360"/>
                <a:gd name="T31" fmla="*/ 337 h 366"/>
                <a:gd name="T32" fmla="*/ 307 w 360"/>
                <a:gd name="T33" fmla="*/ 314 h 366"/>
                <a:gd name="T34" fmla="*/ 330 w 360"/>
                <a:gd name="T35" fmla="*/ 285 h 366"/>
                <a:gd name="T36" fmla="*/ 346 w 360"/>
                <a:gd name="T37" fmla="*/ 254 h 366"/>
                <a:gd name="T38" fmla="*/ 356 w 360"/>
                <a:gd name="T39" fmla="*/ 219 h 366"/>
                <a:gd name="T40" fmla="*/ 360 w 360"/>
                <a:gd name="T41" fmla="*/ 184 h 366"/>
                <a:gd name="T42" fmla="*/ 356 w 360"/>
                <a:gd name="T43" fmla="*/ 149 h 366"/>
                <a:gd name="T44" fmla="*/ 346 w 360"/>
                <a:gd name="T45" fmla="*/ 116 h 366"/>
                <a:gd name="T46" fmla="*/ 330 w 360"/>
                <a:gd name="T47" fmla="*/ 82 h 366"/>
                <a:gd name="T48" fmla="*/ 307 w 360"/>
                <a:gd name="T49" fmla="*/ 53 h 366"/>
                <a:gd name="T50" fmla="*/ 279 w 360"/>
                <a:gd name="T51" fmla="*/ 31 h 366"/>
                <a:gd name="T52" fmla="*/ 249 w 360"/>
                <a:gd name="T53" fmla="*/ 12 h 366"/>
                <a:gd name="T54" fmla="*/ 214 w 360"/>
                <a:gd name="T55" fmla="*/ 2 h 366"/>
                <a:gd name="T56" fmla="*/ 180 w 360"/>
                <a:gd name="T57" fmla="*/ 0 h 366"/>
                <a:gd name="T58" fmla="*/ 145 w 360"/>
                <a:gd name="T59" fmla="*/ 2 h 366"/>
                <a:gd name="T60" fmla="*/ 113 w 360"/>
                <a:gd name="T61" fmla="*/ 12 h 366"/>
                <a:gd name="T62" fmla="*/ 81 w 360"/>
                <a:gd name="T63" fmla="*/ 31 h 366"/>
                <a:gd name="T64" fmla="*/ 52 w 360"/>
                <a:gd name="T65" fmla="*/ 53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0" h="366">
                  <a:moveTo>
                    <a:pt x="52" y="53"/>
                  </a:moveTo>
                  <a:lnTo>
                    <a:pt x="30" y="82"/>
                  </a:lnTo>
                  <a:lnTo>
                    <a:pt x="14" y="116"/>
                  </a:lnTo>
                  <a:lnTo>
                    <a:pt x="4" y="149"/>
                  </a:lnTo>
                  <a:lnTo>
                    <a:pt x="0" y="184"/>
                  </a:lnTo>
                  <a:lnTo>
                    <a:pt x="4" y="219"/>
                  </a:lnTo>
                  <a:lnTo>
                    <a:pt x="12" y="252"/>
                  </a:lnTo>
                  <a:lnTo>
                    <a:pt x="30" y="283"/>
                  </a:lnTo>
                  <a:lnTo>
                    <a:pt x="52" y="312"/>
                  </a:lnTo>
                  <a:lnTo>
                    <a:pt x="81" y="337"/>
                  </a:lnTo>
                  <a:lnTo>
                    <a:pt x="113" y="354"/>
                  </a:lnTo>
                  <a:lnTo>
                    <a:pt x="145" y="364"/>
                  </a:lnTo>
                  <a:lnTo>
                    <a:pt x="180" y="366"/>
                  </a:lnTo>
                  <a:lnTo>
                    <a:pt x="214" y="364"/>
                  </a:lnTo>
                  <a:lnTo>
                    <a:pt x="249" y="354"/>
                  </a:lnTo>
                  <a:lnTo>
                    <a:pt x="279" y="337"/>
                  </a:lnTo>
                  <a:lnTo>
                    <a:pt x="307" y="314"/>
                  </a:lnTo>
                  <a:lnTo>
                    <a:pt x="330" y="285"/>
                  </a:lnTo>
                  <a:lnTo>
                    <a:pt x="346" y="254"/>
                  </a:lnTo>
                  <a:lnTo>
                    <a:pt x="356" y="219"/>
                  </a:lnTo>
                  <a:lnTo>
                    <a:pt x="360" y="184"/>
                  </a:lnTo>
                  <a:lnTo>
                    <a:pt x="356" y="149"/>
                  </a:lnTo>
                  <a:lnTo>
                    <a:pt x="346" y="116"/>
                  </a:lnTo>
                  <a:lnTo>
                    <a:pt x="330" y="82"/>
                  </a:lnTo>
                  <a:lnTo>
                    <a:pt x="307" y="53"/>
                  </a:lnTo>
                  <a:lnTo>
                    <a:pt x="279" y="31"/>
                  </a:lnTo>
                  <a:lnTo>
                    <a:pt x="249" y="12"/>
                  </a:lnTo>
                  <a:lnTo>
                    <a:pt x="214" y="2"/>
                  </a:lnTo>
                  <a:lnTo>
                    <a:pt x="180" y="0"/>
                  </a:lnTo>
                  <a:lnTo>
                    <a:pt x="145" y="2"/>
                  </a:lnTo>
                  <a:lnTo>
                    <a:pt x="113" y="12"/>
                  </a:lnTo>
                  <a:lnTo>
                    <a:pt x="81" y="31"/>
                  </a:lnTo>
                  <a:lnTo>
                    <a:pt x="52" y="53"/>
                  </a:lnTo>
                  <a:close/>
                </a:path>
              </a:pathLst>
            </a:custGeom>
            <a:solidFill>
              <a:srgbClr val="FFFFFF"/>
            </a:solidFill>
            <a:ln w="60325">
              <a:solidFill>
                <a:srgbClr val="0000FF"/>
              </a:solidFill>
              <a:prstDash val="solid"/>
              <a:round/>
              <a:headEnd/>
              <a:tailEnd/>
            </a:ln>
          </p:spPr>
          <p:txBody>
            <a:bodyPr/>
            <a:lstStyle/>
            <a:p>
              <a:endParaRPr lang="zh-CN" altLang="en-US"/>
            </a:p>
          </p:txBody>
        </p:sp>
        <p:sp>
          <p:nvSpPr>
            <p:cNvPr id="556139" name="Freeform 107"/>
            <p:cNvSpPr>
              <a:spLocks/>
            </p:cNvSpPr>
            <p:nvPr/>
          </p:nvSpPr>
          <p:spPr bwMode="auto">
            <a:xfrm>
              <a:off x="1671" y="2698"/>
              <a:ext cx="141" cy="36"/>
            </a:xfrm>
            <a:custGeom>
              <a:avLst/>
              <a:gdLst>
                <a:gd name="T0" fmla="*/ 0 w 141"/>
                <a:gd name="T1" fmla="*/ 0 h 36"/>
                <a:gd name="T2" fmla="*/ 0 w 141"/>
                <a:gd name="T3" fmla="*/ 36 h 36"/>
                <a:gd name="T4" fmla="*/ 141 w 141"/>
                <a:gd name="T5" fmla="*/ 23 h 36"/>
                <a:gd name="T6" fmla="*/ 0 w 141"/>
                <a:gd name="T7" fmla="*/ 0 h 36"/>
              </a:gdLst>
              <a:ahLst/>
              <a:cxnLst>
                <a:cxn ang="0">
                  <a:pos x="T0" y="T1"/>
                </a:cxn>
                <a:cxn ang="0">
                  <a:pos x="T2" y="T3"/>
                </a:cxn>
                <a:cxn ang="0">
                  <a:pos x="T4" y="T5"/>
                </a:cxn>
                <a:cxn ang="0">
                  <a:pos x="T6" y="T7"/>
                </a:cxn>
              </a:cxnLst>
              <a:rect l="0" t="0" r="r" b="b"/>
              <a:pathLst>
                <a:path w="141" h="36">
                  <a:moveTo>
                    <a:pt x="0" y="0"/>
                  </a:moveTo>
                  <a:lnTo>
                    <a:pt x="0" y="36"/>
                  </a:lnTo>
                  <a:lnTo>
                    <a:pt x="141" y="23"/>
                  </a:lnTo>
                  <a:lnTo>
                    <a:pt x="0" y="0"/>
                  </a:lnTo>
                  <a:close/>
                </a:path>
              </a:pathLst>
            </a:custGeom>
            <a:solidFill>
              <a:srgbClr val="000000"/>
            </a:solidFill>
            <a:ln w="6350">
              <a:solidFill>
                <a:srgbClr val="000000"/>
              </a:solidFill>
              <a:prstDash val="solid"/>
              <a:round/>
              <a:headEnd/>
              <a:tailEnd/>
            </a:ln>
          </p:spPr>
          <p:txBody>
            <a:bodyPr/>
            <a:lstStyle/>
            <a:p>
              <a:endParaRPr lang="zh-CN" altLang="en-US"/>
            </a:p>
          </p:txBody>
        </p:sp>
        <p:sp>
          <p:nvSpPr>
            <p:cNvPr id="556140" name="Line 108"/>
            <p:cNvSpPr>
              <a:spLocks noChangeShapeType="1"/>
            </p:cNvSpPr>
            <p:nvPr/>
          </p:nvSpPr>
          <p:spPr bwMode="auto">
            <a:xfrm>
              <a:off x="1162" y="2717"/>
              <a:ext cx="509"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6141" name="Freeform 109"/>
            <p:cNvSpPr>
              <a:spLocks/>
            </p:cNvSpPr>
            <p:nvPr/>
          </p:nvSpPr>
          <p:spPr bwMode="auto">
            <a:xfrm>
              <a:off x="804" y="2533"/>
              <a:ext cx="358" cy="366"/>
            </a:xfrm>
            <a:custGeom>
              <a:avLst/>
              <a:gdLst>
                <a:gd name="T0" fmla="*/ 53 w 358"/>
                <a:gd name="T1" fmla="*/ 51 h 366"/>
                <a:gd name="T2" fmla="*/ 30 w 358"/>
                <a:gd name="T3" fmla="*/ 81 h 366"/>
                <a:gd name="T4" fmla="*/ 12 w 358"/>
                <a:gd name="T5" fmla="*/ 114 h 366"/>
                <a:gd name="T6" fmla="*/ 2 w 358"/>
                <a:gd name="T7" fmla="*/ 147 h 366"/>
                <a:gd name="T8" fmla="*/ 0 w 358"/>
                <a:gd name="T9" fmla="*/ 182 h 366"/>
                <a:gd name="T10" fmla="*/ 2 w 358"/>
                <a:gd name="T11" fmla="*/ 217 h 366"/>
                <a:gd name="T12" fmla="*/ 12 w 358"/>
                <a:gd name="T13" fmla="*/ 252 h 366"/>
                <a:gd name="T14" fmla="*/ 30 w 358"/>
                <a:gd name="T15" fmla="*/ 284 h 366"/>
                <a:gd name="T16" fmla="*/ 53 w 358"/>
                <a:gd name="T17" fmla="*/ 313 h 366"/>
                <a:gd name="T18" fmla="*/ 81 w 358"/>
                <a:gd name="T19" fmla="*/ 335 h 366"/>
                <a:gd name="T20" fmla="*/ 113 w 358"/>
                <a:gd name="T21" fmla="*/ 352 h 366"/>
                <a:gd name="T22" fmla="*/ 146 w 358"/>
                <a:gd name="T23" fmla="*/ 362 h 366"/>
                <a:gd name="T24" fmla="*/ 180 w 358"/>
                <a:gd name="T25" fmla="*/ 366 h 366"/>
                <a:gd name="T26" fmla="*/ 215 w 358"/>
                <a:gd name="T27" fmla="*/ 362 h 366"/>
                <a:gd name="T28" fmla="*/ 247 w 358"/>
                <a:gd name="T29" fmla="*/ 352 h 366"/>
                <a:gd name="T30" fmla="*/ 277 w 358"/>
                <a:gd name="T31" fmla="*/ 335 h 366"/>
                <a:gd name="T32" fmla="*/ 306 w 358"/>
                <a:gd name="T33" fmla="*/ 313 h 366"/>
                <a:gd name="T34" fmla="*/ 330 w 358"/>
                <a:gd name="T35" fmla="*/ 284 h 366"/>
                <a:gd name="T36" fmla="*/ 346 w 358"/>
                <a:gd name="T37" fmla="*/ 252 h 366"/>
                <a:gd name="T38" fmla="*/ 356 w 358"/>
                <a:gd name="T39" fmla="*/ 217 h 366"/>
                <a:gd name="T40" fmla="*/ 358 w 358"/>
                <a:gd name="T41" fmla="*/ 182 h 366"/>
                <a:gd name="T42" fmla="*/ 356 w 358"/>
                <a:gd name="T43" fmla="*/ 147 h 366"/>
                <a:gd name="T44" fmla="*/ 346 w 358"/>
                <a:gd name="T45" fmla="*/ 114 h 366"/>
                <a:gd name="T46" fmla="*/ 330 w 358"/>
                <a:gd name="T47" fmla="*/ 81 h 366"/>
                <a:gd name="T48" fmla="*/ 306 w 358"/>
                <a:gd name="T49" fmla="*/ 51 h 366"/>
                <a:gd name="T50" fmla="*/ 277 w 358"/>
                <a:gd name="T51" fmla="*/ 29 h 366"/>
                <a:gd name="T52" fmla="*/ 247 w 358"/>
                <a:gd name="T53" fmla="*/ 12 h 366"/>
                <a:gd name="T54" fmla="*/ 215 w 358"/>
                <a:gd name="T55" fmla="*/ 2 h 366"/>
                <a:gd name="T56" fmla="*/ 180 w 358"/>
                <a:gd name="T57" fmla="*/ 0 h 366"/>
                <a:gd name="T58" fmla="*/ 146 w 358"/>
                <a:gd name="T59" fmla="*/ 2 h 366"/>
                <a:gd name="T60" fmla="*/ 113 w 358"/>
                <a:gd name="T61" fmla="*/ 12 h 366"/>
                <a:gd name="T62" fmla="*/ 81 w 358"/>
                <a:gd name="T63" fmla="*/ 29 h 366"/>
                <a:gd name="T64" fmla="*/ 53 w 358"/>
                <a:gd name="T65" fmla="*/ 51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8" h="366">
                  <a:moveTo>
                    <a:pt x="53" y="51"/>
                  </a:moveTo>
                  <a:lnTo>
                    <a:pt x="30" y="81"/>
                  </a:lnTo>
                  <a:lnTo>
                    <a:pt x="12" y="114"/>
                  </a:lnTo>
                  <a:lnTo>
                    <a:pt x="2" y="147"/>
                  </a:lnTo>
                  <a:lnTo>
                    <a:pt x="0" y="182"/>
                  </a:lnTo>
                  <a:lnTo>
                    <a:pt x="2" y="217"/>
                  </a:lnTo>
                  <a:lnTo>
                    <a:pt x="12" y="252"/>
                  </a:lnTo>
                  <a:lnTo>
                    <a:pt x="30" y="284"/>
                  </a:lnTo>
                  <a:lnTo>
                    <a:pt x="53" y="313"/>
                  </a:lnTo>
                  <a:lnTo>
                    <a:pt x="81" y="335"/>
                  </a:lnTo>
                  <a:lnTo>
                    <a:pt x="113" y="352"/>
                  </a:lnTo>
                  <a:lnTo>
                    <a:pt x="146" y="362"/>
                  </a:lnTo>
                  <a:lnTo>
                    <a:pt x="180" y="366"/>
                  </a:lnTo>
                  <a:lnTo>
                    <a:pt x="215" y="362"/>
                  </a:lnTo>
                  <a:lnTo>
                    <a:pt x="247" y="352"/>
                  </a:lnTo>
                  <a:lnTo>
                    <a:pt x="277" y="335"/>
                  </a:lnTo>
                  <a:lnTo>
                    <a:pt x="306" y="313"/>
                  </a:lnTo>
                  <a:lnTo>
                    <a:pt x="330" y="284"/>
                  </a:lnTo>
                  <a:lnTo>
                    <a:pt x="346" y="252"/>
                  </a:lnTo>
                  <a:lnTo>
                    <a:pt x="356" y="217"/>
                  </a:lnTo>
                  <a:lnTo>
                    <a:pt x="358" y="182"/>
                  </a:lnTo>
                  <a:lnTo>
                    <a:pt x="356" y="147"/>
                  </a:lnTo>
                  <a:lnTo>
                    <a:pt x="346" y="114"/>
                  </a:lnTo>
                  <a:lnTo>
                    <a:pt x="330" y="81"/>
                  </a:lnTo>
                  <a:lnTo>
                    <a:pt x="306" y="51"/>
                  </a:lnTo>
                  <a:lnTo>
                    <a:pt x="277" y="29"/>
                  </a:lnTo>
                  <a:lnTo>
                    <a:pt x="247" y="12"/>
                  </a:lnTo>
                  <a:lnTo>
                    <a:pt x="215" y="2"/>
                  </a:lnTo>
                  <a:lnTo>
                    <a:pt x="180" y="0"/>
                  </a:lnTo>
                  <a:lnTo>
                    <a:pt x="146" y="2"/>
                  </a:lnTo>
                  <a:lnTo>
                    <a:pt x="113" y="12"/>
                  </a:lnTo>
                  <a:lnTo>
                    <a:pt x="81" y="29"/>
                  </a:lnTo>
                  <a:lnTo>
                    <a:pt x="53" y="51"/>
                  </a:lnTo>
                  <a:close/>
                </a:path>
              </a:pathLst>
            </a:custGeom>
            <a:solidFill>
              <a:srgbClr val="FFFFFF"/>
            </a:solidFill>
            <a:ln w="60325">
              <a:solidFill>
                <a:srgbClr val="0000FF"/>
              </a:solidFill>
              <a:prstDash val="solid"/>
              <a:round/>
              <a:headEnd/>
              <a:tailEnd/>
            </a:ln>
          </p:spPr>
          <p:txBody>
            <a:bodyPr/>
            <a:lstStyle/>
            <a:p>
              <a:endParaRPr lang="zh-CN" altLang="en-US"/>
            </a:p>
          </p:txBody>
        </p:sp>
        <p:sp>
          <p:nvSpPr>
            <p:cNvPr id="556142" name="Freeform 110"/>
            <p:cNvSpPr>
              <a:spLocks/>
            </p:cNvSpPr>
            <p:nvPr/>
          </p:nvSpPr>
          <p:spPr bwMode="auto">
            <a:xfrm>
              <a:off x="1821" y="3511"/>
              <a:ext cx="360" cy="368"/>
            </a:xfrm>
            <a:custGeom>
              <a:avLst/>
              <a:gdLst>
                <a:gd name="T0" fmla="*/ 52 w 360"/>
                <a:gd name="T1" fmla="*/ 54 h 368"/>
                <a:gd name="T2" fmla="*/ 30 w 360"/>
                <a:gd name="T3" fmla="*/ 83 h 368"/>
                <a:gd name="T4" fmla="*/ 14 w 360"/>
                <a:gd name="T5" fmla="*/ 116 h 368"/>
                <a:gd name="T6" fmla="*/ 4 w 360"/>
                <a:gd name="T7" fmla="*/ 149 h 368"/>
                <a:gd name="T8" fmla="*/ 0 w 360"/>
                <a:gd name="T9" fmla="*/ 184 h 368"/>
                <a:gd name="T10" fmla="*/ 4 w 360"/>
                <a:gd name="T11" fmla="*/ 219 h 368"/>
                <a:gd name="T12" fmla="*/ 12 w 360"/>
                <a:gd name="T13" fmla="*/ 255 h 368"/>
                <a:gd name="T14" fmla="*/ 30 w 360"/>
                <a:gd name="T15" fmla="*/ 286 h 368"/>
                <a:gd name="T16" fmla="*/ 52 w 360"/>
                <a:gd name="T17" fmla="*/ 315 h 368"/>
                <a:gd name="T18" fmla="*/ 81 w 360"/>
                <a:gd name="T19" fmla="*/ 337 h 368"/>
                <a:gd name="T20" fmla="*/ 113 w 360"/>
                <a:gd name="T21" fmla="*/ 354 h 368"/>
                <a:gd name="T22" fmla="*/ 145 w 360"/>
                <a:gd name="T23" fmla="*/ 364 h 368"/>
                <a:gd name="T24" fmla="*/ 180 w 360"/>
                <a:gd name="T25" fmla="*/ 368 h 368"/>
                <a:gd name="T26" fmla="*/ 214 w 360"/>
                <a:gd name="T27" fmla="*/ 364 h 368"/>
                <a:gd name="T28" fmla="*/ 249 w 360"/>
                <a:gd name="T29" fmla="*/ 354 h 368"/>
                <a:gd name="T30" fmla="*/ 279 w 360"/>
                <a:gd name="T31" fmla="*/ 337 h 368"/>
                <a:gd name="T32" fmla="*/ 307 w 360"/>
                <a:gd name="T33" fmla="*/ 315 h 368"/>
                <a:gd name="T34" fmla="*/ 330 w 360"/>
                <a:gd name="T35" fmla="*/ 286 h 368"/>
                <a:gd name="T36" fmla="*/ 346 w 360"/>
                <a:gd name="T37" fmla="*/ 255 h 368"/>
                <a:gd name="T38" fmla="*/ 356 w 360"/>
                <a:gd name="T39" fmla="*/ 219 h 368"/>
                <a:gd name="T40" fmla="*/ 360 w 360"/>
                <a:gd name="T41" fmla="*/ 184 h 368"/>
                <a:gd name="T42" fmla="*/ 356 w 360"/>
                <a:gd name="T43" fmla="*/ 149 h 368"/>
                <a:gd name="T44" fmla="*/ 346 w 360"/>
                <a:gd name="T45" fmla="*/ 116 h 368"/>
                <a:gd name="T46" fmla="*/ 330 w 360"/>
                <a:gd name="T47" fmla="*/ 83 h 368"/>
                <a:gd name="T48" fmla="*/ 307 w 360"/>
                <a:gd name="T49" fmla="*/ 54 h 368"/>
                <a:gd name="T50" fmla="*/ 279 w 360"/>
                <a:gd name="T51" fmla="*/ 31 h 368"/>
                <a:gd name="T52" fmla="*/ 249 w 360"/>
                <a:gd name="T53" fmla="*/ 14 h 368"/>
                <a:gd name="T54" fmla="*/ 214 w 360"/>
                <a:gd name="T55" fmla="*/ 4 h 368"/>
                <a:gd name="T56" fmla="*/ 180 w 360"/>
                <a:gd name="T57" fmla="*/ 0 h 368"/>
                <a:gd name="T58" fmla="*/ 145 w 360"/>
                <a:gd name="T59" fmla="*/ 4 h 368"/>
                <a:gd name="T60" fmla="*/ 113 w 360"/>
                <a:gd name="T61" fmla="*/ 12 h 368"/>
                <a:gd name="T62" fmla="*/ 81 w 360"/>
                <a:gd name="T63" fmla="*/ 31 h 368"/>
                <a:gd name="T64" fmla="*/ 52 w 360"/>
                <a:gd name="T65" fmla="*/ 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0" h="368">
                  <a:moveTo>
                    <a:pt x="52" y="54"/>
                  </a:moveTo>
                  <a:lnTo>
                    <a:pt x="30" y="83"/>
                  </a:lnTo>
                  <a:lnTo>
                    <a:pt x="14" y="116"/>
                  </a:lnTo>
                  <a:lnTo>
                    <a:pt x="4" y="149"/>
                  </a:lnTo>
                  <a:lnTo>
                    <a:pt x="0" y="184"/>
                  </a:lnTo>
                  <a:lnTo>
                    <a:pt x="4" y="219"/>
                  </a:lnTo>
                  <a:lnTo>
                    <a:pt x="12" y="255"/>
                  </a:lnTo>
                  <a:lnTo>
                    <a:pt x="30" y="286"/>
                  </a:lnTo>
                  <a:lnTo>
                    <a:pt x="52" y="315"/>
                  </a:lnTo>
                  <a:lnTo>
                    <a:pt x="81" y="337"/>
                  </a:lnTo>
                  <a:lnTo>
                    <a:pt x="113" y="354"/>
                  </a:lnTo>
                  <a:lnTo>
                    <a:pt x="145" y="364"/>
                  </a:lnTo>
                  <a:lnTo>
                    <a:pt x="180" y="368"/>
                  </a:lnTo>
                  <a:lnTo>
                    <a:pt x="214" y="364"/>
                  </a:lnTo>
                  <a:lnTo>
                    <a:pt x="249" y="354"/>
                  </a:lnTo>
                  <a:lnTo>
                    <a:pt x="279" y="337"/>
                  </a:lnTo>
                  <a:lnTo>
                    <a:pt x="307" y="315"/>
                  </a:lnTo>
                  <a:lnTo>
                    <a:pt x="330" y="286"/>
                  </a:lnTo>
                  <a:lnTo>
                    <a:pt x="346" y="255"/>
                  </a:lnTo>
                  <a:lnTo>
                    <a:pt x="356" y="219"/>
                  </a:lnTo>
                  <a:lnTo>
                    <a:pt x="360" y="184"/>
                  </a:lnTo>
                  <a:lnTo>
                    <a:pt x="356" y="149"/>
                  </a:lnTo>
                  <a:lnTo>
                    <a:pt x="346" y="116"/>
                  </a:lnTo>
                  <a:lnTo>
                    <a:pt x="330" y="83"/>
                  </a:lnTo>
                  <a:lnTo>
                    <a:pt x="307" y="54"/>
                  </a:lnTo>
                  <a:lnTo>
                    <a:pt x="279" y="31"/>
                  </a:lnTo>
                  <a:lnTo>
                    <a:pt x="249" y="14"/>
                  </a:lnTo>
                  <a:lnTo>
                    <a:pt x="214" y="4"/>
                  </a:lnTo>
                  <a:lnTo>
                    <a:pt x="180" y="0"/>
                  </a:lnTo>
                  <a:lnTo>
                    <a:pt x="145" y="4"/>
                  </a:lnTo>
                  <a:lnTo>
                    <a:pt x="113" y="12"/>
                  </a:lnTo>
                  <a:lnTo>
                    <a:pt x="81" y="31"/>
                  </a:lnTo>
                  <a:lnTo>
                    <a:pt x="52" y="54"/>
                  </a:lnTo>
                  <a:close/>
                </a:path>
              </a:pathLst>
            </a:custGeom>
            <a:solidFill>
              <a:srgbClr val="FFFFFF"/>
            </a:solidFill>
            <a:ln w="60325">
              <a:solidFill>
                <a:srgbClr val="0000FF"/>
              </a:solidFill>
              <a:prstDash val="solid"/>
              <a:round/>
              <a:headEnd/>
              <a:tailEnd/>
            </a:ln>
          </p:spPr>
          <p:txBody>
            <a:bodyPr/>
            <a:lstStyle/>
            <a:p>
              <a:endParaRPr lang="zh-CN" altLang="en-US"/>
            </a:p>
          </p:txBody>
        </p:sp>
        <p:sp>
          <p:nvSpPr>
            <p:cNvPr id="556143" name="Freeform 111"/>
            <p:cNvSpPr>
              <a:spLocks/>
            </p:cNvSpPr>
            <p:nvPr/>
          </p:nvSpPr>
          <p:spPr bwMode="auto">
            <a:xfrm>
              <a:off x="804" y="3515"/>
              <a:ext cx="358" cy="367"/>
            </a:xfrm>
            <a:custGeom>
              <a:avLst/>
              <a:gdLst>
                <a:gd name="T0" fmla="*/ 53 w 358"/>
                <a:gd name="T1" fmla="*/ 52 h 367"/>
                <a:gd name="T2" fmla="*/ 30 w 358"/>
                <a:gd name="T3" fmla="*/ 81 h 367"/>
                <a:gd name="T4" fmla="*/ 12 w 358"/>
                <a:gd name="T5" fmla="*/ 114 h 367"/>
                <a:gd name="T6" fmla="*/ 2 w 358"/>
                <a:gd name="T7" fmla="*/ 147 h 367"/>
                <a:gd name="T8" fmla="*/ 0 w 358"/>
                <a:gd name="T9" fmla="*/ 182 h 367"/>
                <a:gd name="T10" fmla="*/ 2 w 358"/>
                <a:gd name="T11" fmla="*/ 217 h 367"/>
                <a:gd name="T12" fmla="*/ 12 w 358"/>
                <a:gd name="T13" fmla="*/ 253 h 367"/>
                <a:gd name="T14" fmla="*/ 30 w 358"/>
                <a:gd name="T15" fmla="*/ 284 h 367"/>
                <a:gd name="T16" fmla="*/ 53 w 358"/>
                <a:gd name="T17" fmla="*/ 313 h 367"/>
                <a:gd name="T18" fmla="*/ 81 w 358"/>
                <a:gd name="T19" fmla="*/ 335 h 367"/>
                <a:gd name="T20" fmla="*/ 113 w 358"/>
                <a:gd name="T21" fmla="*/ 352 h 367"/>
                <a:gd name="T22" fmla="*/ 146 w 358"/>
                <a:gd name="T23" fmla="*/ 362 h 367"/>
                <a:gd name="T24" fmla="*/ 180 w 358"/>
                <a:gd name="T25" fmla="*/ 367 h 367"/>
                <a:gd name="T26" fmla="*/ 215 w 358"/>
                <a:gd name="T27" fmla="*/ 362 h 367"/>
                <a:gd name="T28" fmla="*/ 247 w 358"/>
                <a:gd name="T29" fmla="*/ 354 h 367"/>
                <a:gd name="T30" fmla="*/ 277 w 358"/>
                <a:gd name="T31" fmla="*/ 335 h 367"/>
                <a:gd name="T32" fmla="*/ 306 w 358"/>
                <a:gd name="T33" fmla="*/ 313 h 367"/>
                <a:gd name="T34" fmla="*/ 330 w 358"/>
                <a:gd name="T35" fmla="*/ 284 h 367"/>
                <a:gd name="T36" fmla="*/ 346 w 358"/>
                <a:gd name="T37" fmla="*/ 253 h 367"/>
                <a:gd name="T38" fmla="*/ 356 w 358"/>
                <a:gd name="T39" fmla="*/ 217 h 367"/>
                <a:gd name="T40" fmla="*/ 358 w 358"/>
                <a:gd name="T41" fmla="*/ 182 h 367"/>
                <a:gd name="T42" fmla="*/ 356 w 358"/>
                <a:gd name="T43" fmla="*/ 147 h 367"/>
                <a:gd name="T44" fmla="*/ 346 w 358"/>
                <a:gd name="T45" fmla="*/ 114 h 367"/>
                <a:gd name="T46" fmla="*/ 330 w 358"/>
                <a:gd name="T47" fmla="*/ 83 h 367"/>
                <a:gd name="T48" fmla="*/ 306 w 358"/>
                <a:gd name="T49" fmla="*/ 54 h 367"/>
                <a:gd name="T50" fmla="*/ 277 w 358"/>
                <a:gd name="T51" fmla="*/ 31 h 367"/>
                <a:gd name="T52" fmla="*/ 247 w 358"/>
                <a:gd name="T53" fmla="*/ 12 h 367"/>
                <a:gd name="T54" fmla="*/ 215 w 358"/>
                <a:gd name="T55" fmla="*/ 2 h 367"/>
                <a:gd name="T56" fmla="*/ 180 w 358"/>
                <a:gd name="T57" fmla="*/ 0 h 367"/>
                <a:gd name="T58" fmla="*/ 146 w 358"/>
                <a:gd name="T59" fmla="*/ 2 h 367"/>
                <a:gd name="T60" fmla="*/ 113 w 358"/>
                <a:gd name="T61" fmla="*/ 12 h 367"/>
                <a:gd name="T62" fmla="*/ 81 w 358"/>
                <a:gd name="T63" fmla="*/ 29 h 367"/>
                <a:gd name="T64" fmla="*/ 53 w 358"/>
                <a:gd name="T65" fmla="*/ 52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8" h="367">
                  <a:moveTo>
                    <a:pt x="53" y="52"/>
                  </a:moveTo>
                  <a:lnTo>
                    <a:pt x="30" y="81"/>
                  </a:lnTo>
                  <a:lnTo>
                    <a:pt x="12" y="114"/>
                  </a:lnTo>
                  <a:lnTo>
                    <a:pt x="2" y="147"/>
                  </a:lnTo>
                  <a:lnTo>
                    <a:pt x="0" y="182"/>
                  </a:lnTo>
                  <a:lnTo>
                    <a:pt x="2" y="217"/>
                  </a:lnTo>
                  <a:lnTo>
                    <a:pt x="12" y="253"/>
                  </a:lnTo>
                  <a:lnTo>
                    <a:pt x="30" y="284"/>
                  </a:lnTo>
                  <a:lnTo>
                    <a:pt x="53" y="313"/>
                  </a:lnTo>
                  <a:lnTo>
                    <a:pt x="81" y="335"/>
                  </a:lnTo>
                  <a:lnTo>
                    <a:pt x="113" y="352"/>
                  </a:lnTo>
                  <a:lnTo>
                    <a:pt x="146" y="362"/>
                  </a:lnTo>
                  <a:lnTo>
                    <a:pt x="180" y="367"/>
                  </a:lnTo>
                  <a:lnTo>
                    <a:pt x="215" y="362"/>
                  </a:lnTo>
                  <a:lnTo>
                    <a:pt x="247" y="354"/>
                  </a:lnTo>
                  <a:lnTo>
                    <a:pt x="277" y="335"/>
                  </a:lnTo>
                  <a:lnTo>
                    <a:pt x="306" y="313"/>
                  </a:lnTo>
                  <a:lnTo>
                    <a:pt x="330" y="284"/>
                  </a:lnTo>
                  <a:lnTo>
                    <a:pt x="346" y="253"/>
                  </a:lnTo>
                  <a:lnTo>
                    <a:pt x="356" y="217"/>
                  </a:lnTo>
                  <a:lnTo>
                    <a:pt x="358" y="182"/>
                  </a:lnTo>
                  <a:lnTo>
                    <a:pt x="356" y="147"/>
                  </a:lnTo>
                  <a:lnTo>
                    <a:pt x="346" y="114"/>
                  </a:lnTo>
                  <a:lnTo>
                    <a:pt x="330" y="83"/>
                  </a:lnTo>
                  <a:lnTo>
                    <a:pt x="306" y="54"/>
                  </a:lnTo>
                  <a:lnTo>
                    <a:pt x="277" y="31"/>
                  </a:lnTo>
                  <a:lnTo>
                    <a:pt x="247" y="12"/>
                  </a:lnTo>
                  <a:lnTo>
                    <a:pt x="215" y="2"/>
                  </a:lnTo>
                  <a:lnTo>
                    <a:pt x="180" y="0"/>
                  </a:lnTo>
                  <a:lnTo>
                    <a:pt x="146" y="2"/>
                  </a:lnTo>
                  <a:lnTo>
                    <a:pt x="113" y="12"/>
                  </a:lnTo>
                  <a:lnTo>
                    <a:pt x="81" y="29"/>
                  </a:lnTo>
                  <a:lnTo>
                    <a:pt x="53" y="52"/>
                  </a:lnTo>
                  <a:close/>
                </a:path>
              </a:pathLst>
            </a:custGeom>
            <a:solidFill>
              <a:srgbClr val="FFFFFF"/>
            </a:solidFill>
            <a:ln w="60325">
              <a:solidFill>
                <a:srgbClr val="000000"/>
              </a:solidFill>
              <a:prstDash val="solid"/>
              <a:round/>
              <a:headEnd/>
              <a:tailEnd/>
            </a:ln>
          </p:spPr>
          <p:txBody>
            <a:bodyPr/>
            <a:lstStyle/>
            <a:p>
              <a:endParaRPr lang="zh-CN" altLang="en-US"/>
            </a:p>
          </p:txBody>
        </p:sp>
        <p:sp>
          <p:nvSpPr>
            <p:cNvPr id="556144" name="Freeform 112"/>
            <p:cNvSpPr>
              <a:spLocks/>
            </p:cNvSpPr>
            <p:nvPr/>
          </p:nvSpPr>
          <p:spPr bwMode="auto">
            <a:xfrm>
              <a:off x="1110" y="2854"/>
              <a:ext cx="111" cy="114"/>
            </a:xfrm>
            <a:custGeom>
              <a:avLst/>
              <a:gdLst>
                <a:gd name="T0" fmla="*/ 87 w 111"/>
                <a:gd name="T1" fmla="*/ 114 h 114"/>
                <a:gd name="T2" fmla="*/ 111 w 111"/>
                <a:gd name="T3" fmla="*/ 89 h 114"/>
                <a:gd name="T4" fmla="*/ 0 w 111"/>
                <a:gd name="T5" fmla="*/ 0 h 114"/>
                <a:gd name="T6" fmla="*/ 87 w 111"/>
                <a:gd name="T7" fmla="*/ 114 h 114"/>
              </a:gdLst>
              <a:ahLst/>
              <a:cxnLst>
                <a:cxn ang="0">
                  <a:pos x="T0" y="T1"/>
                </a:cxn>
                <a:cxn ang="0">
                  <a:pos x="T2" y="T3"/>
                </a:cxn>
                <a:cxn ang="0">
                  <a:pos x="T4" y="T5"/>
                </a:cxn>
                <a:cxn ang="0">
                  <a:pos x="T6" y="T7"/>
                </a:cxn>
              </a:cxnLst>
              <a:rect l="0" t="0" r="r" b="b"/>
              <a:pathLst>
                <a:path w="111" h="114">
                  <a:moveTo>
                    <a:pt x="87" y="114"/>
                  </a:moveTo>
                  <a:lnTo>
                    <a:pt x="111" y="89"/>
                  </a:lnTo>
                  <a:lnTo>
                    <a:pt x="0" y="0"/>
                  </a:lnTo>
                  <a:lnTo>
                    <a:pt x="87" y="114"/>
                  </a:lnTo>
                  <a:close/>
                </a:path>
              </a:pathLst>
            </a:custGeom>
            <a:solidFill>
              <a:srgbClr val="000000"/>
            </a:solidFill>
            <a:ln w="6350">
              <a:solidFill>
                <a:srgbClr val="000000"/>
              </a:solidFill>
              <a:prstDash val="solid"/>
              <a:round/>
              <a:headEnd/>
              <a:tailEnd/>
            </a:ln>
          </p:spPr>
          <p:txBody>
            <a:bodyPr/>
            <a:lstStyle/>
            <a:p>
              <a:endParaRPr lang="zh-CN" altLang="en-US"/>
            </a:p>
          </p:txBody>
        </p:sp>
        <p:sp>
          <p:nvSpPr>
            <p:cNvPr id="556145" name="Line 113"/>
            <p:cNvSpPr>
              <a:spLocks noChangeShapeType="1"/>
            </p:cNvSpPr>
            <p:nvPr/>
          </p:nvSpPr>
          <p:spPr bwMode="auto">
            <a:xfrm flipH="1" flipV="1">
              <a:off x="1211" y="2957"/>
              <a:ext cx="644" cy="60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6146" name="Rectangle 114"/>
            <p:cNvSpPr>
              <a:spLocks noChangeArrowheads="1"/>
            </p:cNvSpPr>
            <p:nvPr/>
          </p:nvSpPr>
          <p:spPr bwMode="auto">
            <a:xfrm>
              <a:off x="897" y="2560"/>
              <a:ext cx="20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6147" name="Rectangle 115"/>
            <p:cNvSpPr>
              <a:spLocks noChangeArrowheads="1"/>
            </p:cNvSpPr>
            <p:nvPr/>
          </p:nvSpPr>
          <p:spPr bwMode="auto">
            <a:xfrm>
              <a:off x="907" y="2595"/>
              <a:ext cx="184"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300">
                  <a:solidFill>
                    <a:srgbClr val="0000FF"/>
                  </a:solidFill>
                  <a:latin typeface="Times New Roman" panose="02020603050405020304" pitchFamily="18" charset="0"/>
                </a:rPr>
                <a:t>00</a:t>
              </a:r>
              <a:endParaRPr lang="en-US" altLang="zh-CN" sz="1800">
                <a:latin typeface="Arial" panose="020B0604020202020204" pitchFamily="34" charset="0"/>
              </a:endParaRPr>
            </a:p>
          </p:txBody>
        </p:sp>
        <p:sp>
          <p:nvSpPr>
            <p:cNvPr id="556148" name="Rectangle 116"/>
            <p:cNvSpPr>
              <a:spLocks noChangeArrowheads="1"/>
            </p:cNvSpPr>
            <p:nvPr/>
          </p:nvSpPr>
          <p:spPr bwMode="auto">
            <a:xfrm>
              <a:off x="1085" y="2676"/>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500">
                  <a:solidFill>
                    <a:srgbClr val="0000FF"/>
                  </a:solidFill>
                  <a:latin typeface="Times New Roman" panose="02020603050405020304" pitchFamily="18" charset="0"/>
                </a:rPr>
                <a:t> </a:t>
              </a:r>
              <a:endParaRPr lang="en-US" altLang="zh-CN" sz="1800">
                <a:latin typeface="Arial" panose="020B0604020202020204" pitchFamily="34" charset="0"/>
              </a:endParaRPr>
            </a:p>
          </p:txBody>
        </p:sp>
        <p:sp>
          <p:nvSpPr>
            <p:cNvPr id="556149" name="Rectangle 117"/>
            <p:cNvSpPr>
              <a:spLocks noChangeArrowheads="1"/>
            </p:cNvSpPr>
            <p:nvPr/>
          </p:nvSpPr>
          <p:spPr bwMode="auto">
            <a:xfrm>
              <a:off x="1900" y="2564"/>
              <a:ext cx="241"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6150" name="Rectangle 118"/>
            <p:cNvSpPr>
              <a:spLocks noChangeArrowheads="1"/>
            </p:cNvSpPr>
            <p:nvPr/>
          </p:nvSpPr>
          <p:spPr bwMode="auto">
            <a:xfrm>
              <a:off x="1930" y="2599"/>
              <a:ext cx="184"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300">
                  <a:solidFill>
                    <a:srgbClr val="0000FF"/>
                  </a:solidFill>
                  <a:latin typeface="Times New Roman" panose="02020603050405020304" pitchFamily="18" charset="0"/>
                </a:rPr>
                <a:t>01</a:t>
              </a:r>
              <a:endParaRPr lang="en-US" altLang="zh-CN" sz="1800">
                <a:latin typeface="Arial" panose="020B0604020202020204" pitchFamily="34" charset="0"/>
              </a:endParaRPr>
            </a:p>
          </p:txBody>
        </p:sp>
        <p:sp>
          <p:nvSpPr>
            <p:cNvPr id="556151" name="Rectangle 119"/>
            <p:cNvSpPr>
              <a:spLocks noChangeArrowheads="1"/>
            </p:cNvSpPr>
            <p:nvPr/>
          </p:nvSpPr>
          <p:spPr bwMode="auto">
            <a:xfrm>
              <a:off x="2108" y="2680"/>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500">
                  <a:solidFill>
                    <a:srgbClr val="0000FF"/>
                  </a:solidFill>
                  <a:latin typeface="Times New Roman" panose="02020603050405020304" pitchFamily="18" charset="0"/>
                </a:rPr>
                <a:t> </a:t>
              </a:r>
              <a:endParaRPr lang="en-US" altLang="zh-CN" sz="1800">
                <a:latin typeface="Arial" panose="020B0604020202020204" pitchFamily="34" charset="0"/>
              </a:endParaRPr>
            </a:p>
          </p:txBody>
        </p:sp>
        <p:sp>
          <p:nvSpPr>
            <p:cNvPr id="556152" name="Rectangle 120"/>
            <p:cNvSpPr>
              <a:spLocks noChangeArrowheads="1"/>
            </p:cNvSpPr>
            <p:nvPr/>
          </p:nvSpPr>
          <p:spPr bwMode="auto">
            <a:xfrm>
              <a:off x="885" y="3565"/>
              <a:ext cx="200"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6153" name="Rectangle 121"/>
            <p:cNvSpPr>
              <a:spLocks noChangeArrowheads="1"/>
            </p:cNvSpPr>
            <p:nvPr/>
          </p:nvSpPr>
          <p:spPr bwMode="auto">
            <a:xfrm>
              <a:off x="899" y="3598"/>
              <a:ext cx="184"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300">
                  <a:solidFill>
                    <a:srgbClr val="000000"/>
                  </a:solidFill>
                  <a:latin typeface="Times New Roman" panose="02020603050405020304" pitchFamily="18" charset="0"/>
                </a:rPr>
                <a:t>11</a:t>
              </a:r>
              <a:endParaRPr lang="en-US" altLang="zh-CN" sz="1800">
                <a:latin typeface="Arial" panose="020B0604020202020204" pitchFamily="34" charset="0"/>
              </a:endParaRPr>
            </a:p>
          </p:txBody>
        </p:sp>
        <p:sp>
          <p:nvSpPr>
            <p:cNvPr id="556154" name="Rectangle 122"/>
            <p:cNvSpPr>
              <a:spLocks noChangeArrowheads="1"/>
            </p:cNvSpPr>
            <p:nvPr/>
          </p:nvSpPr>
          <p:spPr bwMode="auto">
            <a:xfrm>
              <a:off x="1067" y="3678"/>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500">
                  <a:solidFill>
                    <a:srgbClr val="000000"/>
                  </a:solidFill>
                  <a:latin typeface="Times New Roman" panose="02020603050405020304" pitchFamily="18" charset="0"/>
                </a:rPr>
                <a:t> </a:t>
              </a:r>
              <a:endParaRPr lang="en-US" altLang="zh-CN" sz="1800">
                <a:latin typeface="Arial" panose="020B0604020202020204" pitchFamily="34" charset="0"/>
              </a:endParaRPr>
            </a:p>
          </p:txBody>
        </p:sp>
        <p:sp>
          <p:nvSpPr>
            <p:cNvPr id="556155" name="Rectangle 123"/>
            <p:cNvSpPr>
              <a:spLocks noChangeArrowheads="1"/>
            </p:cNvSpPr>
            <p:nvPr/>
          </p:nvSpPr>
          <p:spPr bwMode="auto">
            <a:xfrm>
              <a:off x="1893" y="3565"/>
              <a:ext cx="241"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6156" name="Rectangle 124"/>
            <p:cNvSpPr>
              <a:spLocks noChangeArrowheads="1"/>
            </p:cNvSpPr>
            <p:nvPr/>
          </p:nvSpPr>
          <p:spPr bwMode="auto">
            <a:xfrm>
              <a:off x="1922" y="3598"/>
              <a:ext cx="184"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300">
                  <a:solidFill>
                    <a:srgbClr val="0000FF"/>
                  </a:solidFill>
                  <a:latin typeface="Times New Roman" panose="02020603050405020304" pitchFamily="18" charset="0"/>
                </a:rPr>
                <a:t>10</a:t>
              </a:r>
              <a:endParaRPr lang="en-US" altLang="zh-CN" sz="1800">
                <a:latin typeface="Arial" panose="020B0604020202020204" pitchFamily="34" charset="0"/>
              </a:endParaRPr>
            </a:p>
          </p:txBody>
        </p:sp>
        <p:sp>
          <p:nvSpPr>
            <p:cNvPr id="556157" name="Rectangle 125"/>
            <p:cNvSpPr>
              <a:spLocks noChangeArrowheads="1"/>
            </p:cNvSpPr>
            <p:nvPr/>
          </p:nvSpPr>
          <p:spPr bwMode="auto">
            <a:xfrm>
              <a:off x="2100" y="3678"/>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500">
                  <a:solidFill>
                    <a:srgbClr val="0000FF"/>
                  </a:solidFill>
                  <a:latin typeface="Times New Roman" panose="02020603050405020304" pitchFamily="18" charset="0"/>
                </a:rPr>
                <a:t> </a:t>
              </a:r>
              <a:endParaRPr lang="en-US" altLang="zh-CN" sz="1800">
                <a:latin typeface="Arial" panose="020B0604020202020204" pitchFamily="34" charset="0"/>
              </a:endParaRPr>
            </a:p>
          </p:txBody>
        </p:sp>
        <p:sp>
          <p:nvSpPr>
            <p:cNvPr id="556158" name="Rectangle 126"/>
            <p:cNvSpPr>
              <a:spLocks noChangeArrowheads="1"/>
            </p:cNvSpPr>
            <p:nvPr/>
          </p:nvSpPr>
          <p:spPr bwMode="auto">
            <a:xfrm>
              <a:off x="1407" y="2522"/>
              <a:ext cx="171"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6159" name="Rectangle 127"/>
            <p:cNvSpPr>
              <a:spLocks noChangeArrowheads="1"/>
            </p:cNvSpPr>
            <p:nvPr/>
          </p:nvSpPr>
          <p:spPr bwMode="auto">
            <a:xfrm>
              <a:off x="1407" y="2587"/>
              <a:ext cx="16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b="0">
                  <a:solidFill>
                    <a:srgbClr val="000000"/>
                  </a:solidFill>
                  <a:latin typeface="Times New Roman" panose="02020603050405020304" pitchFamily="18" charset="0"/>
                </a:rPr>
                <a:t>1/0</a:t>
              </a:r>
              <a:endParaRPr lang="en-US" altLang="zh-CN" sz="1800">
                <a:latin typeface="Arial" panose="020B0604020202020204" pitchFamily="34" charset="0"/>
              </a:endParaRPr>
            </a:p>
          </p:txBody>
        </p:sp>
        <p:sp>
          <p:nvSpPr>
            <p:cNvPr id="556160" name="Rectangle 128"/>
            <p:cNvSpPr>
              <a:spLocks noChangeArrowheads="1"/>
            </p:cNvSpPr>
            <p:nvPr/>
          </p:nvSpPr>
          <p:spPr bwMode="auto">
            <a:xfrm>
              <a:off x="1573" y="2640"/>
              <a:ext cx="22"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100" b="0">
                  <a:solidFill>
                    <a:srgbClr val="000000"/>
                  </a:solidFill>
                  <a:latin typeface="Times New Roman" panose="02020603050405020304" pitchFamily="18" charset="0"/>
                </a:rPr>
                <a:t> </a:t>
              </a:r>
              <a:endParaRPr lang="en-US" altLang="zh-CN" sz="1800">
                <a:latin typeface="Arial" panose="020B0604020202020204" pitchFamily="34" charset="0"/>
              </a:endParaRPr>
            </a:p>
          </p:txBody>
        </p:sp>
        <p:sp>
          <p:nvSpPr>
            <p:cNvPr id="556161" name="Rectangle 129"/>
            <p:cNvSpPr>
              <a:spLocks noChangeArrowheads="1"/>
            </p:cNvSpPr>
            <p:nvPr/>
          </p:nvSpPr>
          <p:spPr bwMode="auto">
            <a:xfrm>
              <a:off x="2021" y="3057"/>
              <a:ext cx="168"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6162" name="Rectangle 130"/>
            <p:cNvSpPr>
              <a:spLocks noChangeArrowheads="1"/>
            </p:cNvSpPr>
            <p:nvPr/>
          </p:nvSpPr>
          <p:spPr bwMode="auto">
            <a:xfrm>
              <a:off x="2021" y="3119"/>
              <a:ext cx="16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b="0">
                  <a:solidFill>
                    <a:srgbClr val="000000"/>
                  </a:solidFill>
                  <a:latin typeface="Times New Roman" panose="02020603050405020304" pitchFamily="18" charset="0"/>
                </a:rPr>
                <a:t>0/0</a:t>
              </a:r>
              <a:endParaRPr lang="en-US" altLang="zh-CN" sz="1800">
                <a:latin typeface="Arial" panose="020B0604020202020204" pitchFamily="34" charset="0"/>
              </a:endParaRPr>
            </a:p>
          </p:txBody>
        </p:sp>
        <p:sp>
          <p:nvSpPr>
            <p:cNvPr id="556163" name="Rectangle 131"/>
            <p:cNvSpPr>
              <a:spLocks noChangeArrowheads="1"/>
            </p:cNvSpPr>
            <p:nvPr/>
          </p:nvSpPr>
          <p:spPr bwMode="auto">
            <a:xfrm>
              <a:off x="2187" y="3173"/>
              <a:ext cx="22"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100" b="0">
                  <a:solidFill>
                    <a:srgbClr val="000000"/>
                  </a:solidFill>
                  <a:latin typeface="Times New Roman" panose="02020603050405020304" pitchFamily="18" charset="0"/>
                </a:rPr>
                <a:t> </a:t>
              </a:r>
              <a:endParaRPr lang="en-US" altLang="zh-CN" sz="1800">
                <a:latin typeface="Arial" panose="020B0604020202020204" pitchFamily="34" charset="0"/>
              </a:endParaRPr>
            </a:p>
          </p:txBody>
        </p:sp>
        <p:sp>
          <p:nvSpPr>
            <p:cNvPr id="556164" name="Rectangle 132"/>
            <p:cNvSpPr>
              <a:spLocks noChangeArrowheads="1"/>
            </p:cNvSpPr>
            <p:nvPr/>
          </p:nvSpPr>
          <p:spPr bwMode="auto">
            <a:xfrm>
              <a:off x="800" y="3119"/>
              <a:ext cx="168"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6165" name="Rectangle 133"/>
            <p:cNvSpPr>
              <a:spLocks noChangeArrowheads="1"/>
            </p:cNvSpPr>
            <p:nvPr/>
          </p:nvSpPr>
          <p:spPr bwMode="auto">
            <a:xfrm>
              <a:off x="798" y="3183"/>
              <a:ext cx="16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b="0">
                  <a:solidFill>
                    <a:srgbClr val="000000"/>
                  </a:solidFill>
                  <a:latin typeface="Times New Roman" panose="02020603050405020304" pitchFamily="18" charset="0"/>
                </a:rPr>
                <a:t>1/1</a:t>
              </a:r>
              <a:endParaRPr lang="en-US" altLang="zh-CN" sz="1800">
                <a:latin typeface="Arial" panose="020B0604020202020204" pitchFamily="34" charset="0"/>
              </a:endParaRPr>
            </a:p>
          </p:txBody>
        </p:sp>
        <p:sp>
          <p:nvSpPr>
            <p:cNvPr id="556166" name="Rectangle 134"/>
            <p:cNvSpPr>
              <a:spLocks noChangeArrowheads="1"/>
            </p:cNvSpPr>
            <p:nvPr/>
          </p:nvSpPr>
          <p:spPr bwMode="auto">
            <a:xfrm>
              <a:off x="964" y="3237"/>
              <a:ext cx="22"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100" b="0">
                  <a:solidFill>
                    <a:srgbClr val="000000"/>
                  </a:solidFill>
                  <a:latin typeface="Times New Roman" panose="02020603050405020304" pitchFamily="18" charset="0"/>
                </a:rPr>
                <a:t> </a:t>
              </a:r>
              <a:endParaRPr lang="en-US" altLang="zh-CN" sz="1800">
                <a:latin typeface="Arial" panose="020B0604020202020204" pitchFamily="34" charset="0"/>
              </a:endParaRPr>
            </a:p>
          </p:txBody>
        </p:sp>
        <p:sp>
          <p:nvSpPr>
            <p:cNvPr id="556167" name="Rectangle 135"/>
            <p:cNvSpPr>
              <a:spLocks noChangeArrowheads="1"/>
            </p:cNvSpPr>
            <p:nvPr/>
          </p:nvSpPr>
          <p:spPr bwMode="auto">
            <a:xfrm>
              <a:off x="1545" y="3310"/>
              <a:ext cx="168"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6168" name="Rectangle 136"/>
            <p:cNvSpPr>
              <a:spLocks noChangeArrowheads="1"/>
            </p:cNvSpPr>
            <p:nvPr/>
          </p:nvSpPr>
          <p:spPr bwMode="auto">
            <a:xfrm>
              <a:off x="1709" y="3428"/>
              <a:ext cx="22"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100" b="0">
                  <a:solidFill>
                    <a:srgbClr val="000000"/>
                  </a:solidFill>
                  <a:latin typeface="Times New Roman" panose="02020603050405020304" pitchFamily="18" charset="0"/>
                </a:rPr>
                <a:t> </a:t>
              </a:r>
              <a:endParaRPr lang="en-US" altLang="zh-CN" sz="1800">
                <a:latin typeface="Arial" panose="020B0604020202020204" pitchFamily="34" charset="0"/>
              </a:endParaRPr>
            </a:p>
          </p:txBody>
        </p:sp>
        <p:sp>
          <p:nvSpPr>
            <p:cNvPr id="556169" name="Rectangle 137"/>
            <p:cNvSpPr>
              <a:spLocks noChangeArrowheads="1"/>
            </p:cNvSpPr>
            <p:nvPr/>
          </p:nvSpPr>
          <p:spPr bwMode="auto">
            <a:xfrm>
              <a:off x="1104" y="3254"/>
              <a:ext cx="168"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6170" name="Rectangle 138"/>
            <p:cNvSpPr>
              <a:spLocks noChangeArrowheads="1"/>
            </p:cNvSpPr>
            <p:nvPr/>
          </p:nvSpPr>
          <p:spPr bwMode="auto">
            <a:xfrm>
              <a:off x="1367" y="3584"/>
              <a:ext cx="10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b="0">
                  <a:solidFill>
                    <a:srgbClr val="000000"/>
                  </a:solidFill>
                  <a:latin typeface="Times New Roman" panose="02020603050405020304" pitchFamily="18" charset="0"/>
                </a:rPr>
                <a:t>0/</a:t>
              </a:r>
              <a:endParaRPr lang="en-US" altLang="zh-CN" sz="1800">
                <a:latin typeface="Arial" panose="020B0604020202020204" pitchFamily="34" charset="0"/>
              </a:endParaRPr>
            </a:p>
          </p:txBody>
        </p:sp>
        <p:sp>
          <p:nvSpPr>
            <p:cNvPr id="556171" name="Rectangle 139"/>
            <p:cNvSpPr>
              <a:spLocks noChangeArrowheads="1"/>
            </p:cNvSpPr>
            <p:nvPr/>
          </p:nvSpPr>
          <p:spPr bwMode="auto">
            <a:xfrm>
              <a:off x="1468" y="3584"/>
              <a:ext cx="6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b="0">
                  <a:solidFill>
                    <a:srgbClr val="000000"/>
                  </a:solidFill>
                  <a:latin typeface="Times New Roman" panose="02020603050405020304" pitchFamily="18" charset="0"/>
                </a:rPr>
                <a:t>0</a:t>
              </a:r>
              <a:endParaRPr lang="en-US" altLang="zh-CN" sz="1800">
                <a:latin typeface="Arial" panose="020B0604020202020204" pitchFamily="34" charset="0"/>
              </a:endParaRPr>
            </a:p>
          </p:txBody>
        </p:sp>
        <p:sp>
          <p:nvSpPr>
            <p:cNvPr id="556172" name="Freeform 140"/>
            <p:cNvSpPr>
              <a:spLocks/>
            </p:cNvSpPr>
            <p:nvPr/>
          </p:nvSpPr>
          <p:spPr bwMode="auto">
            <a:xfrm>
              <a:off x="854" y="2425"/>
              <a:ext cx="94" cy="101"/>
            </a:xfrm>
            <a:custGeom>
              <a:avLst/>
              <a:gdLst>
                <a:gd name="T0" fmla="*/ 0 w 94"/>
                <a:gd name="T1" fmla="*/ 27 h 101"/>
                <a:gd name="T2" fmla="*/ 25 w 94"/>
                <a:gd name="T3" fmla="*/ 0 h 101"/>
                <a:gd name="T4" fmla="*/ 94 w 94"/>
                <a:gd name="T5" fmla="*/ 101 h 101"/>
                <a:gd name="T6" fmla="*/ 0 w 94"/>
                <a:gd name="T7" fmla="*/ 27 h 101"/>
              </a:gdLst>
              <a:ahLst/>
              <a:cxnLst>
                <a:cxn ang="0">
                  <a:pos x="T0" y="T1"/>
                </a:cxn>
                <a:cxn ang="0">
                  <a:pos x="T2" y="T3"/>
                </a:cxn>
                <a:cxn ang="0">
                  <a:pos x="T4" y="T5"/>
                </a:cxn>
                <a:cxn ang="0">
                  <a:pos x="T6" y="T7"/>
                </a:cxn>
              </a:cxnLst>
              <a:rect l="0" t="0" r="r" b="b"/>
              <a:pathLst>
                <a:path w="94" h="101">
                  <a:moveTo>
                    <a:pt x="0" y="27"/>
                  </a:moveTo>
                  <a:lnTo>
                    <a:pt x="25" y="0"/>
                  </a:lnTo>
                  <a:lnTo>
                    <a:pt x="94" y="101"/>
                  </a:lnTo>
                  <a:lnTo>
                    <a:pt x="0" y="27"/>
                  </a:lnTo>
                  <a:close/>
                </a:path>
              </a:pathLst>
            </a:custGeom>
            <a:solidFill>
              <a:srgbClr val="000000"/>
            </a:solidFill>
            <a:ln w="3175">
              <a:solidFill>
                <a:srgbClr val="000000"/>
              </a:solidFill>
              <a:prstDash val="solid"/>
              <a:round/>
              <a:headEnd/>
              <a:tailEnd/>
            </a:ln>
          </p:spPr>
          <p:txBody>
            <a:bodyPr/>
            <a:lstStyle/>
            <a:p>
              <a:endParaRPr lang="zh-CN" altLang="en-US"/>
            </a:p>
          </p:txBody>
        </p:sp>
        <p:sp>
          <p:nvSpPr>
            <p:cNvPr id="556173" name="Freeform 141"/>
            <p:cNvSpPr>
              <a:spLocks/>
            </p:cNvSpPr>
            <p:nvPr/>
          </p:nvSpPr>
          <p:spPr bwMode="auto">
            <a:xfrm>
              <a:off x="666" y="2417"/>
              <a:ext cx="221" cy="261"/>
            </a:xfrm>
            <a:custGeom>
              <a:avLst/>
              <a:gdLst>
                <a:gd name="T0" fmla="*/ 221 w 221"/>
                <a:gd name="T1" fmla="*/ 41 h 261"/>
                <a:gd name="T2" fmla="*/ 197 w 221"/>
                <a:gd name="T3" fmla="*/ 20 h 261"/>
                <a:gd name="T4" fmla="*/ 166 w 221"/>
                <a:gd name="T5" fmla="*/ 6 h 261"/>
                <a:gd name="T6" fmla="*/ 134 w 221"/>
                <a:gd name="T7" fmla="*/ 0 h 261"/>
                <a:gd name="T8" fmla="*/ 118 w 221"/>
                <a:gd name="T9" fmla="*/ 0 h 261"/>
                <a:gd name="T10" fmla="*/ 101 w 221"/>
                <a:gd name="T11" fmla="*/ 2 h 261"/>
                <a:gd name="T12" fmla="*/ 77 w 221"/>
                <a:gd name="T13" fmla="*/ 10 h 261"/>
                <a:gd name="T14" fmla="*/ 55 w 221"/>
                <a:gd name="T15" fmla="*/ 22 h 261"/>
                <a:gd name="T16" fmla="*/ 37 w 221"/>
                <a:gd name="T17" fmla="*/ 39 h 261"/>
                <a:gd name="T18" fmla="*/ 20 w 221"/>
                <a:gd name="T19" fmla="*/ 58 h 261"/>
                <a:gd name="T20" fmla="*/ 8 w 221"/>
                <a:gd name="T21" fmla="*/ 80 h 261"/>
                <a:gd name="T22" fmla="*/ 2 w 221"/>
                <a:gd name="T23" fmla="*/ 103 h 261"/>
                <a:gd name="T24" fmla="*/ 0 w 221"/>
                <a:gd name="T25" fmla="*/ 128 h 261"/>
                <a:gd name="T26" fmla="*/ 2 w 221"/>
                <a:gd name="T27" fmla="*/ 155 h 261"/>
                <a:gd name="T28" fmla="*/ 8 w 221"/>
                <a:gd name="T29" fmla="*/ 178 h 261"/>
                <a:gd name="T30" fmla="*/ 18 w 221"/>
                <a:gd name="T31" fmla="*/ 199 h 261"/>
                <a:gd name="T32" fmla="*/ 33 w 221"/>
                <a:gd name="T33" fmla="*/ 217 h 261"/>
                <a:gd name="T34" fmla="*/ 49 w 221"/>
                <a:gd name="T35" fmla="*/ 234 h 261"/>
                <a:gd name="T36" fmla="*/ 67 w 221"/>
                <a:gd name="T37" fmla="*/ 246 h 261"/>
                <a:gd name="T38" fmla="*/ 89 w 221"/>
                <a:gd name="T39" fmla="*/ 255 h 261"/>
                <a:gd name="T40" fmla="*/ 112 w 221"/>
                <a:gd name="T41" fmla="*/ 261 h 261"/>
                <a:gd name="T42" fmla="*/ 134 w 221"/>
                <a:gd name="T43"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1" h="261">
                  <a:moveTo>
                    <a:pt x="221" y="41"/>
                  </a:moveTo>
                  <a:lnTo>
                    <a:pt x="197" y="20"/>
                  </a:lnTo>
                  <a:lnTo>
                    <a:pt x="166" y="6"/>
                  </a:lnTo>
                  <a:lnTo>
                    <a:pt x="134" y="0"/>
                  </a:lnTo>
                  <a:lnTo>
                    <a:pt x="118" y="0"/>
                  </a:lnTo>
                  <a:lnTo>
                    <a:pt x="101" y="2"/>
                  </a:lnTo>
                  <a:lnTo>
                    <a:pt x="77" y="10"/>
                  </a:lnTo>
                  <a:lnTo>
                    <a:pt x="55" y="22"/>
                  </a:lnTo>
                  <a:lnTo>
                    <a:pt x="37" y="39"/>
                  </a:lnTo>
                  <a:lnTo>
                    <a:pt x="20" y="58"/>
                  </a:lnTo>
                  <a:lnTo>
                    <a:pt x="8" y="80"/>
                  </a:lnTo>
                  <a:lnTo>
                    <a:pt x="2" y="103"/>
                  </a:lnTo>
                  <a:lnTo>
                    <a:pt x="0" y="128"/>
                  </a:lnTo>
                  <a:lnTo>
                    <a:pt x="2" y="155"/>
                  </a:lnTo>
                  <a:lnTo>
                    <a:pt x="8" y="178"/>
                  </a:lnTo>
                  <a:lnTo>
                    <a:pt x="18" y="199"/>
                  </a:lnTo>
                  <a:lnTo>
                    <a:pt x="33" y="217"/>
                  </a:lnTo>
                  <a:lnTo>
                    <a:pt x="49" y="234"/>
                  </a:lnTo>
                  <a:lnTo>
                    <a:pt x="67" y="246"/>
                  </a:lnTo>
                  <a:lnTo>
                    <a:pt x="89" y="255"/>
                  </a:lnTo>
                  <a:lnTo>
                    <a:pt x="112" y="261"/>
                  </a:lnTo>
                  <a:lnTo>
                    <a:pt x="134" y="261"/>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6174" name="Freeform 142"/>
            <p:cNvSpPr>
              <a:spLocks/>
            </p:cNvSpPr>
            <p:nvPr/>
          </p:nvSpPr>
          <p:spPr bwMode="auto">
            <a:xfrm>
              <a:off x="2193" y="2624"/>
              <a:ext cx="108" cy="83"/>
            </a:xfrm>
            <a:custGeom>
              <a:avLst/>
              <a:gdLst>
                <a:gd name="T0" fmla="*/ 87 w 108"/>
                <a:gd name="T1" fmla="*/ 0 h 83"/>
                <a:gd name="T2" fmla="*/ 108 w 108"/>
                <a:gd name="T3" fmla="*/ 31 h 83"/>
                <a:gd name="T4" fmla="*/ 0 w 108"/>
                <a:gd name="T5" fmla="*/ 83 h 83"/>
                <a:gd name="T6" fmla="*/ 87 w 108"/>
                <a:gd name="T7" fmla="*/ 0 h 83"/>
              </a:gdLst>
              <a:ahLst/>
              <a:cxnLst>
                <a:cxn ang="0">
                  <a:pos x="T0" y="T1"/>
                </a:cxn>
                <a:cxn ang="0">
                  <a:pos x="T2" y="T3"/>
                </a:cxn>
                <a:cxn ang="0">
                  <a:pos x="T4" y="T5"/>
                </a:cxn>
                <a:cxn ang="0">
                  <a:pos x="T6" y="T7"/>
                </a:cxn>
              </a:cxnLst>
              <a:rect l="0" t="0" r="r" b="b"/>
              <a:pathLst>
                <a:path w="108" h="83">
                  <a:moveTo>
                    <a:pt x="87" y="0"/>
                  </a:moveTo>
                  <a:lnTo>
                    <a:pt x="108" y="31"/>
                  </a:lnTo>
                  <a:lnTo>
                    <a:pt x="0" y="83"/>
                  </a:lnTo>
                  <a:lnTo>
                    <a:pt x="87" y="0"/>
                  </a:lnTo>
                  <a:close/>
                </a:path>
              </a:pathLst>
            </a:custGeom>
            <a:solidFill>
              <a:srgbClr val="000000"/>
            </a:solidFill>
            <a:ln w="3175">
              <a:solidFill>
                <a:srgbClr val="000000"/>
              </a:solidFill>
              <a:prstDash val="solid"/>
              <a:round/>
              <a:headEnd/>
              <a:tailEnd/>
            </a:ln>
          </p:spPr>
          <p:txBody>
            <a:bodyPr/>
            <a:lstStyle/>
            <a:p>
              <a:endParaRPr lang="zh-CN" altLang="en-US"/>
            </a:p>
          </p:txBody>
        </p:sp>
        <p:sp>
          <p:nvSpPr>
            <p:cNvPr id="556175" name="Freeform 143"/>
            <p:cNvSpPr>
              <a:spLocks/>
            </p:cNvSpPr>
            <p:nvPr/>
          </p:nvSpPr>
          <p:spPr bwMode="auto">
            <a:xfrm>
              <a:off x="2072" y="2415"/>
              <a:ext cx="255" cy="242"/>
            </a:xfrm>
            <a:custGeom>
              <a:avLst/>
              <a:gdLst>
                <a:gd name="T0" fmla="*/ 196 w 255"/>
                <a:gd name="T1" fmla="*/ 242 h 242"/>
                <a:gd name="T2" fmla="*/ 220 w 255"/>
                <a:gd name="T3" fmla="*/ 219 h 242"/>
                <a:gd name="T4" fmla="*/ 239 w 255"/>
                <a:gd name="T5" fmla="*/ 192 h 242"/>
                <a:gd name="T6" fmla="*/ 251 w 255"/>
                <a:gd name="T7" fmla="*/ 161 h 242"/>
                <a:gd name="T8" fmla="*/ 255 w 255"/>
                <a:gd name="T9" fmla="*/ 145 h 242"/>
                <a:gd name="T10" fmla="*/ 255 w 255"/>
                <a:gd name="T11" fmla="*/ 128 h 242"/>
                <a:gd name="T12" fmla="*/ 251 w 255"/>
                <a:gd name="T13" fmla="*/ 101 h 242"/>
                <a:gd name="T14" fmla="*/ 243 w 255"/>
                <a:gd name="T15" fmla="*/ 76 h 242"/>
                <a:gd name="T16" fmla="*/ 231 w 255"/>
                <a:gd name="T17" fmla="*/ 56 h 242"/>
                <a:gd name="T18" fmla="*/ 214 w 255"/>
                <a:gd name="T19" fmla="*/ 37 h 242"/>
                <a:gd name="T20" fmla="*/ 196 w 255"/>
                <a:gd name="T21" fmla="*/ 20 h 242"/>
                <a:gd name="T22" fmla="*/ 174 w 255"/>
                <a:gd name="T23" fmla="*/ 8 h 242"/>
                <a:gd name="T24" fmla="*/ 150 w 255"/>
                <a:gd name="T25" fmla="*/ 2 h 242"/>
                <a:gd name="T26" fmla="*/ 123 w 255"/>
                <a:gd name="T27" fmla="*/ 0 h 242"/>
                <a:gd name="T28" fmla="*/ 101 w 255"/>
                <a:gd name="T29" fmla="*/ 2 h 242"/>
                <a:gd name="T30" fmla="*/ 79 w 255"/>
                <a:gd name="T31" fmla="*/ 10 h 242"/>
                <a:gd name="T32" fmla="*/ 58 w 255"/>
                <a:gd name="T33" fmla="*/ 20 h 242"/>
                <a:gd name="T34" fmla="*/ 40 w 255"/>
                <a:gd name="T35" fmla="*/ 33 h 242"/>
                <a:gd name="T36" fmla="*/ 26 w 255"/>
                <a:gd name="T37" fmla="*/ 51 h 242"/>
                <a:gd name="T38" fmla="*/ 14 w 255"/>
                <a:gd name="T39" fmla="*/ 70 h 242"/>
                <a:gd name="T40" fmla="*/ 6 w 255"/>
                <a:gd name="T41" fmla="*/ 91 h 242"/>
                <a:gd name="T42" fmla="*/ 0 w 255"/>
                <a:gd name="T43" fmla="*/ 11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5" h="242">
                  <a:moveTo>
                    <a:pt x="196" y="242"/>
                  </a:moveTo>
                  <a:lnTo>
                    <a:pt x="220" y="219"/>
                  </a:lnTo>
                  <a:lnTo>
                    <a:pt x="239" y="192"/>
                  </a:lnTo>
                  <a:lnTo>
                    <a:pt x="251" y="161"/>
                  </a:lnTo>
                  <a:lnTo>
                    <a:pt x="255" y="145"/>
                  </a:lnTo>
                  <a:lnTo>
                    <a:pt x="255" y="128"/>
                  </a:lnTo>
                  <a:lnTo>
                    <a:pt x="251" y="101"/>
                  </a:lnTo>
                  <a:lnTo>
                    <a:pt x="243" y="76"/>
                  </a:lnTo>
                  <a:lnTo>
                    <a:pt x="231" y="56"/>
                  </a:lnTo>
                  <a:lnTo>
                    <a:pt x="214" y="37"/>
                  </a:lnTo>
                  <a:lnTo>
                    <a:pt x="196" y="20"/>
                  </a:lnTo>
                  <a:lnTo>
                    <a:pt x="174" y="8"/>
                  </a:lnTo>
                  <a:lnTo>
                    <a:pt x="150" y="2"/>
                  </a:lnTo>
                  <a:lnTo>
                    <a:pt x="123" y="0"/>
                  </a:lnTo>
                  <a:lnTo>
                    <a:pt x="101" y="2"/>
                  </a:lnTo>
                  <a:lnTo>
                    <a:pt x="79" y="10"/>
                  </a:lnTo>
                  <a:lnTo>
                    <a:pt x="58" y="20"/>
                  </a:lnTo>
                  <a:lnTo>
                    <a:pt x="40" y="33"/>
                  </a:lnTo>
                  <a:lnTo>
                    <a:pt x="26" y="51"/>
                  </a:lnTo>
                  <a:lnTo>
                    <a:pt x="14" y="70"/>
                  </a:lnTo>
                  <a:lnTo>
                    <a:pt x="6" y="91"/>
                  </a:lnTo>
                  <a:lnTo>
                    <a:pt x="0" y="116"/>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6176" name="Rectangle 144"/>
            <p:cNvSpPr>
              <a:spLocks noChangeArrowheads="1"/>
            </p:cNvSpPr>
            <p:nvPr/>
          </p:nvSpPr>
          <p:spPr bwMode="auto">
            <a:xfrm>
              <a:off x="490" y="2317"/>
              <a:ext cx="170"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6177" name="Rectangle 145"/>
            <p:cNvSpPr>
              <a:spLocks noChangeArrowheads="1"/>
            </p:cNvSpPr>
            <p:nvPr/>
          </p:nvSpPr>
          <p:spPr bwMode="auto">
            <a:xfrm>
              <a:off x="490" y="2381"/>
              <a:ext cx="16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b="0">
                  <a:solidFill>
                    <a:srgbClr val="000000"/>
                  </a:solidFill>
                  <a:latin typeface="Times New Roman" panose="02020603050405020304" pitchFamily="18" charset="0"/>
                </a:rPr>
                <a:t>0/0</a:t>
              </a:r>
              <a:endParaRPr lang="en-US" altLang="zh-CN" sz="1800">
                <a:latin typeface="Arial" panose="020B0604020202020204" pitchFamily="34" charset="0"/>
              </a:endParaRPr>
            </a:p>
          </p:txBody>
        </p:sp>
        <p:sp>
          <p:nvSpPr>
            <p:cNvPr id="556178" name="Rectangle 146"/>
            <p:cNvSpPr>
              <a:spLocks noChangeArrowheads="1"/>
            </p:cNvSpPr>
            <p:nvPr/>
          </p:nvSpPr>
          <p:spPr bwMode="auto">
            <a:xfrm>
              <a:off x="656" y="2435"/>
              <a:ext cx="22"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100" b="0">
                  <a:solidFill>
                    <a:srgbClr val="000000"/>
                  </a:solidFill>
                  <a:latin typeface="Times New Roman" panose="02020603050405020304" pitchFamily="18" charset="0"/>
                </a:rPr>
                <a:t> </a:t>
              </a:r>
              <a:endParaRPr lang="en-US" altLang="zh-CN" sz="1800">
                <a:latin typeface="Arial" panose="020B0604020202020204" pitchFamily="34" charset="0"/>
              </a:endParaRPr>
            </a:p>
          </p:txBody>
        </p:sp>
        <p:sp>
          <p:nvSpPr>
            <p:cNvPr id="556179" name="Rectangle 147"/>
            <p:cNvSpPr>
              <a:spLocks noChangeArrowheads="1"/>
            </p:cNvSpPr>
            <p:nvPr/>
          </p:nvSpPr>
          <p:spPr bwMode="auto">
            <a:xfrm>
              <a:off x="1669" y="3179"/>
              <a:ext cx="166"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6180" name="Rectangle 148"/>
            <p:cNvSpPr>
              <a:spLocks noChangeArrowheads="1"/>
            </p:cNvSpPr>
            <p:nvPr/>
          </p:nvSpPr>
          <p:spPr bwMode="auto">
            <a:xfrm>
              <a:off x="1669" y="3243"/>
              <a:ext cx="10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b="0">
                  <a:solidFill>
                    <a:srgbClr val="000000"/>
                  </a:solidFill>
                  <a:latin typeface="Times New Roman" panose="02020603050405020304" pitchFamily="18" charset="0"/>
                </a:rPr>
                <a:t>0/</a:t>
              </a:r>
              <a:endParaRPr lang="en-US" altLang="zh-CN" sz="1800">
                <a:latin typeface="Arial" panose="020B0604020202020204" pitchFamily="34" charset="0"/>
              </a:endParaRPr>
            </a:p>
          </p:txBody>
        </p:sp>
        <p:sp>
          <p:nvSpPr>
            <p:cNvPr id="556181" name="Rectangle 149"/>
            <p:cNvSpPr>
              <a:spLocks noChangeArrowheads="1"/>
            </p:cNvSpPr>
            <p:nvPr/>
          </p:nvSpPr>
          <p:spPr bwMode="auto">
            <a:xfrm>
              <a:off x="1770" y="3243"/>
              <a:ext cx="6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b="0">
                  <a:solidFill>
                    <a:srgbClr val="000000"/>
                  </a:solidFill>
                  <a:latin typeface="Times New Roman" panose="02020603050405020304" pitchFamily="18" charset="0"/>
                </a:rPr>
                <a:t>0</a:t>
              </a:r>
              <a:endParaRPr lang="en-US" altLang="zh-CN" sz="1800">
                <a:latin typeface="Arial" panose="020B0604020202020204" pitchFamily="34" charset="0"/>
              </a:endParaRPr>
            </a:p>
          </p:txBody>
        </p:sp>
        <p:sp>
          <p:nvSpPr>
            <p:cNvPr id="556182" name="Rectangle 150"/>
            <p:cNvSpPr>
              <a:spLocks noChangeArrowheads="1"/>
            </p:cNvSpPr>
            <p:nvPr/>
          </p:nvSpPr>
          <p:spPr bwMode="auto">
            <a:xfrm>
              <a:off x="1835" y="3297"/>
              <a:ext cx="22"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100" b="0">
                  <a:solidFill>
                    <a:srgbClr val="000000"/>
                  </a:solidFill>
                  <a:latin typeface="Times New Roman" panose="02020603050405020304" pitchFamily="18" charset="0"/>
                </a:rPr>
                <a:t> </a:t>
              </a:r>
              <a:endParaRPr lang="en-US" altLang="zh-CN" sz="1800">
                <a:latin typeface="Arial" panose="020B0604020202020204" pitchFamily="34" charset="0"/>
              </a:endParaRPr>
            </a:p>
          </p:txBody>
        </p:sp>
        <p:sp>
          <p:nvSpPr>
            <p:cNvPr id="556183" name="Line 151"/>
            <p:cNvSpPr>
              <a:spLocks noChangeShapeType="1"/>
            </p:cNvSpPr>
            <p:nvPr/>
          </p:nvSpPr>
          <p:spPr bwMode="auto">
            <a:xfrm>
              <a:off x="1161" y="3740"/>
              <a:ext cx="66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56184" name="Group 152"/>
          <p:cNvGrpSpPr>
            <a:grpSpLocks/>
          </p:cNvGrpSpPr>
          <p:nvPr/>
        </p:nvGrpSpPr>
        <p:grpSpPr bwMode="auto">
          <a:xfrm>
            <a:off x="76200" y="4427538"/>
            <a:ext cx="3357563" cy="1781175"/>
            <a:chOff x="60" y="1056"/>
            <a:chExt cx="2115" cy="1122"/>
          </a:xfrm>
        </p:grpSpPr>
        <p:sp>
          <p:nvSpPr>
            <p:cNvPr id="556185" name="Rectangle 153"/>
            <p:cNvSpPr>
              <a:spLocks noChangeArrowheads="1"/>
            </p:cNvSpPr>
            <p:nvPr/>
          </p:nvSpPr>
          <p:spPr bwMode="auto">
            <a:xfrm>
              <a:off x="313" y="1106"/>
              <a:ext cx="46"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300">
                  <a:solidFill>
                    <a:srgbClr val="000000"/>
                  </a:solidFill>
                  <a:latin typeface="Times New Roman" panose="02020603050405020304" pitchFamily="18" charset="0"/>
                </a:rPr>
                <a:t> </a:t>
              </a:r>
              <a:endParaRPr lang="en-US" altLang="zh-CN" sz="1800">
                <a:latin typeface="Arial" panose="020B0604020202020204" pitchFamily="34" charset="0"/>
              </a:endParaRPr>
            </a:p>
          </p:txBody>
        </p:sp>
        <p:sp>
          <p:nvSpPr>
            <p:cNvPr id="556186" name="Rectangle 154"/>
            <p:cNvSpPr>
              <a:spLocks noChangeArrowheads="1"/>
            </p:cNvSpPr>
            <p:nvPr/>
          </p:nvSpPr>
          <p:spPr bwMode="auto">
            <a:xfrm>
              <a:off x="655" y="1316"/>
              <a:ext cx="12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a:solidFill>
                    <a:srgbClr val="000000"/>
                  </a:solidFill>
                  <a:latin typeface="Times New Roman" panose="02020603050405020304" pitchFamily="18" charset="0"/>
                </a:rPr>
                <a:t>00</a:t>
              </a:r>
              <a:endParaRPr lang="en-US" altLang="zh-CN" sz="1800">
                <a:latin typeface="Arial" panose="020B0604020202020204" pitchFamily="34" charset="0"/>
              </a:endParaRPr>
            </a:p>
          </p:txBody>
        </p:sp>
        <p:sp>
          <p:nvSpPr>
            <p:cNvPr id="556187" name="Rectangle 155"/>
            <p:cNvSpPr>
              <a:spLocks noChangeArrowheads="1"/>
            </p:cNvSpPr>
            <p:nvPr/>
          </p:nvSpPr>
          <p:spPr bwMode="auto">
            <a:xfrm>
              <a:off x="814" y="1316"/>
              <a:ext cx="3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a:solidFill>
                    <a:srgbClr val="000000"/>
                  </a:solidFill>
                  <a:latin typeface="Times New Roman" panose="02020603050405020304" pitchFamily="18" charset="0"/>
                </a:rPr>
                <a:t> </a:t>
              </a:r>
              <a:endParaRPr lang="en-US" altLang="zh-CN" sz="1800">
                <a:latin typeface="Arial" panose="020B0604020202020204" pitchFamily="34" charset="0"/>
              </a:endParaRPr>
            </a:p>
          </p:txBody>
        </p:sp>
        <p:sp>
          <p:nvSpPr>
            <p:cNvPr id="556188" name="Rectangle 156"/>
            <p:cNvSpPr>
              <a:spLocks noChangeArrowheads="1"/>
            </p:cNvSpPr>
            <p:nvPr/>
          </p:nvSpPr>
          <p:spPr bwMode="auto">
            <a:xfrm>
              <a:off x="1065" y="1316"/>
              <a:ext cx="12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a:solidFill>
                    <a:srgbClr val="000000"/>
                  </a:solidFill>
                  <a:latin typeface="Times New Roman" panose="02020603050405020304" pitchFamily="18" charset="0"/>
                </a:rPr>
                <a:t>01</a:t>
              </a:r>
              <a:endParaRPr lang="en-US" altLang="zh-CN" sz="1800">
                <a:latin typeface="Arial" panose="020B0604020202020204" pitchFamily="34" charset="0"/>
              </a:endParaRPr>
            </a:p>
          </p:txBody>
        </p:sp>
        <p:sp>
          <p:nvSpPr>
            <p:cNvPr id="556189" name="Rectangle 157"/>
            <p:cNvSpPr>
              <a:spLocks noChangeArrowheads="1"/>
            </p:cNvSpPr>
            <p:nvPr/>
          </p:nvSpPr>
          <p:spPr bwMode="auto">
            <a:xfrm>
              <a:off x="1483" y="1316"/>
              <a:ext cx="12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a:solidFill>
                    <a:srgbClr val="000000"/>
                  </a:solidFill>
                  <a:latin typeface="Times New Roman" panose="02020603050405020304" pitchFamily="18" charset="0"/>
                </a:rPr>
                <a:t>11</a:t>
              </a:r>
              <a:endParaRPr lang="en-US" altLang="zh-CN" sz="1800">
                <a:latin typeface="Arial" panose="020B0604020202020204" pitchFamily="34" charset="0"/>
              </a:endParaRPr>
            </a:p>
          </p:txBody>
        </p:sp>
        <p:sp>
          <p:nvSpPr>
            <p:cNvPr id="556190" name="Rectangle 158"/>
            <p:cNvSpPr>
              <a:spLocks noChangeArrowheads="1"/>
            </p:cNvSpPr>
            <p:nvPr/>
          </p:nvSpPr>
          <p:spPr bwMode="auto">
            <a:xfrm>
              <a:off x="1888" y="1316"/>
              <a:ext cx="12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a:solidFill>
                    <a:srgbClr val="000000"/>
                  </a:solidFill>
                  <a:latin typeface="Times New Roman" panose="02020603050405020304" pitchFamily="18" charset="0"/>
                </a:rPr>
                <a:t>10</a:t>
              </a:r>
              <a:endParaRPr lang="en-US" altLang="zh-CN" sz="1800">
                <a:latin typeface="Arial" panose="020B0604020202020204" pitchFamily="34" charset="0"/>
              </a:endParaRPr>
            </a:p>
          </p:txBody>
        </p:sp>
        <p:sp>
          <p:nvSpPr>
            <p:cNvPr id="556191" name="Rectangle 159"/>
            <p:cNvSpPr>
              <a:spLocks noChangeArrowheads="1"/>
            </p:cNvSpPr>
            <p:nvPr/>
          </p:nvSpPr>
          <p:spPr bwMode="auto">
            <a:xfrm>
              <a:off x="382" y="1571"/>
              <a:ext cx="6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a:solidFill>
                    <a:srgbClr val="000000"/>
                  </a:solidFill>
                  <a:latin typeface="Times New Roman" panose="02020603050405020304" pitchFamily="18" charset="0"/>
                </a:rPr>
                <a:t>0</a:t>
              </a:r>
              <a:endParaRPr lang="en-US" altLang="zh-CN" sz="1800">
                <a:latin typeface="Arial" panose="020B0604020202020204" pitchFamily="34" charset="0"/>
              </a:endParaRPr>
            </a:p>
          </p:txBody>
        </p:sp>
        <p:sp>
          <p:nvSpPr>
            <p:cNvPr id="556192" name="Rectangle 160"/>
            <p:cNvSpPr>
              <a:spLocks noChangeArrowheads="1"/>
            </p:cNvSpPr>
            <p:nvPr/>
          </p:nvSpPr>
          <p:spPr bwMode="auto">
            <a:xfrm>
              <a:off x="671" y="1544"/>
              <a:ext cx="9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300">
                  <a:solidFill>
                    <a:srgbClr val="0000FF"/>
                  </a:solidFill>
                  <a:latin typeface="Times New Roman" panose="02020603050405020304" pitchFamily="18" charset="0"/>
                </a:rPr>
                <a:t>0</a:t>
              </a:r>
              <a:endParaRPr lang="en-US" altLang="zh-CN" sz="1800">
                <a:latin typeface="Arial" panose="020B0604020202020204" pitchFamily="34" charset="0"/>
              </a:endParaRPr>
            </a:p>
          </p:txBody>
        </p:sp>
        <p:sp>
          <p:nvSpPr>
            <p:cNvPr id="556193" name="Rectangle 161"/>
            <p:cNvSpPr>
              <a:spLocks noChangeArrowheads="1"/>
            </p:cNvSpPr>
            <p:nvPr/>
          </p:nvSpPr>
          <p:spPr bwMode="auto">
            <a:xfrm>
              <a:off x="1071" y="1546"/>
              <a:ext cx="9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300">
                  <a:solidFill>
                    <a:srgbClr val="0000FF"/>
                  </a:solidFill>
                  <a:latin typeface="Times New Roman" panose="02020603050405020304" pitchFamily="18" charset="0"/>
                </a:rPr>
                <a:t>0</a:t>
              </a:r>
              <a:endParaRPr lang="en-US" altLang="zh-CN" sz="1800">
                <a:latin typeface="Arial" panose="020B0604020202020204" pitchFamily="34" charset="0"/>
              </a:endParaRPr>
            </a:p>
          </p:txBody>
        </p:sp>
        <p:sp>
          <p:nvSpPr>
            <p:cNvPr id="556194" name="Rectangle 162"/>
            <p:cNvSpPr>
              <a:spLocks noChangeArrowheads="1"/>
            </p:cNvSpPr>
            <p:nvPr/>
          </p:nvSpPr>
          <p:spPr bwMode="auto">
            <a:xfrm>
              <a:off x="1439" y="1536"/>
              <a:ext cx="185"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300">
                  <a:solidFill>
                    <a:srgbClr val="FF0000"/>
                  </a:solidFill>
                  <a:latin typeface="宋体" panose="02010600030101010101" pitchFamily="2" charset="-122"/>
                </a:rPr>
                <a:t>×</a:t>
              </a:r>
              <a:endParaRPr lang="en-US" altLang="zh-CN" sz="1800">
                <a:solidFill>
                  <a:srgbClr val="FF0000"/>
                </a:solidFill>
                <a:latin typeface="Arial" panose="020B0604020202020204" pitchFamily="34" charset="0"/>
              </a:endParaRPr>
            </a:p>
          </p:txBody>
        </p:sp>
        <p:sp>
          <p:nvSpPr>
            <p:cNvPr id="556195" name="Rectangle 163"/>
            <p:cNvSpPr>
              <a:spLocks noChangeArrowheads="1"/>
            </p:cNvSpPr>
            <p:nvPr/>
          </p:nvSpPr>
          <p:spPr bwMode="auto">
            <a:xfrm>
              <a:off x="1904" y="1544"/>
              <a:ext cx="9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300">
                  <a:solidFill>
                    <a:srgbClr val="0000FF"/>
                  </a:solidFill>
                  <a:latin typeface="Times New Roman" panose="02020603050405020304" pitchFamily="18" charset="0"/>
                </a:rPr>
                <a:t>0</a:t>
              </a:r>
              <a:endParaRPr lang="en-US" altLang="zh-CN" sz="1800">
                <a:latin typeface="Arial" panose="020B0604020202020204" pitchFamily="34" charset="0"/>
              </a:endParaRPr>
            </a:p>
          </p:txBody>
        </p:sp>
        <p:sp>
          <p:nvSpPr>
            <p:cNvPr id="556196" name="Rectangle 164"/>
            <p:cNvSpPr>
              <a:spLocks noChangeArrowheads="1"/>
            </p:cNvSpPr>
            <p:nvPr/>
          </p:nvSpPr>
          <p:spPr bwMode="auto">
            <a:xfrm>
              <a:off x="382" y="1917"/>
              <a:ext cx="6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a:solidFill>
                    <a:srgbClr val="000000"/>
                  </a:solidFill>
                  <a:latin typeface="Times New Roman" panose="02020603050405020304" pitchFamily="18" charset="0"/>
                </a:rPr>
                <a:t>1</a:t>
              </a:r>
              <a:endParaRPr lang="en-US" altLang="zh-CN" sz="1800">
                <a:latin typeface="Arial" panose="020B0604020202020204" pitchFamily="34" charset="0"/>
              </a:endParaRPr>
            </a:p>
          </p:txBody>
        </p:sp>
        <p:sp>
          <p:nvSpPr>
            <p:cNvPr id="556197" name="Rectangle 165"/>
            <p:cNvSpPr>
              <a:spLocks noChangeArrowheads="1"/>
            </p:cNvSpPr>
            <p:nvPr/>
          </p:nvSpPr>
          <p:spPr bwMode="auto">
            <a:xfrm>
              <a:off x="671" y="1901"/>
              <a:ext cx="9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300">
                  <a:solidFill>
                    <a:srgbClr val="0000FF"/>
                  </a:solidFill>
                  <a:latin typeface="Times New Roman" panose="02020603050405020304" pitchFamily="18" charset="0"/>
                </a:rPr>
                <a:t>0</a:t>
              </a:r>
              <a:endParaRPr lang="en-US" altLang="zh-CN" sz="1800">
                <a:latin typeface="Arial" panose="020B0604020202020204" pitchFamily="34" charset="0"/>
              </a:endParaRPr>
            </a:p>
          </p:txBody>
        </p:sp>
        <p:sp>
          <p:nvSpPr>
            <p:cNvPr id="556198" name="Rectangle 166"/>
            <p:cNvSpPr>
              <a:spLocks noChangeArrowheads="1"/>
            </p:cNvSpPr>
            <p:nvPr/>
          </p:nvSpPr>
          <p:spPr bwMode="auto">
            <a:xfrm>
              <a:off x="1090" y="1904"/>
              <a:ext cx="9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300">
                  <a:solidFill>
                    <a:srgbClr val="0000FF"/>
                  </a:solidFill>
                  <a:latin typeface="Times New Roman" panose="02020603050405020304" pitchFamily="18" charset="0"/>
                </a:rPr>
                <a:t>0</a:t>
              </a:r>
              <a:endParaRPr lang="en-US" altLang="zh-CN" sz="1800">
                <a:latin typeface="Arial" panose="020B0604020202020204" pitchFamily="34" charset="0"/>
              </a:endParaRPr>
            </a:p>
          </p:txBody>
        </p:sp>
        <p:sp>
          <p:nvSpPr>
            <p:cNvPr id="556199" name="Rectangle 167"/>
            <p:cNvSpPr>
              <a:spLocks noChangeArrowheads="1"/>
            </p:cNvSpPr>
            <p:nvPr/>
          </p:nvSpPr>
          <p:spPr bwMode="auto">
            <a:xfrm>
              <a:off x="1448" y="1875"/>
              <a:ext cx="185"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300">
                  <a:solidFill>
                    <a:srgbClr val="FF0000"/>
                  </a:solidFill>
                  <a:latin typeface="宋体" panose="02010600030101010101" pitchFamily="2" charset="-122"/>
                </a:rPr>
                <a:t>×</a:t>
              </a:r>
              <a:endParaRPr lang="en-US" altLang="zh-CN" sz="1800">
                <a:solidFill>
                  <a:srgbClr val="FF0000"/>
                </a:solidFill>
                <a:latin typeface="Arial" panose="020B0604020202020204" pitchFamily="34" charset="0"/>
              </a:endParaRPr>
            </a:p>
          </p:txBody>
        </p:sp>
        <p:sp>
          <p:nvSpPr>
            <p:cNvPr id="556200" name="Rectangle 168"/>
            <p:cNvSpPr>
              <a:spLocks noChangeArrowheads="1"/>
            </p:cNvSpPr>
            <p:nvPr/>
          </p:nvSpPr>
          <p:spPr bwMode="auto">
            <a:xfrm>
              <a:off x="1904" y="1901"/>
              <a:ext cx="9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300">
                  <a:solidFill>
                    <a:srgbClr val="0000FF"/>
                  </a:solidFill>
                  <a:latin typeface="Times New Roman" panose="02020603050405020304" pitchFamily="18" charset="0"/>
                </a:rPr>
                <a:t>1</a:t>
              </a:r>
              <a:endParaRPr lang="en-US" altLang="zh-CN" sz="1800">
                <a:latin typeface="Arial" panose="020B0604020202020204" pitchFamily="34" charset="0"/>
              </a:endParaRPr>
            </a:p>
          </p:txBody>
        </p:sp>
        <p:grpSp>
          <p:nvGrpSpPr>
            <p:cNvPr id="556201" name="Group 169"/>
            <p:cNvGrpSpPr>
              <a:grpSpLocks/>
            </p:cNvGrpSpPr>
            <p:nvPr/>
          </p:nvGrpSpPr>
          <p:grpSpPr bwMode="auto">
            <a:xfrm>
              <a:off x="924" y="1476"/>
              <a:ext cx="15" cy="702"/>
              <a:chOff x="3970" y="804"/>
              <a:chExt cx="15" cy="702"/>
            </a:xfrm>
          </p:grpSpPr>
          <p:sp>
            <p:nvSpPr>
              <p:cNvPr id="556202" name="Rectangle 170"/>
              <p:cNvSpPr>
                <a:spLocks noChangeArrowheads="1"/>
              </p:cNvSpPr>
              <p:nvPr/>
            </p:nvSpPr>
            <p:spPr bwMode="auto">
              <a:xfrm>
                <a:off x="3970" y="804"/>
                <a:ext cx="15" cy="34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6203" name="Line 171"/>
              <p:cNvSpPr>
                <a:spLocks noChangeShapeType="1"/>
              </p:cNvSpPr>
              <p:nvPr/>
            </p:nvSpPr>
            <p:spPr bwMode="auto">
              <a:xfrm>
                <a:off x="3970" y="804"/>
                <a:ext cx="1" cy="34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6204" name="Rectangle 172"/>
              <p:cNvSpPr>
                <a:spLocks noChangeArrowheads="1"/>
              </p:cNvSpPr>
              <p:nvPr/>
            </p:nvSpPr>
            <p:spPr bwMode="auto">
              <a:xfrm>
                <a:off x="3970" y="1159"/>
                <a:ext cx="15" cy="34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6205" name="Line 173"/>
              <p:cNvSpPr>
                <a:spLocks noChangeShapeType="1"/>
              </p:cNvSpPr>
              <p:nvPr/>
            </p:nvSpPr>
            <p:spPr bwMode="auto">
              <a:xfrm>
                <a:off x="3970" y="1159"/>
                <a:ext cx="1" cy="34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56206" name="Group 174"/>
            <p:cNvGrpSpPr>
              <a:grpSpLocks/>
            </p:cNvGrpSpPr>
            <p:nvPr/>
          </p:nvGrpSpPr>
          <p:grpSpPr bwMode="auto">
            <a:xfrm>
              <a:off x="1337" y="1476"/>
              <a:ext cx="15" cy="702"/>
              <a:chOff x="4383" y="804"/>
              <a:chExt cx="15" cy="702"/>
            </a:xfrm>
          </p:grpSpPr>
          <p:sp>
            <p:nvSpPr>
              <p:cNvPr id="556207" name="Rectangle 175"/>
              <p:cNvSpPr>
                <a:spLocks noChangeArrowheads="1"/>
              </p:cNvSpPr>
              <p:nvPr/>
            </p:nvSpPr>
            <p:spPr bwMode="auto">
              <a:xfrm>
                <a:off x="4383" y="804"/>
                <a:ext cx="15" cy="34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6208" name="Line 176"/>
              <p:cNvSpPr>
                <a:spLocks noChangeShapeType="1"/>
              </p:cNvSpPr>
              <p:nvPr/>
            </p:nvSpPr>
            <p:spPr bwMode="auto">
              <a:xfrm>
                <a:off x="4383" y="804"/>
                <a:ext cx="1" cy="34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6209" name="Rectangle 177"/>
              <p:cNvSpPr>
                <a:spLocks noChangeArrowheads="1"/>
              </p:cNvSpPr>
              <p:nvPr/>
            </p:nvSpPr>
            <p:spPr bwMode="auto">
              <a:xfrm>
                <a:off x="4383" y="1159"/>
                <a:ext cx="15" cy="34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6210" name="Line 178"/>
              <p:cNvSpPr>
                <a:spLocks noChangeShapeType="1"/>
              </p:cNvSpPr>
              <p:nvPr/>
            </p:nvSpPr>
            <p:spPr bwMode="auto">
              <a:xfrm>
                <a:off x="4383" y="1159"/>
                <a:ext cx="1" cy="34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56211" name="Group 179"/>
            <p:cNvGrpSpPr>
              <a:grpSpLocks/>
            </p:cNvGrpSpPr>
            <p:nvPr/>
          </p:nvGrpSpPr>
          <p:grpSpPr bwMode="auto">
            <a:xfrm>
              <a:off x="1747" y="1476"/>
              <a:ext cx="15" cy="702"/>
              <a:chOff x="4793" y="804"/>
              <a:chExt cx="15" cy="702"/>
            </a:xfrm>
          </p:grpSpPr>
          <p:sp>
            <p:nvSpPr>
              <p:cNvPr id="556212" name="Rectangle 180"/>
              <p:cNvSpPr>
                <a:spLocks noChangeArrowheads="1"/>
              </p:cNvSpPr>
              <p:nvPr/>
            </p:nvSpPr>
            <p:spPr bwMode="auto">
              <a:xfrm>
                <a:off x="4793" y="804"/>
                <a:ext cx="15" cy="34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6213" name="Line 181"/>
              <p:cNvSpPr>
                <a:spLocks noChangeShapeType="1"/>
              </p:cNvSpPr>
              <p:nvPr/>
            </p:nvSpPr>
            <p:spPr bwMode="auto">
              <a:xfrm>
                <a:off x="4793" y="804"/>
                <a:ext cx="1" cy="34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6214" name="Rectangle 182"/>
              <p:cNvSpPr>
                <a:spLocks noChangeArrowheads="1"/>
              </p:cNvSpPr>
              <p:nvPr/>
            </p:nvSpPr>
            <p:spPr bwMode="auto">
              <a:xfrm>
                <a:off x="4793" y="1159"/>
                <a:ext cx="15" cy="34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6215" name="Line 183"/>
              <p:cNvSpPr>
                <a:spLocks noChangeShapeType="1"/>
              </p:cNvSpPr>
              <p:nvPr/>
            </p:nvSpPr>
            <p:spPr bwMode="auto">
              <a:xfrm>
                <a:off x="4793" y="1159"/>
                <a:ext cx="1" cy="34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56216" name="Line 184"/>
            <p:cNvSpPr>
              <a:spLocks noChangeShapeType="1"/>
            </p:cNvSpPr>
            <p:nvPr/>
          </p:nvSpPr>
          <p:spPr bwMode="auto">
            <a:xfrm flipH="1" flipV="1">
              <a:off x="258" y="1249"/>
              <a:ext cx="271" cy="227"/>
            </a:xfrm>
            <a:prstGeom prst="line">
              <a:avLst/>
            </a:prstGeom>
            <a:noFill/>
            <a:ln w="2381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56217" name="Group 185"/>
            <p:cNvGrpSpPr>
              <a:grpSpLocks/>
            </p:cNvGrpSpPr>
            <p:nvPr/>
          </p:nvGrpSpPr>
          <p:grpSpPr bwMode="auto">
            <a:xfrm>
              <a:off x="60" y="1056"/>
              <a:ext cx="232" cy="239"/>
              <a:chOff x="3058" y="416"/>
              <a:chExt cx="232" cy="239"/>
            </a:xfrm>
          </p:grpSpPr>
          <p:sp>
            <p:nvSpPr>
              <p:cNvPr id="556218" name="Rectangle 186"/>
              <p:cNvSpPr>
                <a:spLocks noChangeArrowheads="1"/>
              </p:cNvSpPr>
              <p:nvPr/>
            </p:nvSpPr>
            <p:spPr bwMode="auto">
              <a:xfrm>
                <a:off x="3058" y="436"/>
                <a:ext cx="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endParaRPr lang="zh-CN" altLang="zh-CN" sz="1800">
                  <a:solidFill>
                    <a:srgbClr val="FF5050"/>
                  </a:solidFill>
                  <a:latin typeface="Arial" panose="020B0604020202020204" pitchFamily="34" charset="0"/>
                </a:endParaRPr>
              </a:p>
            </p:txBody>
          </p:sp>
          <p:sp>
            <p:nvSpPr>
              <p:cNvPr id="556219" name="Rectangle 187"/>
              <p:cNvSpPr>
                <a:spLocks noChangeArrowheads="1"/>
              </p:cNvSpPr>
              <p:nvPr/>
            </p:nvSpPr>
            <p:spPr bwMode="auto">
              <a:xfrm>
                <a:off x="3180" y="492"/>
                <a:ext cx="83"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700" i="1">
                    <a:solidFill>
                      <a:srgbClr val="FF5050"/>
                    </a:solidFill>
                    <a:latin typeface="Times New Roman" panose="02020603050405020304" pitchFamily="18" charset="0"/>
                  </a:rPr>
                  <a:t>Z</a:t>
                </a:r>
                <a:endParaRPr lang="en-US" altLang="zh-CN" sz="2800" i="1">
                  <a:solidFill>
                    <a:srgbClr val="FF5050"/>
                  </a:solidFill>
                  <a:latin typeface="Arial" panose="020B0604020202020204" pitchFamily="34" charset="0"/>
                </a:endParaRPr>
              </a:p>
            </p:txBody>
          </p:sp>
          <p:sp>
            <p:nvSpPr>
              <p:cNvPr id="556220" name="Rectangle 188"/>
              <p:cNvSpPr>
                <a:spLocks noChangeArrowheads="1"/>
              </p:cNvSpPr>
              <p:nvPr/>
            </p:nvSpPr>
            <p:spPr bwMode="auto">
              <a:xfrm>
                <a:off x="3232" y="418"/>
                <a:ext cx="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endParaRPr lang="zh-CN" altLang="zh-CN" sz="1800">
                  <a:solidFill>
                    <a:srgbClr val="0000FF"/>
                  </a:solidFill>
                  <a:latin typeface="Arial" panose="020B0604020202020204" pitchFamily="34" charset="0"/>
                </a:endParaRPr>
              </a:p>
            </p:txBody>
          </p:sp>
          <p:sp>
            <p:nvSpPr>
              <p:cNvPr id="556221" name="Rectangle 189"/>
              <p:cNvSpPr>
                <a:spLocks noChangeArrowheads="1"/>
              </p:cNvSpPr>
              <p:nvPr/>
            </p:nvSpPr>
            <p:spPr bwMode="auto">
              <a:xfrm>
                <a:off x="3289" y="416"/>
                <a:ext cx="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endParaRPr lang="zh-CN" altLang="zh-CN" sz="1800">
                  <a:solidFill>
                    <a:srgbClr val="0000FF"/>
                  </a:solidFill>
                  <a:latin typeface="Arial" panose="020B0604020202020204" pitchFamily="34" charset="0"/>
                </a:endParaRPr>
              </a:p>
            </p:txBody>
          </p:sp>
        </p:grpSp>
        <p:sp>
          <p:nvSpPr>
            <p:cNvPr id="556222" name="Rectangle 190"/>
            <p:cNvSpPr>
              <a:spLocks noChangeArrowheads="1"/>
            </p:cNvSpPr>
            <p:nvPr/>
          </p:nvSpPr>
          <p:spPr bwMode="auto">
            <a:xfrm>
              <a:off x="443" y="1134"/>
              <a:ext cx="10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a:solidFill>
                    <a:srgbClr val="000000"/>
                  </a:solidFill>
                  <a:latin typeface="Times New Roman" panose="02020603050405020304" pitchFamily="18" charset="0"/>
                </a:rPr>
                <a:t>Q</a:t>
              </a:r>
              <a:endParaRPr lang="en-US" altLang="zh-CN" sz="1800">
                <a:latin typeface="Arial" panose="020B0604020202020204" pitchFamily="34" charset="0"/>
              </a:endParaRPr>
            </a:p>
          </p:txBody>
        </p:sp>
        <p:sp>
          <p:nvSpPr>
            <p:cNvPr id="556223" name="Rectangle 191"/>
            <p:cNvSpPr>
              <a:spLocks noChangeArrowheads="1"/>
            </p:cNvSpPr>
            <p:nvPr/>
          </p:nvSpPr>
          <p:spPr bwMode="auto">
            <a:xfrm>
              <a:off x="533" y="1213"/>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100">
                  <a:solidFill>
                    <a:srgbClr val="000000"/>
                  </a:solidFill>
                  <a:latin typeface="Times New Roman" panose="02020603050405020304" pitchFamily="18" charset="0"/>
                </a:rPr>
                <a:t>1</a:t>
              </a:r>
              <a:endParaRPr lang="en-US" altLang="zh-CN" sz="1800">
                <a:latin typeface="Arial" panose="020B0604020202020204" pitchFamily="34" charset="0"/>
              </a:endParaRPr>
            </a:p>
          </p:txBody>
        </p:sp>
        <p:sp>
          <p:nvSpPr>
            <p:cNvPr id="556224" name="Rectangle 192"/>
            <p:cNvSpPr>
              <a:spLocks noChangeArrowheads="1"/>
            </p:cNvSpPr>
            <p:nvPr/>
          </p:nvSpPr>
          <p:spPr bwMode="auto">
            <a:xfrm>
              <a:off x="569" y="1131"/>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100" i="1">
                  <a:solidFill>
                    <a:srgbClr val="000000"/>
                  </a:solidFill>
                  <a:latin typeface="Times New Roman" panose="02020603050405020304" pitchFamily="18" charset="0"/>
                </a:rPr>
                <a:t>n</a:t>
              </a:r>
              <a:endParaRPr lang="en-US" altLang="zh-CN" sz="1800">
                <a:latin typeface="Arial" panose="020B0604020202020204" pitchFamily="34" charset="0"/>
              </a:endParaRPr>
            </a:p>
          </p:txBody>
        </p:sp>
        <p:sp>
          <p:nvSpPr>
            <p:cNvPr id="556225" name="Rectangle 193"/>
            <p:cNvSpPr>
              <a:spLocks noChangeArrowheads="1"/>
            </p:cNvSpPr>
            <p:nvPr/>
          </p:nvSpPr>
          <p:spPr bwMode="auto">
            <a:xfrm>
              <a:off x="635" y="1142"/>
              <a:ext cx="10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a:solidFill>
                    <a:srgbClr val="000000"/>
                  </a:solidFill>
                  <a:latin typeface="Times New Roman" panose="02020603050405020304" pitchFamily="18" charset="0"/>
                </a:rPr>
                <a:t>Q</a:t>
              </a:r>
              <a:endParaRPr lang="en-US" altLang="zh-CN" sz="1800">
                <a:latin typeface="Arial" panose="020B0604020202020204" pitchFamily="34" charset="0"/>
              </a:endParaRPr>
            </a:p>
          </p:txBody>
        </p:sp>
        <p:sp>
          <p:nvSpPr>
            <p:cNvPr id="556226" name="Rectangle 194"/>
            <p:cNvSpPr>
              <a:spLocks noChangeArrowheads="1"/>
            </p:cNvSpPr>
            <p:nvPr/>
          </p:nvSpPr>
          <p:spPr bwMode="auto">
            <a:xfrm>
              <a:off x="732" y="1213"/>
              <a:ext cx="44"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100">
                  <a:solidFill>
                    <a:srgbClr val="000000"/>
                  </a:solidFill>
                  <a:latin typeface="Times New Roman" panose="02020603050405020304" pitchFamily="18" charset="0"/>
                </a:rPr>
                <a:t>0</a:t>
              </a:r>
              <a:endParaRPr lang="en-US" altLang="zh-CN" sz="1800">
                <a:latin typeface="Arial" panose="020B0604020202020204" pitchFamily="34" charset="0"/>
              </a:endParaRPr>
            </a:p>
          </p:txBody>
        </p:sp>
        <p:sp>
          <p:nvSpPr>
            <p:cNvPr id="556227" name="Rectangle 195"/>
            <p:cNvSpPr>
              <a:spLocks noChangeArrowheads="1"/>
            </p:cNvSpPr>
            <p:nvPr/>
          </p:nvSpPr>
          <p:spPr bwMode="auto">
            <a:xfrm>
              <a:off x="769" y="1131"/>
              <a:ext cx="49"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100" i="1">
                  <a:solidFill>
                    <a:srgbClr val="000000"/>
                  </a:solidFill>
                  <a:latin typeface="Times New Roman" panose="02020603050405020304" pitchFamily="18" charset="0"/>
                </a:rPr>
                <a:t>n</a:t>
              </a:r>
              <a:endParaRPr lang="en-US" altLang="zh-CN" sz="1800">
                <a:latin typeface="Arial" panose="020B0604020202020204" pitchFamily="34" charset="0"/>
              </a:endParaRPr>
            </a:p>
          </p:txBody>
        </p:sp>
        <p:sp>
          <p:nvSpPr>
            <p:cNvPr id="556228" name="Rectangle 196"/>
            <p:cNvSpPr>
              <a:spLocks noChangeArrowheads="1"/>
            </p:cNvSpPr>
            <p:nvPr/>
          </p:nvSpPr>
          <p:spPr bwMode="auto">
            <a:xfrm>
              <a:off x="282" y="1363"/>
              <a:ext cx="9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a:solidFill>
                    <a:srgbClr val="009900"/>
                  </a:solidFill>
                  <a:latin typeface="Times New Roman" panose="02020603050405020304" pitchFamily="18" charset="0"/>
                </a:rPr>
                <a:t>X</a:t>
              </a:r>
              <a:endParaRPr lang="en-US" altLang="zh-CN" sz="1800">
                <a:solidFill>
                  <a:srgbClr val="009900"/>
                </a:solidFill>
                <a:latin typeface="Arial" panose="020B0604020202020204" pitchFamily="34" charset="0"/>
              </a:endParaRPr>
            </a:p>
          </p:txBody>
        </p:sp>
        <p:sp>
          <p:nvSpPr>
            <p:cNvPr id="556229" name="Rectangle 197"/>
            <p:cNvSpPr>
              <a:spLocks noChangeArrowheads="1"/>
            </p:cNvSpPr>
            <p:nvPr/>
          </p:nvSpPr>
          <p:spPr bwMode="auto">
            <a:xfrm>
              <a:off x="313" y="1327"/>
              <a:ext cx="3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a:solidFill>
                    <a:srgbClr val="000000"/>
                  </a:solidFill>
                  <a:latin typeface="Times New Roman" panose="02020603050405020304" pitchFamily="18" charset="0"/>
                </a:rPr>
                <a:t> </a:t>
              </a:r>
              <a:endParaRPr lang="en-US" altLang="zh-CN" sz="1800">
                <a:latin typeface="Arial" panose="020B0604020202020204" pitchFamily="34" charset="0"/>
              </a:endParaRPr>
            </a:p>
          </p:txBody>
        </p:sp>
        <p:sp>
          <p:nvSpPr>
            <p:cNvPr id="556230" name="Line 198"/>
            <p:cNvSpPr>
              <a:spLocks noChangeShapeType="1"/>
            </p:cNvSpPr>
            <p:nvPr/>
          </p:nvSpPr>
          <p:spPr bwMode="auto">
            <a:xfrm>
              <a:off x="520" y="1824"/>
              <a:ext cx="165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6231" name="Rectangle 199"/>
            <p:cNvSpPr>
              <a:spLocks noChangeArrowheads="1"/>
            </p:cNvSpPr>
            <p:nvPr/>
          </p:nvSpPr>
          <p:spPr bwMode="auto">
            <a:xfrm>
              <a:off x="511" y="1477"/>
              <a:ext cx="1664" cy="694"/>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56232" name="Group 200"/>
          <p:cNvGrpSpPr>
            <a:grpSpLocks/>
          </p:cNvGrpSpPr>
          <p:nvPr/>
        </p:nvGrpSpPr>
        <p:grpSpPr bwMode="auto">
          <a:xfrm>
            <a:off x="2127250" y="5715000"/>
            <a:ext cx="1160463" cy="423863"/>
            <a:chOff x="4106" y="710"/>
            <a:chExt cx="731" cy="267"/>
          </a:xfrm>
        </p:grpSpPr>
        <p:sp>
          <p:nvSpPr>
            <p:cNvPr id="556233" name="Freeform 201"/>
            <p:cNvSpPr>
              <a:spLocks/>
            </p:cNvSpPr>
            <p:nvPr/>
          </p:nvSpPr>
          <p:spPr bwMode="auto">
            <a:xfrm>
              <a:off x="4106" y="865"/>
              <a:ext cx="29" cy="60"/>
            </a:xfrm>
            <a:custGeom>
              <a:avLst/>
              <a:gdLst>
                <a:gd name="T0" fmla="*/ 15 w 29"/>
                <a:gd name="T1" fmla="*/ 8 h 60"/>
                <a:gd name="T2" fmla="*/ 15 w 29"/>
                <a:gd name="T3" fmla="*/ 6 h 60"/>
                <a:gd name="T4" fmla="*/ 12 w 29"/>
                <a:gd name="T5" fmla="*/ 4 h 60"/>
                <a:gd name="T6" fmla="*/ 10 w 29"/>
                <a:gd name="T7" fmla="*/ 2 h 60"/>
                <a:gd name="T8" fmla="*/ 7 w 29"/>
                <a:gd name="T9" fmla="*/ 0 h 60"/>
                <a:gd name="T10" fmla="*/ 7 w 29"/>
                <a:gd name="T11" fmla="*/ 0 h 60"/>
                <a:gd name="T12" fmla="*/ 5 w 29"/>
                <a:gd name="T13" fmla="*/ 2 h 60"/>
                <a:gd name="T14" fmla="*/ 2 w 29"/>
                <a:gd name="T15" fmla="*/ 4 h 60"/>
                <a:gd name="T16" fmla="*/ 0 w 29"/>
                <a:gd name="T17" fmla="*/ 6 h 60"/>
                <a:gd name="T18" fmla="*/ 2 w 29"/>
                <a:gd name="T19" fmla="*/ 25 h 60"/>
                <a:gd name="T20" fmla="*/ 2 w 29"/>
                <a:gd name="T21" fmla="*/ 27 h 60"/>
                <a:gd name="T22" fmla="*/ 10 w 29"/>
                <a:gd name="T23" fmla="*/ 45 h 60"/>
                <a:gd name="T24" fmla="*/ 10 w 29"/>
                <a:gd name="T25" fmla="*/ 48 h 60"/>
                <a:gd name="T26" fmla="*/ 17 w 29"/>
                <a:gd name="T27" fmla="*/ 56 h 60"/>
                <a:gd name="T28" fmla="*/ 19 w 29"/>
                <a:gd name="T29" fmla="*/ 58 h 60"/>
                <a:gd name="T30" fmla="*/ 22 w 29"/>
                <a:gd name="T31" fmla="*/ 60 h 60"/>
                <a:gd name="T32" fmla="*/ 24 w 29"/>
                <a:gd name="T33" fmla="*/ 60 h 60"/>
                <a:gd name="T34" fmla="*/ 27 w 29"/>
                <a:gd name="T35" fmla="*/ 58 h 60"/>
                <a:gd name="T36" fmla="*/ 29 w 29"/>
                <a:gd name="T37" fmla="*/ 56 h 60"/>
                <a:gd name="T38" fmla="*/ 29 w 29"/>
                <a:gd name="T39" fmla="*/ 54 h 60"/>
                <a:gd name="T40" fmla="*/ 29 w 29"/>
                <a:gd name="T41" fmla="*/ 52 h 60"/>
                <a:gd name="T42" fmla="*/ 29 w 29"/>
                <a:gd name="T43" fmla="*/ 50 h 60"/>
                <a:gd name="T44" fmla="*/ 22 w 29"/>
                <a:gd name="T45" fmla="*/ 41 h 60"/>
                <a:gd name="T46" fmla="*/ 17 w 29"/>
                <a:gd name="T47" fmla="*/ 45 h 60"/>
                <a:gd name="T48" fmla="*/ 24 w 29"/>
                <a:gd name="T49" fmla="*/ 43 h 60"/>
                <a:gd name="T50" fmla="*/ 17 w 29"/>
                <a:gd name="T51" fmla="*/ 25 h 60"/>
                <a:gd name="T52" fmla="*/ 10 w 29"/>
                <a:gd name="T53" fmla="*/ 27 h 60"/>
                <a:gd name="T54" fmla="*/ 17 w 29"/>
                <a:gd name="T55" fmla="*/ 27 h 60"/>
                <a:gd name="T56" fmla="*/ 15 w 29"/>
                <a:gd name="T57" fmla="*/ 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 h="60">
                  <a:moveTo>
                    <a:pt x="15" y="8"/>
                  </a:moveTo>
                  <a:lnTo>
                    <a:pt x="15" y="6"/>
                  </a:lnTo>
                  <a:lnTo>
                    <a:pt x="12" y="4"/>
                  </a:lnTo>
                  <a:lnTo>
                    <a:pt x="10" y="2"/>
                  </a:lnTo>
                  <a:lnTo>
                    <a:pt x="7" y="0"/>
                  </a:lnTo>
                  <a:lnTo>
                    <a:pt x="7" y="0"/>
                  </a:lnTo>
                  <a:lnTo>
                    <a:pt x="5" y="2"/>
                  </a:lnTo>
                  <a:lnTo>
                    <a:pt x="2" y="4"/>
                  </a:lnTo>
                  <a:lnTo>
                    <a:pt x="0" y="6"/>
                  </a:lnTo>
                  <a:lnTo>
                    <a:pt x="2" y="25"/>
                  </a:lnTo>
                  <a:lnTo>
                    <a:pt x="2" y="27"/>
                  </a:lnTo>
                  <a:lnTo>
                    <a:pt x="10" y="45"/>
                  </a:lnTo>
                  <a:lnTo>
                    <a:pt x="10" y="48"/>
                  </a:lnTo>
                  <a:lnTo>
                    <a:pt x="17" y="56"/>
                  </a:lnTo>
                  <a:lnTo>
                    <a:pt x="19" y="58"/>
                  </a:lnTo>
                  <a:lnTo>
                    <a:pt x="22" y="60"/>
                  </a:lnTo>
                  <a:lnTo>
                    <a:pt x="24" y="60"/>
                  </a:lnTo>
                  <a:lnTo>
                    <a:pt x="27" y="58"/>
                  </a:lnTo>
                  <a:lnTo>
                    <a:pt x="29" y="56"/>
                  </a:lnTo>
                  <a:lnTo>
                    <a:pt x="29" y="54"/>
                  </a:lnTo>
                  <a:lnTo>
                    <a:pt x="29" y="52"/>
                  </a:lnTo>
                  <a:lnTo>
                    <a:pt x="29" y="50"/>
                  </a:lnTo>
                  <a:lnTo>
                    <a:pt x="22" y="41"/>
                  </a:lnTo>
                  <a:lnTo>
                    <a:pt x="17" y="45"/>
                  </a:lnTo>
                  <a:lnTo>
                    <a:pt x="24" y="43"/>
                  </a:lnTo>
                  <a:lnTo>
                    <a:pt x="17" y="25"/>
                  </a:lnTo>
                  <a:lnTo>
                    <a:pt x="10" y="27"/>
                  </a:lnTo>
                  <a:lnTo>
                    <a:pt x="17" y="27"/>
                  </a:lnTo>
                  <a:lnTo>
                    <a:pt x="15" y="8"/>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6234" name="Freeform 202"/>
            <p:cNvSpPr>
              <a:spLocks/>
            </p:cNvSpPr>
            <p:nvPr/>
          </p:nvSpPr>
          <p:spPr bwMode="auto">
            <a:xfrm>
              <a:off x="4150" y="941"/>
              <a:ext cx="67" cy="33"/>
            </a:xfrm>
            <a:custGeom>
              <a:avLst/>
              <a:gdLst>
                <a:gd name="T0" fmla="*/ 10 w 67"/>
                <a:gd name="T1" fmla="*/ 0 h 33"/>
                <a:gd name="T2" fmla="*/ 8 w 67"/>
                <a:gd name="T3" fmla="*/ 0 h 33"/>
                <a:gd name="T4" fmla="*/ 5 w 67"/>
                <a:gd name="T5" fmla="*/ 0 h 33"/>
                <a:gd name="T6" fmla="*/ 3 w 67"/>
                <a:gd name="T7" fmla="*/ 0 h 33"/>
                <a:gd name="T8" fmla="*/ 0 w 67"/>
                <a:gd name="T9" fmla="*/ 3 h 33"/>
                <a:gd name="T10" fmla="*/ 0 w 67"/>
                <a:gd name="T11" fmla="*/ 5 h 33"/>
                <a:gd name="T12" fmla="*/ 0 w 67"/>
                <a:gd name="T13" fmla="*/ 7 h 33"/>
                <a:gd name="T14" fmla="*/ 0 w 67"/>
                <a:gd name="T15" fmla="*/ 9 h 33"/>
                <a:gd name="T16" fmla="*/ 3 w 67"/>
                <a:gd name="T17" fmla="*/ 11 h 33"/>
                <a:gd name="T18" fmla="*/ 13 w 67"/>
                <a:gd name="T19" fmla="*/ 17 h 33"/>
                <a:gd name="T20" fmla="*/ 33 w 67"/>
                <a:gd name="T21" fmla="*/ 27 h 33"/>
                <a:gd name="T22" fmla="*/ 35 w 67"/>
                <a:gd name="T23" fmla="*/ 27 h 33"/>
                <a:gd name="T24" fmla="*/ 58 w 67"/>
                <a:gd name="T25" fmla="*/ 33 h 33"/>
                <a:gd name="T26" fmla="*/ 58 w 67"/>
                <a:gd name="T27" fmla="*/ 33 h 33"/>
                <a:gd name="T28" fmla="*/ 60 w 67"/>
                <a:gd name="T29" fmla="*/ 33 h 33"/>
                <a:gd name="T30" fmla="*/ 63 w 67"/>
                <a:gd name="T31" fmla="*/ 33 h 33"/>
                <a:gd name="T32" fmla="*/ 65 w 67"/>
                <a:gd name="T33" fmla="*/ 31 h 33"/>
                <a:gd name="T34" fmla="*/ 67 w 67"/>
                <a:gd name="T35" fmla="*/ 29 h 33"/>
                <a:gd name="T36" fmla="*/ 67 w 67"/>
                <a:gd name="T37" fmla="*/ 27 h 33"/>
                <a:gd name="T38" fmla="*/ 65 w 67"/>
                <a:gd name="T39" fmla="*/ 25 h 33"/>
                <a:gd name="T40" fmla="*/ 63 w 67"/>
                <a:gd name="T41" fmla="*/ 23 h 33"/>
                <a:gd name="T42" fmla="*/ 60 w 67"/>
                <a:gd name="T43" fmla="*/ 21 h 33"/>
                <a:gd name="T44" fmla="*/ 60 w 67"/>
                <a:gd name="T45" fmla="*/ 21 h 33"/>
                <a:gd name="T46" fmla="*/ 38 w 67"/>
                <a:gd name="T47" fmla="*/ 15 h 33"/>
                <a:gd name="T48" fmla="*/ 38 w 67"/>
                <a:gd name="T49" fmla="*/ 21 h 33"/>
                <a:gd name="T50" fmla="*/ 40 w 67"/>
                <a:gd name="T51" fmla="*/ 17 h 33"/>
                <a:gd name="T52" fmla="*/ 20 w 67"/>
                <a:gd name="T53" fmla="*/ 7 h 33"/>
                <a:gd name="T54" fmla="*/ 10 w 67"/>
                <a:gd name="T55"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 h="33">
                  <a:moveTo>
                    <a:pt x="10" y="0"/>
                  </a:moveTo>
                  <a:lnTo>
                    <a:pt x="8" y="0"/>
                  </a:lnTo>
                  <a:lnTo>
                    <a:pt x="5" y="0"/>
                  </a:lnTo>
                  <a:lnTo>
                    <a:pt x="3" y="0"/>
                  </a:lnTo>
                  <a:lnTo>
                    <a:pt x="0" y="3"/>
                  </a:lnTo>
                  <a:lnTo>
                    <a:pt x="0" y="5"/>
                  </a:lnTo>
                  <a:lnTo>
                    <a:pt x="0" y="7"/>
                  </a:lnTo>
                  <a:lnTo>
                    <a:pt x="0" y="9"/>
                  </a:lnTo>
                  <a:lnTo>
                    <a:pt x="3" y="11"/>
                  </a:lnTo>
                  <a:lnTo>
                    <a:pt x="13" y="17"/>
                  </a:lnTo>
                  <a:lnTo>
                    <a:pt x="33" y="27"/>
                  </a:lnTo>
                  <a:lnTo>
                    <a:pt x="35" y="27"/>
                  </a:lnTo>
                  <a:lnTo>
                    <a:pt x="58" y="33"/>
                  </a:lnTo>
                  <a:lnTo>
                    <a:pt x="58" y="33"/>
                  </a:lnTo>
                  <a:lnTo>
                    <a:pt x="60" y="33"/>
                  </a:lnTo>
                  <a:lnTo>
                    <a:pt x="63" y="33"/>
                  </a:lnTo>
                  <a:lnTo>
                    <a:pt x="65" y="31"/>
                  </a:lnTo>
                  <a:lnTo>
                    <a:pt x="67" y="29"/>
                  </a:lnTo>
                  <a:lnTo>
                    <a:pt x="67" y="27"/>
                  </a:lnTo>
                  <a:lnTo>
                    <a:pt x="65" y="25"/>
                  </a:lnTo>
                  <a:lnTo>
                    <a:pt x="63" y="23"/>
                  </a:lnTo>
                  <a:lnTo>
                    <a:pt x="60" y="21"/>
                  </a:lnTo>
                  <a:lnTo>
                    <a:pt x="60" y="21"/>
                  </a:lnTo>
                  <a:lnTo>
                    <a:pt x="38" y="15"/>
                  </a:lnTo>
                  <a:lnTo>
                    <a:pt x="38" y="21"/>
                  </a:lnTo>
                  <a:lnTo>
                    <a:pt x="40" y="17"/>
                  </a:lnTo>
                  <a:lnTo>
                    <a:pt x="20" y="7"/>
                  </a:lnTo>
                  <a:lnTo>
                    <a:pt x="10"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6235" name="Freeform 203"/>
            <p:cNvSpPr>
              <a:spLocks/>
            </p:cNvSpPr>
            <p:nvPr/>
          </p:nvSpPr>
          <p:spPr bwMode="auto">
            <a:xfrm>
              <a:off x="4247" y="964"/>
              <a:ext cx="75" cy="13"/>
            </a:xfrm>
            <a:custGeom>
              <a:avLst/>
              <a:gdLst>
                <a:gd name="T0" fmla="*/ 8 w 75"/>
                <a:gd name="T1" fmla="*/ 0 h 13"/>
                <a:gd name="T2" fmla="*/ 5 w 75"/>
                <a:gd name="T3" fmla="*/ 0 h 13"/>
                <a:gd name="T4" fmla="*/ 3 w 75"/>
                <a:gd name="T5" fmla="*/ 2 h 13"/>
                <a:gd name="T6" fmla="*/ 0 w 75"/>
                <a:gd name="T7" fmla="*/ 4 h 13"/>
                <a:gd name="T8" fmla="*/ 0 w 75"/>
                <a:gd name="T9" fmla="*/ 6 h 13"/>
                <a:gd name="T10" fmla="*/ 0 w 75"/>
                <a:gd name="T11" fmla="*/ 8 h 13"/>
                <a:gd name="T12" fmla="*/ 0 w 75"/>
                <a:gd name="T13" fmla="*/ 10 h 13"/>
                <a:gd name="T14" fmla="*/ 3 w 75"/>
                <a:gd name="T15" fmla="*/ 13 h 13"/>
                <a:gd name="T16" fmla="*/ 5 w 75"/>
                <a:gd name="T17" fmla="*/ 13 h 13"/>
                <a:gd name="T18" fmla="*/ 65 w 75"/>
                <a:gd name="T19" fmla="*/ 13 h 13"/>
                <a:gd name="T20" fmla="*/ 67 w 75"/>
                <a:gd name="T21" fmla="*/ 13 h 13"/>
                <a:gd name="T22" fmla="*/ 70 w 75"/>
                <a:gd name="T23" fmla="*/ 13 h 13"/>
                <a:gd name="T24" fmla="*/ 72 w 75"/>
                <a:gd name="T25" fmla="*/ 10 h 13"/>
                <a:gd name="T26" fmla="*/ 75 w 75"/>
                <a:gd name="T27" fmla="*/ 8 h 13"/>
                <a:gd name="T28" fmla="*/ 75 w 75"/>
                <a:gd name="T29" fmla="*/ 6 h 13"/>
                <a:gd name="T30" fmla="*/ 72 w 75"/>
                <a:gd name="T31" fmla="*/ 4 h 13"/>
                <a:gd name="T32" fmla="*/ 70 w 75"/>
                <a:gd name="T33" fmla="*/ 2 h 13"/>
                <a:gd name="T34" fmla="*/ 67 w 75"/>
                <a:gd name="T35" fmla="*/ 0 h 13"/>
                <a:gd name="T36" fmla="*/ 8 w 75"/>
                <a:gd name="T3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 h="13">
                  <a:moveTo>
                    <a:pt x="8" y="0"/>
                  </a:moveTo>
                  <a:lnTo>
                    <a:pt x="5" y="0"/>
                  </a:lnTo>
                  <a:lnTo>
                    <a:pt x="3" y="2"/>
                  </a:lnTo>
                  <a:lnTo>
                    <a:pt x="0" y="4"/>
                  </a:lnTo>
                  <a:lnTo>
                    <a:pt x="0" y="6"/>
                  </a:lnTo>
                  <a:lnTo>
                    <a:pt x="0" y="8"/>
                  </a:lnTo>
                  <a:lnTo>
                    <a:pt x="0" y="10"/>
                  </a:lnTo>
                  <a:lnTo>
                    <a:pt x="3" y="13"/>
                  </a:lnTo>
                  <a:lnTo>
                    <a:pt x="5" y="13"/>
                  </a:lnTo>
                  <a:lnTo>
                    <a:pt x="65" y="13"/>
                  </a:lnTo>
                  <a:lnTo>
                    <a:pt x="67" y="13"/>
                  </a:lnTo>
                  <a:lnTo>
                    <a:pt x="70" y="13"/>
                  </a:lnTo>
                  <a:lnTo>
                    <a:pt x="72" y="10"/>
                  </a:lnTo>
                  <a:lnTo>
                    <a:pt x="75" y="8"/>
                  </a:lnTo>
                  <a:lnTo>
                    <a:pt x="75" y="6"/>
                  </a:lnTo>
                  <a:lnTo>
                    <a:pt x="72" y="4"/>
                  </a:lnTo>
                  <a:lnTo>
                    <a:pt x="70" y="2"/>
                  </a:lnTo>
                  <a:lnTo>
                    <a:pt x="67" y="0"/>
                  </a:lnTo>
                  <a:lnTo>
                    <a:pt x="8"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6236" name="Freeform 204"/>
            <p:cNvSpPr>
              <a:spLocks/>
            </p:cNvSpPr>
            <p:nvPr/>
          </p:nvSpPr>
          <p:spPr bwMode="auto">
            <a:xfrm>
              <a:off x="4352" y="964"/>
              <a:ext cx="74" cy="13"/>
            </a:xfrm>
            <a:custGeom>
              <a:avLst/>
              <a:gdLst>
                <a:gd name="T0" fmla="*/ 7 w 74"/>
                <a:gd name="T1" fmla="*/ 0 h 13"/>
                <a:gd name="T2" fmla="*/ 5 w 74"/>
                <a:gd name="T3" fmla="*/ 0 h 13"/>
                <a:gd name="T4" fmla="*/ 2 w 74"/>
                <a:gd name="T5" fmla="*/ 2 h 13"/>
                <a:gd name="T6" fmla="*/ 0 w 74"/>
                <a:gd name="T7" fmla="*/ 4 h 13"/>
                <a:gd name="T8" fmla="*/ 0 w 74"/>
                <a:gd name="T9" fmla="*/ 6 h 13"/>
                <a:gd name="T10" fmla="*/ 0 w 74"/>
                <a:gd name="T11" fmla="*/ 8 h 13"/>
                <a:gd name="T12" fmla="*/ 0 w 74"/>
                <a:gd name="T13" fmla="*/ 10 h 13"/>
                <a:gd name="T14" fmla="*/ 2 w 74"/>
                <a:gd name="T15" fmla="*/ 13 h 13"/>
                <a:gd name="T16" fmla="*/ 5 w 74"/>
                <a:gd name="T17" fmla="*/ 13 h 13"/>
                <a:gd name="T18" fmla="*/ 64 w 74"/>
                <a:gd name="T19" fmla="*/ 13 h 13"/>
                <a:gd name="T20" fmla="*/ 67 w 74"/>
                <a:gd name="T21" fmla="*/ 13 h 13"/>
                <a:gd name="T22" fmla="*/ 69 w 74"/>
                <a:gd name="T23" fmla="*/ 13 h 13"/>
                <a:gd name="T24" fmla="*/ 72 w 74"/>
                <a:gd name="T25" fmla="*/ 10 h 13"/>
                <a:gd name="T26" fmla="*/ 74 w 74"/>
                <a:gd name="T27" fmla="*/ 8 h 13"/>
                <a:gd name="T28" fmla="*/ 74 w 74"/>
                <a:gd name="T29" fmla="*/ 6 h 13"/>
                <a:gd name="T30" fmla="*/ 72 w 74"/>
                <a:gd name="T31" fmla="*/ 4 h 13"/>
                <a:gd name="T32" fmla="*/ 69 w 74"/>
                <a:gd name="T33" fmla="*/ 2 h 13"/>
                <a:gd name="T34" fmla="*/ 67 w 74"/>
                <a:gd name="T35" fmla="*/ 0 h 13"/>
                <a:gd name="T36" fmla="*/ 7 w 74"/>
                <a:gd name="T3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 h="13">
                  <a:moveTo>
                    <a:pt x="7" y="0"/>
                  </a:moveTo>
                  <a:lnTo>
                    <a:pt x="5" y="0"/>
                  </a:lnTo>
                  <a:lnTo>
                    <a:pt x="2" y="2"/>
                  </a:lnTo>
                  <a:lnTo>
                    <a:pt x="0" y="4"/>
                  </a:lnTo>
                  <a:lnTo>
                    <a:pt x="0" y="6"/>
                  </a:lnTo>
                  <a:lnTo>
                    <a:pt x="0" y="8"/>
                  </a:lnTo>
                  <a:lnTo>
                    <a:pt x="0" y="10"/>
                  </a:lnTo>
                  <a:lnTo>
                    <a:pt x="2" y="13"/>
                  </a:lnTo>
                  <a:lnTo>
                    <a:pt x="5" y="13"/>
                  </a:lnTo>
                  <a:lnTo>
                    <a:pt x="64" y="13"/>
                  </a:lnTo>
                  <a:lnTo>
                    <a:pt x="67" y="13"/>
                  </a:lnTo>
                  <a:lnTo>
                    <a:pt x="69" y="13"/>
                  </a:lnTo>
                  <a:lnTo>
                    <a:pt x="72" y="10"/>
                  </a:lnTo>
                  <a:lnTo>
                    <a:pt x="74" y="8"/>
                  </a:lnTo>
                  <a:lnTo>
                    <a:pt x="74" y="6"/>
                  </a:lnTo>
                  <a:lnTo>
                    <a:pt x="72" y="4"/>
                  </a:lnTo>
                  <a:lnTo>
                    <a:pt x="69" y="2"/>
                  </a:lnTo>
                  <a:lnTo>
                    <a:pt x="67" y="0"/>
                  </a:lnTo>
                  <a:lnTo>
                    <a:pt x="7"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6237" name="Freeform 205"/>
            <p:cNvSpPr>
              <a:spLocks/>
            </p:cNvSpPr>
            <p:nvPr/>
          </p:nvSpPr>
          <p:spPr bwMode="auto">
            <a:xfrm>
              <a:off x="4456" y="964"/>
              <a:ext cx="75" cy="13"/>
            </a:xfrm>
            <a:custGeom>
              <a:avLst/>
              <a:gdLst>
                <a:gd name="T0" fmla="*/ 8 w 75"/>
                <a:gd name="T1" fmla="*/ 0 h 13"/>
                <a:gd name="T2" fmla="*/ 5 w 75"/>
                <a:gd name="T3" fmla="*/ 0 h 13"/>
                <a:gd name="T4" fmla="*/ 3 w 75"/>
                <a:gd name="T5" fmla="*/ 2 h 13"/>
                <a:gd name="T6" fmla="*/ 0 w 75"/>
                <a:gd name="T7" fmla="*/ 4 h 13"/>
                <a:gd name="T8" fmla="*/ 0 w 75"/>
                <a:gd name="T9" fmla="*/ 6 h 13"/>
                <a:gd name="T10" fmla="*/ 0 w 75"/>
                <a:gd name="T11" fmla="*/ 8 h 13"/>
                <a:gd name="T12" fmla="*/ 0 w 75"/>
                <a:gd name="T13" fmla="*/ 10 h 13"/>
                <a:gd name="T14" fmla="*/ 3 w 75"/>
                <a:gd name="T15" fmla="*/ 13 h 13"/>
                <a:gd name="T16" fmla="*/ 5 w 75"/>
                <a:gd name="T17" fmla="*/ 13 h 13"/>
                <a:gd name="T18" fmla="*/ 65 w 75"/>
                <a:gd name="T19" fmla="*/ 13 h 13"/>
                <a:gd name="T20" fmla="*/ 67 w 75"/>
                <a:gd name="T21" fmla="*/ 13 h 13"/>
                <a:gd name="T22" fmla="*/ 70 w 75"/>
                <a:gd name="T23" fmla="*/ 13 h 13"/>
                <a:gd name="T24" fmla="*/ 72 w 75"/>
                <a:gd name="T25" fmla="*/ 10 h 13"/>
                <a:gd name="T26" fmla="*/ 75 w 75"/>
                <a:gd name="T27" fmla="*/ 8 h 13"/>
                <a:gd name="T28" fmla="*/ 75 w 75"/>
                <a:gd name="T29" fmla="*/ 6 h 13"/>
                <a:gd name="T30" fmla="*/ 72 w 75"/>
                <a:gd name="T31" fmla="*/ 4 h 13"/>
                <a:gd name="T32" fmla="*/ 70 w 75"/>
                <a:gd name="T33" fmla="*/ 2 h 13"/>
                <a:gd name="T34" fmla="*/ 67 w 75"/>
                <a:gd name="T35" fmla="*/ 0 h 13"/>
                <a:gd name="T36" fmla="*/ 8 w 75"/>
                <a:gd name="T3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 h="13">
                  <a:moveTo>
                    <a:pt x="8" y="0"/>
                  </a:moveTo>
                  <a:lnTo>
                    <a:pt x="5" y="0"/>
                  </a:lnTo>
                  <a:lnTo>
                    <a:pt x="3" y="2"/>
                  </a:lnTo>
                  <a:lnTo>
                    <a:pt x="0" y="4"/>
                  </a:lnTo>
                  <a:lnTo>
                    <a:pt x="0" y="6"/>
                  </a:lnTo>
                  <a:lnTo>
                    <a:pt x="0" y="8"/>
                  </a:lnTo>
                  <a:lnTo>
                    <a:pt x="0" y="10"/>
                  </a:lnTo>
                  <a:lnTo>
                    <a:pt x="3" y="13"/>
                  </a:lnTo>
                  <a:lnTo>
                    <a:pt x="5" y="13"/>
                  </a:lnTo>
                  <a:lnTo>
                    <a:pt x="65" y="13"/>
                  </a:lnTo>
                  <a:lnTo>
                    <a:pt x="67" y="13"/>
                  </a:lnTo>
                  <a:lnTo>
                    <a:pt x="70" y="13"/>
                  </a:lnTo>
                  <a:lnTo>
                    <a:pt x="72" y="10"/>
                  </a:lnTo>
                  <a:lnTo>
                    <a:pt x="75" y="8"/>
                  </a:lnTo>
                  <a:lnTo>
                    <a:pt x="75" y="6"/>
                  </a:lnTo>
                  <a:lnTo>
                    <a:pt x="72" y="4"/>
                  </a:lnTo>
                  <a:lnTo>
                    <a:pt x="70" y="2"/>
                  </a:lnTo>
                  <a:lnTo>
                    <a:pt x="67" y="0"/>
                  </a:lnTo>
                  <a:lnTo>
                    <a:pt x="8"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6238" name="Freeform 206"/>
            <p:cNvSpPr>
              <a:spLocks/>
            </p:cNvSpPr>
            <p:nvPr/>
          </p:nvSpPr>
          <p:spPr bwMode="auto">
            <a:xfrm>
              <a:off x="4561" y="964"/>
              <a:ext cx="74" cy="13"/>
            </a:xfrm>
            <a:custGeom>
              <a:avLst/>
              <a:gdLst>
                <a:gd name="T0" fmla="*/ 7 w 74"/>
                <a:gd name="T1" fmla="*/ 0 h 13"/>
                <a:gd name="T2" fmla="*/ 5 w 74"/>
                <a:gd name="T3" fmla="*/ 0 h 13"/>
                <a:gd name="T4" fmla="*/ 2 w 74"/>
                <a:gd name="T5" fmla="*/ 2 h 13"/>
                <a:gd name="T6" fmla="*/ 0 w 74"/>
                <a:gd name="T7" fmla="*/ 4 h 13"/>
                <a:gd name="T8" fmla="*/ 0 w 74"/>
                <a:gd name="T9" fmla="*/ 6 h 13"/>
                <a:gd name="T10" fmla="*/ 0 w 74"/>
                <a:gd name="T11" fmla="*/ 8 h 13"/>
                <a:gd name="T12" fmla="*/ 0 w 74"/>
                <a:gd name="T13" fmla="*/ 10 h 13"/>
                <a:gd name="T14" fmla="*/ 2 w 74"/>
                <a:gd name="T15" fmla="*/ 13 h 13"/>
                <a:gd name="T16" fmla="*/ 5 w 74"/>
                <a:gd name="T17" fmla="*/ 13 h 13"/>
                <a:gd name="T18" fmla="*/ 64 w 74"/>
                <a:gd name="T19" fmla="*/ 13 h 13"/>
                <a:gd name="T20" fmla="*/ 67 w 74"/>
                <a:gd name="T21" fmla="*/ 13 h 13"/>
                <a:gd name="T22" fmla="*/ 69 w 74"/>
                <a:gd name="T23" fmla="*/ 13 h 13"/>
                <a:gd name="T24" fmla="*/ 72 w 74"/>
                <a:gd name="T25" fmla="*/ 10 h 13"/>
                <a:gd name="T26" fmla="*/ 74 w 74"/>
                <a:gd name="T27" fmla="*/ 8 h 13"/>
                <a:gd name="T28" fmla="*/ 74 w 74"/>
                <a:gd name="T29" fmla="*/ 6 h 13"/>
                <a:gd name="T30" fmla="*/ 72 w 74"/>
                <a:gd name="T31" fmla="*/ 4 h 13"/>
                <a:gd name="T32" fmla="*/ 69 w 74"/>
                <a:gd name="T33" fmla="*/ 2 h 13"/>
                <a:gd name="T34" fmla="*/ 67 w 74"/>
                <a:gd name="T35" fmla="*/ 0 h 13"/>
                <a:gd name="T36" fmla="*/ 7 w 74"/>
                <a:gd name="T3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 h="13">
                  <a:moveTo>
                    <a:pt x="7" y="0"/>
                  </a:moveTo>
                  <a:lnTo>
                    <a:pt x="5" y="0"/>
                  </a:lnTo>
                  <a:lnTo>
                    <a:pt x="2" y="2"/>
                  </a:lnTo>
                  <a:lnTo>
                    <a:pt x="0" y="4"/>
                  </a:lnTo>
                  <a:lnTo>
                    <a:pt x="0" y="6"/>
                  </a:lnTo>
                  <a:lnTo>
                    <a:pt x="0" y="8"/>
                  </a:lnTo>
                  <a:lnTo>
                    <a:pt x="0" y="10"/>
                  </a:lnTo>
                  <a:lnTo>
                    <a:pt x="2" y="13"/>
                  </a:lnTo>
                  <a:lnTo>
                    <a:pt x="5" y="13"/>
                  </a:lnTo>
                  <a:lnTo>
                    <a:pt x="64" y="13"/>
                  </a:lnTo>
                  <a:lnTo>
                    <a:pt x="67" y="13"/>
                  </a:lnTo>
                  <a:lnTo>
                    <a:pt x="69" y="13"/>
                  </a:lnTo>
                  <a:lnTo>
                    <a:pt x="72" y="10"/>
                  </a:lnTo>
                  <a:lnTo>
                    <a:pt x="74" y="8"/>
                  </a:lnTo>
                  <a:lnTo>
                    <a:pt x="74" y="6"/>
                  </a:lnTo>
                  <a:lnTo>
                    <a:pt x="72" y="4"/>
                  </a:lnTo>
                  <a:lnTo>
                    <a:pt x="69" y="2"/>
                  </a:lnTo>
                  <a:lnTo>
                    <a:pt x="67" y="0"/>
                  </a:lnTo>
                  <a:lnTo>
                    <a:pt x="7"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6239" name="Freeform 207"/>
            <p:cNvSpPr>
              <a:spLocks/>
            </p:cNvSpPr>
            <p:nvPr/>
          </p:nvSpPr>
          <p:spPr bwMode="auto">
            <a:xfrm>
              <a:off x="4665" y="962"/>
              <a:ext cx="75" cy="15"/>
            </a:xfrm>
            <a:custGeom>
              <a:avLst/>
              <a:gdLst>
                <a:gd name="T0" fmla="*/ 8 w 75"/>
                <a:gd name="T1" fmla="*/ 2 h 15"/>
                <a:gd name="T2" fmla="*/ 5 w 75"/>
                <a:gd name="T3" fmla="*/ 2 h 15"/>
                <a:gd name="T4" fmla="*/ 3 w 75"/>
                <a:gd name="T5" fmla="*/ 4 h 15"/>
                <a:gd name="T6" fmla="*/ 0 w 75"/>
                <a:gd name="T7" fmla="*/ 6 h 15"/>
                <a:gd name="T8" fmla="*/ 0 w 75"/>
                <a:gd name="T9" fmla="*/ 8 h 15"/>
                <a:gd name="T10" fmla="*/ 0 w 75"/>
                <a:gd name="T11" fmla="*/ 10 h 15"/>
                <a:gd name="T12" fmla="*/ 0 w 75"/>
                <a:gd name="T13" fmla="*/ 12 h 15"/>
                <a:gd name="T14" fmla="*/ 3 w 75"/>
                <a:gd name="T15" fmla="*/ 15 h 15"/>
                <a:gd name="T16" fmla="*/ 5 w 75"/>
                <a:gd name="T17" fmla="*/ 15 h 15"/>
                <a:gd name="T18" fmla="*/ 45 w 75"/>
                <a:gd name="T19" fmla="*/ 15 h 15"/>
                <a:gd name="T20" fmla="*/ 65 w 75"/>
                <a:gd name="T21" fmla="*/ 12 h 15"/>
                <a:gd name="T22" fmla="*/ 67 w 75"/>
                <a:gd name="T23" fmla="*/ 12 h 15"/>
                <a:gd name="T24" fmla="*/ 70 w 75"/>
                <a:gd name="T25" fmla="*/ 12 h 15"/>
                <a:gd name="T26" fmla="*/ 72 w 75"/>
                <a:gd name="T27" fmla="*/ 10 h 15"/>
                <a:gd name="T28" fmla="*/ 75 w 75"/>
                <a:gd name="T29" fmla="*/ 8 h 15"/>
                <a:gd name="T30" fmla="*/ 75 w 75"/>
                <a:gd name="T31" fmla="*/ 6 h 15"/>
                <a:gd name="T32" fmla="*/ 72 w 75"/>
                <a:gd name="T33" fmla="*/ 4 h 15"/>
                <a:gd name="T34" fmla="*/ 70 w 75"/>
                <a:gd name="T35" fmla="*/ 2 h 15"/>
                <a:gd name="T36" fmla="*/ 67 w 75"/>
                <a:gd name="T37" fmla="*/ 0 h 15"/>
                <a:gd name="T38" fmla="*/ 47 w 75"/>
                <a:gd name="T39" fmla="*/ 2 h 15"/>
                <a:gd name="T40" fmla="*/ 8 w 75"/>
                <a:gd name="T41"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 h="15">
                  <a:moveTo>
                    <a:pt x="8" y="2"/>
                  </a:moveTo>
                  <a:lnTo>
                    <a:pt x="5" y="2"/>
                  </a:lnTo>
                  <a:lnTo>
                    <a:pt x="3" y="4"/>
                  </a:lnTo>
                  <a:lnTo>
                    <a:pt x="0" y="6"/>
                  </a:lnTo>
                  <a:lnTo>
                    <a:pt x="0" y="8"/>
                  </a:lnTo>
                  <a:lnTo>
                    <a:pt x="0" y="10"/>
                  </a:lnTo>
                  <a:lnTo>
                    <a:pt x="0" y="12"/>
                  </a:lnTo>
                  <a:lnTo>
                    <a:pt x="3" y="15"/>
                  </a:lnTo>
                  <a:lnTo>
                    <a:pt x="5" y="15"/>
                  </a:lnTo>
                  <a:lnTo>
                    <a:pt x="45" y="15"/>
                  </a:lnTo>
                  <a:lnTo>
                    <a:pt x="65" y="12"/>
                  </a:lnTo>
                  <a:lnTo>
                    <a:pt x="67" y="12"/>
                  </a:lnTo>
                  <a:lnTo>
                    <a:pt x="70" y="12"/>
                  </a:lnTo>
                  <a:lnTo>
                    <a:pt x="72" y="10"/>
                  </a:lnTo>
                  <a:lnTo>
                    <a:pt x="75" y="8"/>
                  </a:lnTo>
                  <a:lnTo>
                    <a:pt x="75" y="6"/>
                  </a:lnTo>
                  <a:lnTo>
                    <a:pt x="72" y="4"/>
                  </a:lnTo>
                  <a:lnTo>
                    <a:pt x="70" y="2"/>
                  </a:lnTo>
                  <a:lnTo>
                    <a:pt x="67" y="0"/>
                  </a:lnTo>
                  <a:lnTo>
                    <a:pt x="47" y="2"/>
                  </a:lnTo>
                  <a:lnTo>
                    <a:pt x="8" y="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6240" name="Freeform 208"/>
            <p:cNvSpPr>
              <a:spLocks/>
            </p:cNvSpPr>
            <p:nvPr/>
          </p:nvSpPr>
          <p:spPr bwMode="auto">
            <a:xfrm>
              <a:off x="4765" y="913"/>
              <a:ext cx="57" cy="47"/>
            </a:xfrm>
            <a:custGeom>
              <a:avLst/>
              <a:gdLst>
                <a:gd name="T0" fmla="*/ 5 w 57"/>
                <a:gd name="T1" fmla="*/ 37 h 47"/>
                <a:gd name="T2" fmla="*/ 2 w 57"/>
                <a:gd name="T3" fmla="*/ 39 h 47"/>
                <a:gd name="T4" fmla="*/ 0 w 57"/>
                <a:gd name="T5" fmla="*/ 41 h 47"/>
                <a:gd name="T6" fmla="*/ 0 w 57"/>
                <a:gd name="T7" fmla="*/ 43 h 47"/>
                <a:gd name="T8" fmla="*/ 2 w 57"/>
                <a:gd name="T9" fmla="*/ 45 h 47"/>
                <a:gd name="T10" fmla="*/ 5 w 57"/>
                <a:gd name="T11" fmla="*/ 47 h 47"/>
                <a:gd name="T12" fmla="*/ 7 w 57"/>
                <a:gd name="T13" fmla="*/ 47 h 47"/>
                <a:gd name="T14" fmla="*/ 9 w 57"/>
                <a:gd name="T15" fmla="*/ 47 h 47"/>
                <a:gd name="T16" fmla="*/ 12 w 57"/>
                <a:gd name="T17" fmla="*/ 47 h 47"/>
                <a:gd name="T18" fmla="*/ 14 w 57"/>
                <a:gd name="T19" fmla="*/ 45 h 47"/>
                <a:gd name="T20" fmla="*/ 32 w 57"/>
                <a:gd name="T21" fmla="*/ 33 h 47"/>
                <a:gd name="T22" fmla="*/ 34 w 57"/>
                <a:gd name="T23" fmla="*/ 31 h 47"/>
                <a:gd name="T24" fmla="*/ 49 w 57"/>
                <a:gd name="T25" fmla="*/ 16 h 47"/>
                <a:gd name="T26" fmla="*/ 54 w 57"/>
                <a:gd name="T27" fmla="*/ 10 h 47"/>
                <a:gd name="T28" fmla="*/ 57 w 57"/>
                <a:gd name="T29" fmla="*/ 8 h 47"/>
                <a:gd name="T30" fmla="*/ 57 w 57"/>
                <a:gd name="T31" fmla="*/ 6 h 47"/>
                <a:gd name="T32" fmla="*/ 54 w 57"/>
                <a:gd name="T33" fmla="*/ 4 h 47"/>
                <a:gd name="T34" fmla="*/ 52 w 57"/>
                <a:gd name="T35" fmla="*/ 2 h 47"/>
                <a:gd name="T36" fmla="*/ 49 w 57"/>
                <a:gd name="T37" fmla="*/ 0 h 47"/>
                <a:gd name="T38" fmla="*/ 47 w 57"/>
                <a:gd name="T39" fmla="*/ 0 h 47"/>
                <a:gd name="T40" fmla="*/ 44 w 57"/>
                <a:gd name="T41" fmla="*/ 2 h 47"/>
                <a:gd name="T42" fmla="*/ 42 w 57"/>
                <a:gd name="T43" fmla="*/ 4 h 47"/>
                <a:gd name="T44" fmla="*/ 37 w 57"/>
                <a:gd name="T45" fmla="*/ 10 h 47"/>
                <a:gd name="T46" fmla="*/ 22 w 57"/>
                <a:gd name="T47" fmla="*/ 24 h 47"/>
                <a:gd name="T48" fmla="*/ 29 w 57"/>
                <a:gd name="T49" fmla="*/ 28 h 47"/>
                <a:gd name="T50" fmla="*/ 24 w 57"/>
                <a:gd name="T51" fmla="*/ 22 h 47"/>
                <a:gd name="T52" fmla="*/ 7 w 57"/>
                <a:gd name="T53" fmla="*/ 35 h 47"/>
                <a:gd name="T54" fmla="*/ 5 w 57"/>
                <a:gd name="T55" fmla="*/ 3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 h="47">
                  <a:moveTo>
                    <a:pt x="5" y="37"/>
                  </a:moveTo>
                  <a:lnTo>
                    <a:pt x="2" y="39"/>
                  </a:lnTo>
                  <a:lnTo>
                    <a:pt x="0" y="41"/>
                  </a:lnTo>
                  <a:lnTo>
                    <a:pt x="0" y="43"/>
                  </a:lnTo>
                  <a:lnTo>
                    <a:pt x="2" y="45"/>
                  </a:lnTo>
                  <a:lnTo>
                    <a:pt x="5" y="47"/>
                  </a:lnTo>
                  <a:lnTo>
                    <a:pt x="7" y="47"/>
                  </a:lnTo>
                  <a:lnTo>
                    <a:pt x="9" y="47"/>
                  </a:lnTo>
                  <a:lnTo>
                    <a:pt x="12" y="47"/>
                  </a:lnTo>
                  <a:lnTo>
                    <a:pt x="14" y="45"/>
                  </a:lnTo>
                  <a:lnTo>
                    <a:pt x="32" y="33"/>
                  </a:lnTo>
                  <a:lnTo>
                    <a:pt x="34" y="31"/>
                  </a:lnTo>
                  <a:lnTo>
                    <a:pt x="49" y="16"/>
                  </a:lnTo>
                  <a:lnTo>
                    <a:pt x="54" y="10"/>
                  </a:lnTo>
                  <a:lnTo>
                    <a:pt x="57" y="8"/>
                  </a:lnTo>
                  <a:lnTo>
                    <a:pt x="57" y="6"/>
                  </a:lnTo>
                  <a:lnTo>
                    <a:pt x="54" y="4"/>
                  </a:lnTo>
                  <a:lnTo>
                    <a:pt x="52" y="2"/>
                  </a:lnTo>
                  <a:lnTo>
                    <a:pt x="49" y="0"/>
                  </a:lnTo>
                  <a:lnTo>
                    <a:pt x="47" y="0"/>
                  </a:lnTo>
                  <a:lnTo>
                    <a:pt x="44" y="2"/>
                  </a:lnTo>
                  <a:lnTo>
                    <a:pt x="42" y="4"/>
                  </a:lnTo>
                  <a:lnTo>
                    <a:pt x="37" y="10"/>
                  </a:lnTo>
                  <a:lnTo>
                    <a:pt x="22" y="24"/>
                  </a:lnTo>
                  <a:lnTo>
                    <a:pt x="29" y="28"/>
                  </a:lnTo>
                  <a:lnTo>
                    <a:pt x="24" y="22"/>
                  </a:lnTo>
                  <a:lnTo>
                    <a:pt x="7" y="35"/>
                  </a:lnTo>
                  <a:lnTo>
                    <a:pt x="5" y="37"/>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6241" name="Freeform 209"/>
            <p:cNvSpPr>
              <a:spLocks/>
            </p:cNvSpPr>
            <p:nvPr/>
          </p:nvSpPr>
          <p:spPr bwMode="auto">
            <a:xfrm>
              <a:off x="4819" y="828"/>
              <a:ext cx="18" cy="62"/>
            </a:xfrm>
            <a:custGeom>
              <a:avLst/>
              <a:gdLst>
                <a:gd name="T0" fmla="*/ 0 w 18"/>
                <a:gd name="T1" fmla="*/ 58 h 62"/>
                <a:gd name="T2" fmla="*/ 3 w 18"/>
                <a:gd name="T3" fmla="*/ 60 h 62"/>
                <a:gd name="T4" fmla="*/ 5 w 18"/>
                <a:gd name="T5" fmla="*/ 62 h 62"/>
                <a:gd name="T6" fmla="*/ 8 w 18"/>
                <a:gd name="T7" fmla="*/ 62 h 62"/>
                <a:gd name="T8" fmla="*/ 10 w 18"/>
                <a:gd name="T9" fmla="*/ 62 h 62"/>
                <a:gd name="T10" fmla="*/ 13 w 18"/>
                <a:gd name="T11" fmla="*/ 62 h 62"/>
                <a:gd name="T12" fmla="*/ 15 w 18"/>
                <a:gd name="T13" fmla="*/ 60 h 62"/>
                <a:gd name="T14" fmla="*/ 15 w 18"/>
                <a:gd name="T15" fmla="*/ 58 h 62"/>
                <a:gd name="T16" fmla="*/ 15 w 18"/>
                <a:gd name="T17" fmla="*/ 56 h 62"/>
                <a:gd name="T18" fmla="*/ 18 w 18"/>
                <a:gd name="T19" fmla="*/ 43 h 62"/>
                <a:gd name="T20" fmla="*/ 18 w 18"/>
                <a:gd name="T21" fmla="*/ 6 h 62"/>
                <a:gd name="T22" fmla="*/ 18 w 18"/>
                <a:gd name="T23" fmla="*/ 4 h 62"/>
                <a:gd name="T24" fmla="*/ 15 w 18"/>
                <a:gd name="T25" fmla="*/ 2 h 62"/>
                <a:gd name="T26" fmla="*/ 13 w 18"/>
                <a:gd name="T27" fmla="*/ 0 h 62"/>
                <a:gd name="T28" fmla="*/ 10 w 18"/>
                <a:gd name="T29" fmla="*/ 0 h 62"/>
                <a:gd name="T30" fmla="*/ 8 w 18"/>
                <a:gd name="T31" fmla="*/ 2 h 62"/>
                <a:gd name="T32" fmla="*/ 5 w 18"/>
                <a:gd name="T33" fmla="*/ 4 h 62"/>
                <a:gd name="T34" fmla="*/ 3 w 18"/>
                <a:gd name="T35" fmla="*/ 6 h 62"/>
                <a:gd name="T36" fmla="*/ 3 w 18"/>
                <a:gd name="T37" fmla="*/ 8 h 62"/>
                <a:gd name="T38" fmla="*/ 3 w 18"/>
                <a:gd name="T39" fmla="*/ 45 h 62"/>
                <a:gd name="T40" fmla="*/ 0 w 18"/>
                <a:gd name="T41" fmla="*/ 5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 h="62">
                  <a:moveTo>
                    <a:pt x="0" y="58"/>
                  </a:moveTo>
                  <a:lnTo>
                    <a:pt x="3" y="60"/>
                  </a:lnTo>
                  <a:lnTo>
                    <a:pt x="5" y="62"/>
                  </a:lnTo>
                  <a:lnTo>
                    <a:pt x="8" y="62"/>
                  </a:lnTo>
                  <a:lnTo>
                    <a:pt x="10" y="62"/>
                  </a:lnTo>
                  <a:lnTo>
                    <a:pt x="13" y="62"/>
                  </a:lnTo>
                  <a:lnTo>
                    <a:pt x="15" y="60"/>
                  </a:lnTo>
                  <a:lnTo>
                    <a:pt x="15" y="58"/>
                  </a:lnTo>
                  <a:lnTo>
                    <a:pt x="15" y="56"/>
                  </a:lnTo>
                  <a:lnTo>
                    <a:pt x="18" y="43"/>
                  </a:lnTo>
                  <a:lnTo>
                    <a:pt x="18" y="6"/>
                  </a:lnTo>
                  <a:lnTo>
                    <a:pt x="18" y="4"/>
                  </a:lnTo>
                  <a:lnTo>
                    <a:pt x="15" y="2"/>
                  </a:lnTo>
                  <a:lnTo>
                    <a:pt x="13" y="0"/>
                  </a:lnTo>
                  <a:lnTo>
                    <a:pt x="10" y="0"/>
                  </a:lnTo>
                  <a:lnTo>
                    <a:pt x="8" y="2"/>
                  </a:lnTo>
                  <a:lnTo>
                    <a:pt x="5" y="4"/>
                  </a:lnTo>
                  <a:lnTo>
                    <a:pt x="3" y="6"/>
                  </a:lnTo>
                  <a:lnTo>
                    <a:pt x="3" y="8"/>
                  </a:lnTo>
                  <a:lnTo>
                    <a:pt x="3" y="45"/>
                  </a:lnTo>
                  <a:lnTo>
                    <a:pt x="0" y="58"/>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6242" name="Freeform 210"/>
            <p:cNvSpPr>
              <a:spLocks/>
            </p:cNvSpPr>
            <p:nvPr/>
          </p:nvSpPr>
          <p:spPr bwMode="auto">
            <a:xfrm>
              <a:off x="4794" y="747"/>
              <a:ext cx="40" cy="56"/>
            </a:xfrm>
            <a:custGeom>
              <a:avLst/>
              <a:gdLst>
                <a:gd name="T0" fmla="*/ 25 w 40"/>
                <a:gd name="T1" fmla="*/ 52 h 56"/>
                <a:gd name="T2" fmla="*/ 28 w 40"/>
                <a:gd name="T3" fmla="*/ 54 h 56"/>
                <a:gd name="T4" fmla="*/ 30 w 40"/>
                <a:gd name="T5" fmla="*/ 56 h 56"/>
                <a:gd name="T6" fmla="*/ 33 w 40"/>
                <a:gd name="T7" fmla="*/ 56 h 56"/>
                <a:gd name="T8" fmla="*/ 35 w 40"/>
                <a:gd name="T9" fmla="*/ 56 h 56"/>
                <a:gd name="T10" fmla="*/ 38 w 40"/>
                <a:gd name="T11" fmla="*/ 56 h 56"/>
                <a:gd name="T12" fmla="*/ 40 w 40"/>
                <a:gd name="T13" fmla="*/ 54 h 56"/>
                <a:gd name="T14" fmla="*/ 40 w 40"/>
                <a:gd name="T15" fmla="*/ 52 h 56"/>
                <a:gd name="T16" fmla="*/ 40 w 40"/>
                <a:gd name="T17" fmla="*/ 50 h 56"/>
                <a:gd name="T18" fmla="*/ 40 w 40"/>
                <a:gd name="T19" fmla="*/ 48 h 56"/>
                <a:gd name="T20" fmla="*/ 33 w 40"/>
                <a:gd name="T21" fmla="*/ 29 h 56"/>
                <a:gd name="T22" fmla="*/ 33 w 40"/>
                <a:gd name="T23" fmla="*/ 27 h 56"/>
                <a:gd name="T24" fmla="*/ 20 w 40"/>
                <a:gd name="T25" fmla="*/ 11 h 56"/>
                <a:gd name="T26" fmla="*/ 13 w 40"/>
                <a:gd name="T27" fmla="*/ 2 h 56"/>
                <a:gd name="T28" fmla="*/ 10 w 40"/>
                <a:gd name="T29" fmla="*/ 0 h 56"/>
                <a:gd name="T30" fmla="*/ 8 w 40"/>
                <a:gd name="T31" fmla="*/ 0 h 56"/>
                <a:gd name="T32" fmla="*/ 5 w 40"/>
                <a:gd name="T33" fmla="*/ 0 h 56"/>
                <a:gd name="T34" fmla="*/ 3 w 40"/>
                <a:gd name="T35" fmla="*/ 0 h 56"/>
                <a:gd name="T36" fmla="*/ 0 w 40"/>
                <a:gd name="T37" fmla="*/ 2 h 56"/>
                <a:gd name="T38" fmla="*/ 0 w 40"/>
                <a:gd name="T39" fmla="*/ 4 h 56"/>
                <a:gd name="T40" fmla="*/ 0 w 40"/>
                <a:gd name="T41" fmla="*/ 7 h 56"/>
                <a:gd name="T42" fmla="*/ 0 w 40"/>
                <a:gd name="T43" fmla="*/ 9 h 56"/>
                <a:gd name="T44" fmla="*/ 8 w 40"/>
                <a:gd name="T45" fmla="*/ 17 h 56"/>
                <a:gd name="T46" fmla="*/ 20 w 40"/>
                <a:gd name="T47" fmla="*/ 33 h 56"/>
                <a:gd name="T48" fmla="*/ 25 w 40"/>
                <a:gd name="T49" fmla="*/ 31 h 56"/>
                <a:gd name="T50" fmla="*/ 18 w 40"/>
                <a:gd name="T51" fmla="*/ 31 h 56"/>
                <a:gd name="T52" fmla="*/ 25 w 40"/>
                <a:gd name="T53" fmla="*/ 50 h 56"/>
                <a:gd name="T54" fmla="*/ 25 w 40"/>
                <a:gd name="T55"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 h="56">
                  <a:moveTo>
                    <a:pt x="25" y="52"/>
                  </a:moveTo>
                  <a:lnTo>
                    <a:pt x="28" y="54"/>
                  </a:lnTo>
                  <a:lnTo>
                    <a:pt x="30" y="56"/>
                  </a:lnTo>
                  <a:lnTo>
                    <a:pt x="33" y="56"/>
                  </a:lnTo>
                  <a:lnTo>
                    <a:pt x="35" y="56"/>
                  </a:lnTo>
                  <a:lnTo>
                    <a:pt x="38" y="56"/>
                  </a:lnTo>
                  <a:lnTo>
                    <a:pt x="40" y="54"/>
                  </a:lnTo>
                  <a:lnTo>
                    <a:pt x="40" y="52"/>
                  </a:lnTo>
                  <a:lnTo>
                    <a:pt x="40" y="50"/>
                  </a:lnTo>
                  <a:lnTo>
                    <a:pt x="40" y="48"/>
                  </a:lnTo>
                  <a:lnTo>
                    <a:pt x="33" y="29"/>
                  </a:lnTo>
                  <a:lnTo>
                    <a:pt x="33" y="27"/>
                  </a:lnTo>
                  <a:lnTo>
                    <a:pt x="20" y="11"/>
                  </a:lnTo>
                  <a:lnTo>
                    <a:pt x="13" y="2"/>
                  </a:lnTo>
                  <a:lnTo>
                    <a:pt x="10" y="0"/>
                  </a:lnTo>
                  <a:lnTo>
                    <a:pt x="8" y="0"/>
                  </a:lnTo>
                  <a:lnTo>
                    <a:pt x="5" y="0"/>
                  </a:lnTo>
                  <a:lnTo>
                    <a:pt x="3" y="0"/>
                  </a:lnTo>
                  <a:lnTo>
                    <a:pt x="0" y="2"/>
                  </a:lnTo>
                  <a:lnTo>
                    <a:pt x="0" y="4"/>
                  </a:lnTo>
                  <a:lnTo>
                    <a:pt x="0" y="7"/>
                  </a:lnTo>
                  <a:lnTo>
                    <a:pt x="0" y="9"/>
                  </a:lnTo>
                  <a:lnTo>
                    <a:pt x="8" y="17"/>
                  </a:lnTo>
                  <a:lnTo>
                    <a:pt x="20" y="33"/>
                  </a:lnTo>
                  <a:lnTo>
                    <a:pt x="25" y="31"/>
                  </a:lnTo>
                  <a:lnTo>
                    <a:pt x="18" y="31"/>
                  </a:lnTo>
                  <a:lnTo>
                    <a:pt x="25" y="50"/>
                  </a:lnTo>
                  <a:lnTo>
                    <a:pt x="25" y="5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6243" name="Freeform 211"/>
            <p:cNvSpPr>
              <a:spLocks/>
            </p:cNvSpPr>
            <p:nvPr/>
          </p:nvSpPr>
          <p:spPr bwMode="auto">
            <a:xfrm>
              <a:off x="4702" y="710"/>
              <a:ext cx="72" cy="25"/>
            </a:xfrm>
            <a:custGeom>
              <a:avLst/>
              <a:gdLst>
                <a:gd name="T0" fmla="*/ 63 w 72"/>
                <a:gd name="T1" fmla="*/ 25 h 25"/>
                <a:gd name="T2" fmla="*/ 65 w 72"/>
                <a:gd name="T3" fmla="*/ 25 h 25"/>
                <a:gd name="T4" fmla="*/ 68 w 72"/>
                <a:gd name="T5" fmla="*/ 25 h 25"/>
                <a:gd name="T6" fmla="*/ 70 w 72"/>
                <a:gd name="T7" fmla="*/ 25 h 25"/>
                <a:gd name="T8" fmla="*/ 72 w 72"/>
                <a:gd name="T9" fmla="*/ 23 h 25"/>
                <a:gd name="T10" fmla="*/ 72 w 72"/>
                <a:gd name="T11" fmla="*/ 21 h 25"/>
                <a:gd name="T12" fmla="*/ 72 w 72"/>
                <a:gd name="T13" fmla="*/ 19 h 25"/>
                <a:gd name="T14" fmla="*/ 72 w 72"/>
                <a:gd name="T15" fmla="*/ 17 h 25"/>
                <a:gd name="T16" fmla="*/ 70 w 72"/>
                <a:gd name="T17" fmla="*/ 15 h 25"/>
                <a:gd name="T18" fmla="*/ 58 w 72"/>
                <a:gd name="T19" fmla="*/ 8 h 25"/>
                <a:gd name="T20" fmla="*/ 55 w 72"/>
                <a:gd name="T21" fmla="*/ 8 h 25"/>
                <a:gd name="T22" fmla="*/ 33 w 72"/>
                <a:gd name="T23" fmla="*/ 2 h 25"/>
                <a:gd name="T24" fmla="*/ 30 w 72"/>
                <a:gd name="T25" fmla="*/ 2 h 25"/>
                <a:gd name="T26" fmla="*/ 8 w 72"/>
                <a:gd name="T27" fmla="*/ 0 h 25"/>
                <a:gd name="T28" fmla="*/ 5 w 72"/>
                <a:gd name="T29" fmla="*/ 2 h 25"/>
                <a:gd name="T30" fmla="*/ 3 w 72"/>
                <a:gd name="T31" fmla="*/ 4 h 25"/>
                <a:gd name="T32" fmla="*/ 0 w 72"/>
                <a:gd name="T33" fmla="*/ 6 h 25"/>
                <a:gd name="T34" fmla="*/ 0 w 72"/>
                <a:gd name="T35" fmla="*/ 8 h 25"/>
                <a:gd name="T36" fmla="*/ 3 w 72"/>
                <a:gd name="T37" fmla="*/ 10 h 25"/>
                <a:gd name="T38" fmla="*/ 5 w 72"/>
                <a:gd name="T39" fmla="*/ 13 h 25"/>
                <a:gd name="T40" fmla="*/ 8 w 72"/>
                <a:gd name="T41" fmla="*/ 13 h 25"/>
                <a:gd name="T42" fmla="*/ 10 w 72"/>
                <a:gd name="T43" fmla="*/ 13 h 25"/>
                <a:gd name="T44" fmla="*/ 33 w 72"/>
                <a:gd name="T45" fmla="*/ 15 h 25"/>
                <a:gd name="T46" fmla="*/ 33 w 72"/>
                <a:gd name="T47" fmla="*/ 8 h 25"/>
                <a:gd name="T48" fmla="*/ 30 w 72"/>
                <a:gd name="T49" fmla="*/ 15 h 25"/>
                <a:gd name="T50" fmla="*/ 53 w 72"/>
                <a:gd name="T51" fmla="*/ 21 h 25"/>
                <a:gd name="T52" fmla="*/ 55 w 72"/>
                <a:gd name="T53" fmla="*/ 15 h 25"/>
                <a:gd name="T54" fmla="*/ 50 w 72"/>
                <a:gd name="T55" fmla="*/ 19 h 25"/>
                <a:gd name="T56" fmla="*/ 63 w 72"/>
                <a:gd name="T5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 h="25">
                  <a:moveTo>
                    <a:pt x="63" y="25"/>
                  </a:moveTo>
                  <a:lnTo>
                    <a:pt x="65" y="25"/>
                  </a:lnTo>
                  <a:lnTo>
                    <a:pt x="68" y="25"/>
                  </a:lnTo>
                  <a:lnTo>
                    <a:pt x="70" y="25"/>
                  </a:lnTo>
                  <a:lnTo>
                    <a:pt x="72" y="23"/>
                  </a:lnTo>
                  <a:lnTo>
                    <a:pt x="72" y="21"/>
                  </a:lnTo>
                  <a:lnTo>
                    <a:pt x="72" y="19"/>
                  </a:lnTo>
                  <a:lnTo>
                    <a:pt x="72" y="17"/>
                  </a:lnTo>
                  <a:lnTo>
                    <a:pt x="70" y="15"/>
                  </a:lnTo>
                  <a:lnTo>
                    <a:pt x="58" y="8"/>
                  </a:lnTo>
                  <a:lnTo>
                    <a:pt x="55" y="8"/>
                  </a:lnTo>
                  <a:lnTo>
                    <a:pt x="33" y="2"/>
                  </a:lnTo>
                  <a:lnTo>
                    <a:pt x="30" y="2"/>
                  </a:lnTo>
                  <a:lnTo>
                    <a:pt x="8" y="0"/>
                  </a:lnTo>
                  <a:lnTo>
                    <a:pt x="5" y="2"/>
                  </a:lnTo>
                  <a:lnTo>
                    <a:pt x="3" y="4"/>
                  </a:lnTo>
                  <a:lnTo>
                    <a:pt x="0" y="6"/>
                  </a:lnTo>
                  <a:lnTo>
                    <a:pt x="0" y="8"/>
                  </a:lnTo>
                  <a:lnTo>
                    <a:pt x="3" y="10"/>
                  </a:lnTo>
                  <a:lnTo>
                    <a:pt x="5" y="13"/>
                  </a:lnTo>
                  <a:lnTo>
                    <a:pt x="8" y="13"/>
                  </a:lnTo>
                  <a:lnTo>
                    <a:pt x="10" y="13"/>
                  </a:lnTo>
                  <a:lnTo>
                    <a:pt x="33" y="15"/>
                  </a:lnTo>
                  <a:lnTo>
                    <a:pt x="33" y="8"/>
                  </a:lnTo>
                  <a:lnTo>
                    <a:pt x="30" y="15"/>
                  </a:lnTo>
                  <a:lnTo>
                    <a:pt x="53" y="21"/>
                  </a:lnTo>
                  <a:lnTo>
                    <a:pt x="55" y="15"/>
                  </a:lnTo>
                  <a:lnTo>
                    <a:pt x="50" y="19"/>
                  </a:lnTo>
                  <a:lnTo>
                    <a:pt x="63" y="25"/>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6244" name="Freeform 212"/>
            <p:cNvSpPr>
              <a:spLocks/>
            </p:cNvSpPr>
            <p:nvPr/>
          </p:nvSpPr>
          <p:spPr bwMode="auto">
            <a:xfrm>
              <a:off x="4598" y="710"/>
              <a:ext cx="75" cy="13"/>
            </a:xfrm>
            <a:custGeom>
              <a:avLst/>
              <a:gdLst>
                <a:gd name="T0" fmla="*/ 70 w 75"/>
                <a:gd name="T1" fmla="*/ 13 h 13"/>
                <a:gd name="T2" fmla="*/ 72 w 75"/>
                <a:gd name="T3" fmla="*/ 13 h 13"/>
                <a:gd name="T4" fmla="*/ 75 w 75"/>
                <a:gd name="T5" fmla="*/ 10 h 13"/>
                <a:gd name="T6" fmla="*/ 75 w 75"/>
                <a:gd name="T7" fmla="*/ 8 h 13"/>
                <a:gd name="T8" fmla="*/ 75 w 75"/>
                <a:gd name="T9" fmla="*/ 6 h 13"/>
                <a:gd name="T10" fmla="*/ 75 w 75"/>
                <a:gd name="T11" fmla="*/ 4 h 13"/>
                <a:gd name="T12" fmla="*/ 72 w 75"/>
                <a:gd name="T13" fmla="*/ 2 h 13"/>
                <a:gd name="T14" fmla="*/ 70 w 75"/>
                <a:gd name="T15" fmla="*/ 0 h 13"/>
                <a:gd name="T16" fmla="*/ 67 w 75"/>
                <a:gd name="T17" fmla="*/ 0 h 13"/>
                <a:gd name="T18" fmla="*/ 7 w 75"/>
                <a:gd name="T19" fmla="*/ 0 h 13"/>
                <a:gd name="T20" fmla="*/ 5 w 75"/>
                <a:gd name="T21" fmla="*/ 2 h 13"/>
                <a:gd name="T22" fmla="*/ 2 w 75"/>
                <a:gd name="T23" fmla="*/ 4 h 13"/>
                <a:gd name="T24" fmla="*/ 0 w 75"/>
                <a:gd name="T25" fmla="*/ 6 h 13"/>
                <a:gd name="T26" fmla="*/ 0 w 75"/>
                <a:gd name="T27" fmla="*/ 8 h 13"/>
                <a:gd name="T28" fmla="*/ 2 w 75"/>
                <a:gd name="T29" fmla="*/ 10 h 13"/>
                <a:gd name="T30" fmla="*/ 5 w 75"/>
                <a:gd name="T31" fmla="*/ 13 h 13"/>
                <a:gd name="T32" fmla="*/ 7 w 75"/>
                <a:gd name="T33" fmla="*/ 13 h 13"/>
                <a:gd name="T34" fmla="*/ 10 w 75"/>
                <a:gd name="T35" fmla="*/ 13 h 13"/>
                <a:gd name="T36" fmla="*/ 70 w 75"/>
                <a:gd name="T3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 h="13">
                  <a:moveTo>
                    <a:pt x="70" y="13"/>
                  </a:moveTo>
                  <a:lnTo>
                    <a:pt x="72" y="13"/>
                  </a:lnTo>
                  <a:lnTo>
                    <a:pt x="75" y="10"/>
                  </a:lnTo>
                  <a:lnTo>
                    <a:pt x="75" y="8"/>
                  </a:lnTo>
                  <a:lnTo>
                    <a:pt x="75" y="6"/>
                  </a:lnTo>
                  <a:lnTo>
                    <a:pt x="75" y="4"/>
                  </a:lnTo>
                  <a:lnTo>
                    <a:pt x="72" y="2"/>
                  </a:lnTo>
                  <a:lnTo>
                    <a:pt x="70" y="0"/>
                  </a:lnTo>
                  <a:lnTo>
                    <a:pt x="67" y="0"/>
                  </a:lnTo>
                  <a:lnTo>
                    <a:pt x="7" y="0"/>
                  </a:lnTo>
                  <a:lnTo>
                    <a:pt x="5" y="2"/>
                  </a:lnTo>
                  <a:lnTo>
                    <a:pt x="2" y="4"/>
                  </a:lnTo>
                  <a:lnTo>
                    <a:pt x="0" y="6"/>
                  </a:lnTo>
                  <a:lnTo>
                    <a:pt x="0" y="8"/>
                  </a:lnTo>
                  <a:lnTo>
                    <a:pt x="2" y="10"/>
                  </a:lnTo>
                  <a:lnTo>
                    <a:pt x="5" y="13"/>
                  </a:lnTo>
                  <a:lnTo>
                    <a:pt x="7" y="13"/>
                  </a:lnTo>
                  <a:lnTo>
                    <a:pt x="10" y="13"/>
                  </a:lnTo>
                  <a:lnTo>
                    <a:pt x="70" y="13"/>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6245" name="Freeform 213"/>
            <p:cNvSpPr>
              <a:spLocks/>
            </p:cNvSpPr>
            <p:nvPr/>
          </p:nvSpPr>
          <p:spPr bwMode="auto">
            <a:xfrm>
              <a:off x="4493" y="710"/>
              <a:ext cx="75" cy="13"/>
            </a:xfrm>
            <a:custGeom>
              <a:avLst/>
              <a:gdLst>
                <a:gd name="T0" fmla="*/ 70 w 75"/>
                <a:gd name="T1" fmla="*/ 13 h 13"/>
                <a:gd name="T2" fmla="*/ 73 w 75"/>
                <a:gd name="T3" fmla="*/ 13 h 13"/>
                <a:gd name="T4" fmla="*/ 75 w 75"/>
                <a:gd name="T5" fmla="*/ 10 h 13"/>
                <a:gd name="T6" fmla="*/ 75 w 75"/>
                <a:gd name="T7" fmla="*/ 8 h 13"/>
                <a:gd name="T8" fmla="*/ 75 w 75"/>
                <a:gd name="T9" fmla="*/ 6 h 13"/>
                <a:gd name="T10" fmla="*/ 75 w 75"/>
                <a:gd name="T11" fmla="*/ 4 h 13"/>
                <a:gd name="T12" fmla="*/ 73 w 75"/>
                <a:gd name="T13" fmla="*/ 2 h 13"/>
                <a:gd name="T14" fmla="*/ 70 w 75"/>
                <a:gd name="T15" fmla="*/ 0 h 13"/>
                <a:gd name="T16" fmla="*/ 68 w 75"/>
                <a:gd name="T17" fmla="*/ 0 h 13"/>
                <a:gd name="T18" fmla="*/ 8 w 75"/>
                <a:gd name="T19" fmla="*/ 0 h 13"/>
                <a:gd name="T20" fmla="*/ 5 w 75"/>
                <a:gd name="T21" fmla="*/ 2 h 13"/>
                <a:gd name="T22" fmla="*/ 3 w 75"/>
                <a:gd name="T23" fmla="*/ 4 h 13"/>
                <a:gd name="T24" fmla="*/ 0 w 75"/>
                <a:gd name="T25" fmla="*/ 6 h 13"/>
                <a:gd name="T26" fmla="*/ 0 w 75"/>
                <a:gd name="T27" fmla="*/ 8 h 13"/>
                <a:gd name="T28" fmla="*/ 3 w 75"/>
                <a:gd name="T29" fmla="*/ 10 h 13"/>
                <a:gd name="T30" fmla="*/ 5 w 75"/>
                <a:gd name="T31" fmla="*/ 13 h 13"/>
                <a:gd name="T32" fmla="*/ 8 w 75"/>
                <a:gd name="T33" fmla="*/ 13 h 13"/>
                <a:gd name="T34" fmla="*/ 10 w 75"/>
                <a:gd name="T35" fmla="*/ 13 h 13"/>
                <a:gd name="T36" fmla="*/ 70 w 75"/>
                <a:gd name="T3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 h="13">
                  <a:moveTo>
                    <a:pt x="70" y="13"/>
                  </a:moveTo>
                  <a:lnTo>
                    <a:pt x="73" y="13"/>
                  </a:lnTo>
                  <a:lnTo>
                    <a:pt x="75" y="10"/>
                  </a:lnTo>
                  <a:lnTo>
                    <a:pt x="75" y="8"/>
                  </a:lnTo>
                  <a:lnTo>
                    <a:pt x="75" y="6"/>
                  </a:lnTo>
                  <a:lnTo>
                    <a:pt x="75" y="4"/>
                  </a:lnTo>
                  <a:lnTo>
                    <a:pt x="73" y="2"/>
                  </a:lnTo>
                  <a:lnTo>
                    <a:pt x="70" y="0"/>
                  </a:lnTo>
                  <a:lnTo>
                    <a:pt x="68" y="0"/>
                  </a:lnTo>
                  <a:lnTo>
                    <a:pt x="8" y="0"/>
                  </a:lnTo>
                  <a:lnTo>
                    <a:pt x="5" y="2"/>
                  </a:lnTo>
                  <a:lnTo>
                    <a:pt x="3" y="4"/>
                  </a:lnTo>
                  <a:lnTo>
                    <a:pt x="0" y="6"/>
                  </a:lnTo>
                  <a:lnTo>
                    <a:pt x="0" y="8"/>
                  </a:lnTo>
                  <a:lnTo>
                    <a:pt x="3" y="10"/>
                  </a:lnTo>
                  <a:lnTo>
                    <a:pt x="5" y="13"/>
                  </a:lnTo>
                  <a:lnTo>
                    <a:pt x="8" y="13"/>
                  </a:lnTo>
                  <a:lnTo>
                    <a:pt x="10" y="13"/>
                  </a:lnTo>
                  <a:lnTo>
                    <a:pt x="70" y="13"/>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6246" name="Freeform 214"/>
            <p:cNvSpPr>
              <a:spLocks/>
            </p:cNvSpPr>
            <p:nvPr/>
          </p:nvSpPr>
          <p:spPr bwMode="auto">
            <a:xfrm>
              <a:off x="4389" y="710"/>
              <a:ext cx="75" cy="13"/>
            </a:xfrm>
            <a:custGeom>
              <a:avLst/>
              <a:gdLst>
                <a:gd name="T0" fmla="*/ 70 w 75"/>
                <a:gd name="T1" fmla="*/ 13 h 13"/>
                <a:gd name="T2" fmla="*/ 72 w 75"/>
                <a:gd name="T3" fmla="*/ 13 h 13"/>
                <a:gd name="T4" fmla="*/ 75 w 75"/>
                <a:gd name="T5" fmla="*/ 10 h 13"/>
                <a:gd name="T6" fmla="*/ 75 w 75"/>
                <a:gd name="T7" fmla="*/ 8 h 13"/>
                <a:gd name="T8" fmla="*/ 75 w 75"/>
                <a:gd name="T9" fmla="*/ 6 h 13"/>
                <a:gd name="T10" fmla="*/ 75 w 75"/>
                <a:gd name="T11" fmla="*/ 4 h 13"/>
                <a:gd name="T12" fmla="*/ 72 w 75"/>
                <a:gd name="T13" fmla="*/ 2 h 13"/>
                <a:gd name="T14" fmla="*/ 70 w 75"/>
                <a:gd name="T15" fmla="*/ 0 h 13"/>
                <a:gd name="T16" fmla="*/ 67 w 75"/>
                <a:gd name="T17" fmla="*/ 0 h 13"/>
                <a:gd name="T18" fmla="*/ 8 w 75"/>
                <a:gd name="T19" fmla="*/ 0 h 13"/>
                <a:gd name="T20" fmla="*/ 5 w 75"/>
                <a:gd name="T21" fmla="*/ 2 h 13"/>
                <a:gd name="T22" fmla="*/ 3 w 75"/>
                <a:gd name="T23" fmla="*/ 4 h 13"/>
                <a:gd name="T24" fmla="*/ 0 w 75"/>
                <a:gd name="T25" fmla="*/ 6 h 13"/>
                <a:gd name="T26" fmla="*/ 0 w 75"/>
                <a:gd name="T27" fmla="*/ 8 h 13"/>
                <a:gd name="T28" fmla="*/ 3 w 75"/>
                <a:gd name="T29" fmla="*/ 10 h 13"/>
                <a:gd name="T30" fmla="*/ 5 w 75"/>
                <a:gd name="T31" fmla="*/ 13 h 13"/>
                <a:gd name="T32" fmla="*/ 8 w 75"/>
                <a:gd name="T33" fmla="*/ 13 h 13"/>
                <a:gd name="T34" fmla="*/ 10 w 75"/>
                <a:gd name="T35" fmla="*/ 13 h 13"/>
                <a:gd name="T36" fmla="*/ 70 w 75"/>
                <a:gd name="T3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 h="13">
                  <a:moveTo>
                    <a:pt x="70" y="13"/>
                  </a:moveTo>
                  <a:lnTo>
                    <a:pt x="72" y="13"/>
                  </a:lnTo>
                  <a:lnTo>
                    <a:pt x="75" y="10"/>
                  </a:lnTo>
                  <a:lnTo>
                    <a:pt x="75" y="8"/>
                  </a:lnTo>
                  <a:lnTo>
                    <a:pt x="75" y="6"/>
                  </a:lnTo>
                  <a:lnTo>
                    <a:pt x="75" y="4"/>
                  </a:lnTo>
                  <a:lnTo>
                    <a:pt x="72" y="2"/>
                  </a:lnTo>
                  <a:lnTo>
                    <a:pt x="70" y="0"/>
                  </a:lnTo>
                  <a:lnTo>
                    <a:pt x="67" y="0"/>
                  </a:lnTo>
                  <a:lnTo>
                    <a:pt x="8" y="0"/>
                  </a:lnTo>
                  <a:lnTo>
                    <a:pt x="5" y="2"/>
                  </a:lnTo>
                  <a:lnTo>
                    <a:pt x="3" y="4"/>
                  </a:lnTo>
                  <a:lnTo>
                    <a:pt x="0" y="6"/>
                  </a:lnTo>
                  <a:lnTo>
                    <a:pt x="0" y="8"/>
                  </a:lnTo>
                  <a:lnTo>
                    <a:pt x="3" y="10"/>
                  </a:lnTo>
                  <a:lnTo>
                    <a:pt x="5" y="13"/>
                  </a:lnTo>
                  <a:lnTo>
                    <a:pt x="8" y="13"/>
                  </a:lnTo>
                  <a:lnTo>
                    <a:pt x="10" y="13"/>
                  </a:lnTo>
                  <a:lnTo>
                    <a:pt x="70" y="13"/>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6247" name="Freeform 215"/>
            <p:cNvSpPr>
              <a:spLocks/>
            </p:cNvSpPr>
            <p:nvPr/>
          </p:nvSpPr>
          <p:spPr bwMode="auto">
            <a:xfrm>
              <a:off x="4285" y="710"/>
              <a:ext cx="74" cy="13"/>
            </a:xfrm>
            <a:custGeom>
              <a:avLst/>
              <a:gdLst>
                <a:gd name="T0" fmla="*/ 69 w 74"/>
                <a:gd name="T1" fmla="*/ 13 h 13"/>
                <a:gd name="T2" fmla="*/ 72 w 74"/>
                <a:gd name="T3" fmla="*/ 13 h 13"/>
                <a:gd name="T4" fmla="*/ 74 w 74"/>
                <a:gd name="T5" fmla="*/ 10 h 13"/>
                <a:gd name="T6" fmla="*/ 74 w 74"/>
                <a:gd name="T7" fmla="*/ 8 h 13"/>
                <a:gd name="T8" fmla="*/ 74 w 74"/>
                <a:gd name="T9" fmla="*/ 6 h 13"/>
                <a:gd name="T10" fmla="*/ 74 w 74"/>
                <a:gd name="T11" fmla="*/ 4 h 13"/>
                <a:gd name="T12" fmla="*/ 72 w 74"/>
                <a:gd name="T13" fmla="*/ 2 h 13"/>
                <a:gd name="T14" fmla="*/ 69 w 74"/>
                <a:gd name="T15" fmla="*/ 0 h 13"/>
                <a:gd name="T16" fmla="*/ 67 w 74"/>
                <a:gd name="T17" fmla="*/ 0 h 13"/>
                <a:gd name="T18" fmla="*/ 7 w 74"/>
                <a:gd name="T19" fmla="*/ 0 h 13"/>
                <a:gd name="T20" fmla="*/ 5 w 74"/>
                <a:gd name="T21" fmla="*/ 2 h 13"/>
                <a:gd name="T22" fmla="*/ 2 w 74"/>
                <a:gd name="T23" fmla="*/ 4 h 13"/>
                <a:gd name="T24" fmla="*/ 0 w 74"/>
                <a:gd name="T25" fmla="*/ 6 h 13"/>
                <a:gd name="T26" fmla="*/ 0 w 74"/>
                <a:gd name="T27" fmla="*/ 8 h 13"/>
                <a:gd name="T28" fmla="*/ 2 w 74"/>
                <a:gd name="T29" fmla="*/ 10 h 13"/>
                <a:gd name="T30" fmla="*/ 5 w 74"/>
                <a:gd name="T31" fmla="*/ 13 h 13"/>
                <a:gd name="T32" fmla="*/ 7 w 74"/>
                <a:gd name="T33" fmla="*/ 13 h 13"/>
                <a:gd name="T34" fmla="*/ 10 w 74"/>
                <a:gd name="T35" fmla="*/ 13 h 13"/>
                <a:gd name="T36" fmla="*/ 69 w 74"/>
                <a:gd name="T37"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 h="13">
                  <a:moveTo>
                    <a:pt x="69" y="13"/>
                  </a:moveTo>
                  <a:lnTo>
                    <a:pt x="72" y="13"/>
                  </a:lnTo>
                  <a:lnTo>
                    <a:pt x="74" y="10"/>
                  </a:lnTo>
                  <a:lnTo>
                    <a:pt x="74" y="8"/>
                  </a:lnTo>
                  <a:lnTo>
                    <a:pt x="74" y="6"/>
                  </a:lnTo>
                  <a:lnTo>
                    <a:pt x="74" y="4"/>
                  </a:lnTo>
                  <a:lnTo>
                    <a:pt x="72" y="2"/>
                  </a:lnTo>
                  <a:lnTo>
                    <a:pt x="69" y="0"/>
                  </a:lnTo>
                  <a:lnTo>
                    <a:pt x="67" y="0"/>
                  </a:lnTo>
                  <a:lnTo>
                    <a:pt x="7" y="0"/>
                  </a:lnTo>
                  <a:lnTo>
                    <a:pt x="5" y="2"/>
                  </a:lnTo>
                  <a:lnTo>
                    <a:pt x="2" y="4"/>
                  </a:lnTo>
                  <a:lnTo>
                    <a:pt x="0" y="6"/>
                  </a:lnTo>
                  <a:lnTo>
                    <a:pt x="0" y="8"/>
                  </a:lnTo>
                  <a:lnTo>
                    <a:pt x="2" y="10"/>
                  </a:lnTo>
                  <a:lnTo>
                    <a:pt x="5" y="13"/>
                  </a:lnTo>
                  <a:lnTo>
                    <a:pt x="7" y="13"/>
                  </a:lnTo>
                  <a:lnTo>
                    <a:pt x="10" y="13"/>
                  </a:lnTo>
                  <a:lnTo>
                    <a:pt x="69" y="13"/>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6248" name="Freeform 216"/>
            <p:cNvSpPr>
              <a:spLocks/>
            </p:cNvSpPr>
            <p:nvPr/>
          </p:nvSpPr>
          <p:spPr bwMode="auto">
            <a:xfrm>
              <a:off x="4183" y="710"/>
              <a:ext cx="72" cy="21"/>
            </a:xfrm>
            <a:custGeom>
              <a:avLst/>
              <a:gdLst>
                <a:gd name="T0" fmla="*/ 67 w 72"/>
                <a:gd name="T1" fmla="*/ 13 h 21"/>
                <a:gd name="T2" fmla="*/ 69 w 72"/>
                <a:gd name="T3" fmla="*/ 13 h 21"/>
                <a:gd name="T4" fmla="*/ 72 w 72"/>
                <a:gd name="T5" fmla="*/ 10 h 21"/>
                <a:gd name="T6" fmla="*/ 72 w 72"/>
                <a:gd name="T7" fmla="*/ 8 h 21"/>
                <a:gd name="T8" fmla="*/ 72 w 72"/>
                <a:gd name="T9" fmla="*/ 6 h 21"/>
                <a:gd name="T10" fmla="*/ 72 w 72"/>
                <a:gd name="T11" fmla="*/ 4 h 21"/>
                <a:gd name="T12" fmla="*/ 69 w 72"/>
                <a:gd name="T13" fmla="*/ 2 h 21"/>
                <a:gd name="T14" fmla="*/ 67 w 72"/>
                <a:gd name="T15" fmla="*/ 0 h 21"/>
                <a:gd name="T16" fmla="*/ 64 w 72"/>
                <a:gd name="T17" fmla="*/ 0 h 21"/>
                <a:gd name="T18" fmla="*/ 49 w 72"/>
                <a:gd name="T19" fmla="*/ 0 h 21"/>
                <a:gd name="T20" fmla="*/ 25 w 72"/>
                <a:gd name="T21" fmla="*/ 2 h 21"/>
                <a:gd name="T22" fmla="*/ 5 w 72"/>
                <a:gd name="T23" fmla="*/ 8 h 21"/>
                <a:gd name="T24" fmla="*/ 2 w 72"/>
                <a:gd name="T25" fmla="*/ 8 h 21"/>
                <a:gd name="T26" fmla="*/ 0 w 72"/>
                <a:gd name="T27" fmla="*/ 10 h 21"/>
                <a:gd name="T28" fmla="*/ 0 w 72"/>
                <a:gd name="T29" fmla="*/ 13 h 21"/>
                <a:gd name="T30" fmla="*/ 0 w 72"/>
                <a:gd name="T31" fmla="*/ 15 h 21"/>
                <a:gd name="T32" fmla="*/ 0 w 72"/>
                <a:gd name="T33" fmla="*/ 17 h 21"/>
                <a:gd name="T34" fmla="*/ 2 w 72"/>
                <a:gd name="T35" fmla="*/ 19 h 21"/>
                <a:gd name="T36" fmla="*/ 5 w 72"/>
                <a:gd name="T37" fmla="*/ 21 h 21"/>
                <a:gd name="T38" fmla="*/ 7 w 72"/>
                <a:gd name="T39" fmla="*/ 21 h 21"/>
                <a:gd name="T40" fmla="*/ 27 w 72"/>
                <a:gd name="T41" fmla="*/ 15 h 21"/>
                <a:gd name="T42" fmla="*/ 52 w 72"/>
                <a:gd name="T43" fmla="*/ 13 h 21"/>
                <a:gd name="T44" fmla="*/ 67 w 72"/>
                <a:gd name="T45"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2" h="21">
                  <a:moveTo>
                    <a:pt x="67" y="13"/>
                  </a:moveTo>
                  <a:lnTo>
                    <a:pt x="69" y="13"/>
                  </a:lnTo>
                  <a:lnTo>
                    <a:pt x="72" y="10"/>
                  </a:lnTo>
                  <a:lnTo>
                    <a:pt x="72" y="8"/>
                  </a:lnTo>
                  <a:lnTo>
                    <a:pt x="72" y="6"/>
                  </a:lnTo>
                  <a:lnTo>
                    <a:pt x="72" y="4"/>
                  </a:lnTo>
                  <a:lnTo>
                    <a:pt x="69" y="2"/>
                  </a:lnTo>
                  <a:lnTo>
                    <a:pt x="67" y="0"/>
                  </a:lnTo>
                  <a:lnTo>
                    <a:pt x="64" y="0"/>
                  </a:lnTo>
                  <a:lnTo>
                    <a:pt x="49" y="0"/>
                  </a:lnTo>
                  <a:lnTo>
                    <a:pt x="25" y="2"/>
                  </a:lnTo>
                  <a:lnTo>
                    <a:pt x="5" y="8"/>
                  </a:lnTo>
                  <a:lnTo>
                    <a:pt x="2" y="8"/>
                  </a:lnTo>
                  <a:lnTo>
                    <a:pt x="0" y="10"/>
                  </a:lnTo>
                  <a:lnTo>
                    <a:pt x="0" y="13"/>
                  </a:lnTo>
                  <a:lnTo>
                    <a:pt x="0" y="15"/>
                  </a:lnTo>
                  <a:lnTo>
                    <a:pt x="0" y="17"/>
                  </a:lnTo>
                  <a:lnTo>
                    <a:pt x="2" y="19"/>
                  </a:lnTo>
                  <a:lnTo>
                    <a:pt x="5" y="21"/>
                  </a:lnTo>
                  <a:lnTo>
                    <a:pt x="7" y="21"/>
                  </a:lnTo>
                  <a:lnTo>
                    <a:pt x="27" y="15"/>
                  </a:lnTo>
                  <a:lnTo>
                    <a:pt x="52" y="13"/>
                  </a:lnTo>
                  <a:lnTo>
                    <a:pt x="67" y="13"/>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6249" name="Freeform 217"/>
            <p:cNvSpPr>
              <a:spLocks/>
            </p:cNvSpPr>
            <p:nvPr/>
          </p:nvSpPr>
          <p:spPr bwMode="auto">
            <a:xfrm>
              <a:off x="4113" y="737"/>
              <a:ext cx="47" cy="54"/>
            </a:xfrm>
            <a:custGeom>
              <a:avLst/>
              <a:gdLst>
                <a:gd name="T0" fmla="*/ 42 w 47"/>
                <a:gd name="T1" fmla="*/ 12 h 54"/>
                <a:gd name="T2" fmla="*/ 45 w 47"/>
                <a:gd name="T3" fmla="*/ 10 h 54"/>
                <a:gd name="T4" fmla="*/ 47 w 47"/>
                <a:gd name="T5" fmla="*/ 8 h 54"/>
                <a:gd name="T6" fmla="*/ 47 w 47"/>
                <a:gd name="T7" fmla="*/ 6 h 54"/>
                <a:gd name="T8" fmla="*/ 45 w 47"/>
                <a:gd name="T9" fmla="*/ 4 h 54"/>
                <a:gd name="T10" fmla="*/ 42 w 47"/>
                <a:gd name="T11" fmla="*/ 2 h 54"/>
                <a:gd name="T12" fmla="*/ 40 w 47"/>
                <a:gd name="T13" fmla="*/ 0 h 54"/>
                <a:gd name="T14" fmla="*/ 37 w 47"/>
                <a:gd name="T15" fmla="*/ 0 h 54"/>
                <a:gd name="T16" fmla="*/ 35 w 47"/>
                <a:gd name="T17" fmla="*/ 2 h 54"/>
                <a:gd name="T18" fmla="*/ 32 w 47"/>
                <a:gd name="T19" fmla="*/ 4 h 54"/>
                <a:gd name="T20" fmla="*/ 30 w 47"/>
                <a:gd name="T21" fmla="*/ 6 h 54"/>
                <a:gd name="T22" fmla="*/ 15 w 47"/>
                <a:gd name="T23" fmla="*/ 21 h 54"/>
                <a:gd name="T24" fmla="*/ 3 w 47"/>
                <a:gd name="T25" fmla="*/ 37 h 54"/>
                <a:gd name="T26" fmla="*/ 3 w 47"/>
                <a:gd name="T27" fmla="*/ 39 h 54"/>
                <a:gd name="T28" fmla="*/ 0 w 47"/>
                <a:gd name="T29" fmla="*/ 47 h 54"/>
                <a:gd name="T30" fmla="*/ 0 w 47"/>
                <a:gd name="T31" fmla="*/ 50 h 54"/>
                <a:gd name="T32" fmla="*/ 0 w 47"/>
                <a:gd name="T33" fmla="*/ 52 h 54"/>
                <a:gd name="T34" fmla="*/ 3 w 47"/>
                <a:gd name="T35" fmla="*/ 54 h 54"/>
                <a:gd name="T36" fmla="*/ 5 w 47"/>
                <a:gd name="T37" fmla="*/ 54 h 54"/>
                <a:gd name="T38" fmla="*/ 8 w 47"/>
                <a:gd name="T39" fmla="*/ 54 h 54"/>
                <a:gd name="T40" fmla="*/ 10 w 47"/>
                <a:gd name="T41" fmla="*/ 54 h 54"/>
                <a:gd name="T42" fmla="*/ 12 w 47"/>
                <a:gd name="T43" fmla="*/ 52 h 54"/>
                <a:gd name="T44" fmla="*/ 15 w 47"/>
                <a:gd name="T45" fmla="*/ 50 h 54"/>
                <a:gd name="T46" fmla="*/ 17 w 47"/>
                <a:gd name="T47" fmla="*/ 41 h 54"/>
                <a:gd name="T48" fmla="*/ 10 w 47"/>
                <a:gd name="T49" fmla="*/ 41 h 54"/>
                <a:gd name="T50" fmla="*/ 15 w 47"/>
                <a:gd name="T51" fmla="*/ 43 h 54"/>
                <a:gd name="T52" fmla="*/ 27 w 47"/>
                <a:gd name="T53" fmla="*/ 27 h 54"/>
                <a:gd name="T54" fmla="*/ 42 w 47"/>
                <a:gd name="T55" fmla="*/ 12 h 54"/>
                <a:gd name="T56" fmla="*/ 35 w 47"/>
                <a:gd name="T57" fmla="*/ 8 h 54"/>
                <a:gd name="T58" fmla="*/ 40 w 47"/>
                <a:gd name="T59" fmla="*/ 14 h 54"/>
                <a:gd name="T60" fmla="*/ 42 w 47"/>
                <a:gd name="T61" fmla="*/ 1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7" h="54">
                  <a:moveTo>
                    <a:pt x="42" y="12"/>
                  </a:moveTo>
                  <a:lnTo>
                    <a:pt x="45" y="10"/>
                  </a:lnTo>
                  <a:lnTo>
                    <a:pt x="47" y="8"/>
                  </a:lnTo>
                  <a:lnTo>
                    <a:pt x="47" y="6"/>
                  </a:lnTo>
                  <a:lnTo>
                    <a:pt x="45" y="4"/>
                  </a:lnTo>
                  <a:lnTo>
                    <a:pt x="42" y="2"/>
                  </a:lnTo>
                  <a:lnTo>
                    <a:pt x="40" y="0"/>
                  </a:lnTo>
                  <a:lnTo>
                    <a:pt x="37" y="0"/>
                  </a:lnTo>
                  <a:lnTo>
                    <a:pt x="35" y="2"/>
                  </a:lnTo>
                  <a:lnTo>
                    <a:pt x="32" y="4"/>
                  </a:lnTo>
                  <a:lnTo>
                    <a:pt x="30" y="6"/>
                  </a:lnTo>
                  <a:lnTo>
                    <a:pt x="15" y="21"/>
                  </a:lnTo>
                  <a:lnTo>
                    <a:pt x="3" y="37"/>
                  </a:lnTo>
                  <a:lnTo>
                    <a:pt x="3" y="39"/>
                  </a:lnTo>
                  <a:lnTo>
                    <a:pt x="0" y="47"/>
                  </a:lnTo>
                  <a:lnTo>
                    <a:pt x="0" y="50"/>
                  </a:lnTo>
                  <a:lnTo>
                    <a:pt x="0" y="52"/>
                  </a:lnTo>
                  <a:lnTo>
                    <a:pt x="3" y="54"/>
                  </a:lnTo>
                  <a:lnTo>
                    <a:pt x="5" y="54"/>
                  </a:lnTo>
                  <a:lnTo>
                    <a:pt x="8" y="54"/>
                  </a:lnTo>
                  <a:lnTo>
                    <a:pt x="10" y="54"/>
                  </a:lnTo>
                  <a:lnTo>
                    <a:pt x="12" y="52"/>
                  </a:lnTo>
                  <a:lnTo>
                    <a:pt x="15" y="50"/>
                  </a:lnTo>
                  <a:lnTo>
                    <a:pt x="17" y="41"/>
                  </a:lnTo>
                  <a:lnTo>
                    <a:pt x="10" y="41"/>
                  </a:lnTo>
                  <a:lnTo>
                    <a:pt x="15" y="43"/>
                  </a:lnTo>
                  <a:lnTo>
                    <a:pt x="27" y="27"/>
                  </a:lnTo>
                  <a:lnTo>
                    <a:pt x="42" y="12"/>
                  </a:lnTo>
                  <a:lnTo>
                    <a:pt x="35" y="8"/>
                  </a:lnTo>
                  <a:lnTo>
                    <a:pt x="40" y="14"/>
                  </a:lnTo>
                  <a:lnTo>
                    <a:pt x="42" y="1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56250" name="Freeform 218"/>
            <p:cNvSpPr>
              <a:spLocks/>
            </p:cNvSpPr>
            <p:nvPr/>
          </p:nvSpPr>
          <p:spPr bwMode="auto">
            <a:xfrm>
              <a:off x="4106" y="815"/>
              <a:ext cx="15" cy="62"/>
            </a:xfrm>
            <a:custGeom>
              <a:avLst/>
              <a:gdLst>
                <a:gd name="T0" fmla="*/ 15 w 15"/>
                <a:gd name="T1" fmla="*/ 7 h 62"/>
                <a:gd name="T2" fmla="*/ 15 w 15"/>
                <a:gd name="T3" fmla="*/ 5 h 62"/>
                <a:gd name="T4" fmla="*/ 15 w 15"/>
                <a:gd name="T5" fmla="*/ 3 h 62"/>
                <a:gd name="T6" fmla="*/ 12 w 15"/>
                <a:gd name="T7" fmla="*/ 0 h 62"/>
                <a:gd name="T8" fmla="*/ 10 w 15"/>
                <a:gd name="T9" fmla="*/ 0 h 62"/>
                <a:gd name="T10" fmla="*/ 7 w 15"/>
                <a:gd name="T11" fmla="*/ 0 h 62"/>
                <a:gd name="T12" fmla="*/ 5 w 15"/>
                <a:gd name="T13" fmla="*/ 0 h 62"/>
                <a:gd name="T14" fmla="*/ 2 w 15"/>
                <a:gd name="T15" fmla="*/ 3 h 62"/>
                <a:gd name="T16" fmla="*/ 0 w 15"/>
                <a:gd name="T17" fmla="*/ 5 h 62"/>
                <a:gd name="T18" fmla="*/ 0 w 15"/>
                <a:gd name="T19" fmla="*/ 54 h 62"/>
                <a:gd name="T20" fmla="*/ 0 w 15"/>
                <a:gd name="T21" fmla="*/ 56 h 62"/>
                <a:gd name="T22" fmla="*/ 2 w 15"/>
                <a:gd name="T23" fmla="*/ 58 h 62"/>
                <a:gd name="T24" fmla="*/ 5 w 15"/>
                <a:gd name="T25" fmla="*/ 60 h 62"/>
                <a:gd name="T26" fmla="*/ 7 w 15"/>
                <a:gd name="T27" fmla="*/ 62 h 62"/>
                <a:gd name="T28" fmla="*/ 10 w 15"/>
                <a:gd name="T29" fmla="*/ 62 h 62"/>
                <a:gd name="T30" fmla="*/ 12 w 15"/>
                <a:gd name="T31" fmla="*/ 60 h 62"/>
                <a:gd name="T32" fmla="*/ 15 w 15"/>
                <a:gd name="T33" fmla="*/ 58 h 62"/>
                <a:gd name="T34" fmla="*/ 15 w 15"/>
                <a:gd name="T35" fmla="*/ 56 h 62"/>
                <a:gd name="T36" fmla="*/ 15 w 15"/>
                <a:gd name="T37" fmla="*/ 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62">
                  <a:moveTo>
                    <a:pt x="15" y="7"/>
                  </a:moveTo>
                  <a:lnTo>
                    <a:pt x="15" y="5"/>
                  </a:lnTo>
                  <a:lnTo>
                    <a:pt x="15" y="3"/>
                  </a:lnTo>
                  <a:lnTo>
                    <a:pt x="12" y="0"/>
                  </a:lnTo>
                  <a:lnTo>
                    <a:pt x="10" y="0"/>
                  </a:lnTo>
                  <a:lnTo>
                    <a:pt x="7" y="0"/>
                  </a:lnTo>
                  <a:lnTo>
                    <a:pt x="5" y="0"/>
                  </a:lnTo>
                  <a:lnTo>
                    <a:pt x="2" y="3"/>
                  </a:lnTo>
                  <a:lnTo>
                    <a:pt x="0" y="5"/>
                  </a:lnTo>
                  <a:lnTo>
                    <a:pt x="0" y="54"/>
                  </a:lnTo>
                  <a:lnTo>
                    <a:pt x="0" y="56"/>
                  </a:lnTo>
                  <a:lnTo>
                    <a:pt x="2" y="58"/>
                  </a:lnTo>
                  <a:lnTo>
                    <a:pt x="5" y="60"/>
                  </a:lnTo>
                  <a:lnTo>
                    <a:pt x="7" y="62"/>
                  </a:lnTo>
                  <a:lnTo>
                    <a:pt x="10" y="62"/>
                  </a:lnTo>
                  <a:lnTo>
                    <a:pt x="12" y="60"/>
                  </a:lnTo>
                  <a:lnTo>
                    <a:pt x="15" y="58"/>
                  </a:lnTo>
                  <a:lnTo>
                    <a:pt x="15" y="56"/>
                  </a:lnTo>
                  <a:lnTo>
                    <a:pt x="15" y="7"/>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aphicFrame>
        <p:nvGraphicFramePr>
          <p:cNvPr id="556251" name="Object 219"/>
          <p:cNvGraphicFramePr>
            <a:graphicFrameLocks noChangeAspect="1"/>
          </p:cNvGraphicFramePr>
          <p:nvPr/>
        </p:nvGraphicFramePr>
        <p:xfrm>
          <a:off x="444500" y="6297613"/>
          <a:ext cx="1363663" cy="511175"/>
        </p:xfrm>
        <a:graphic>
          <a:graphicData uri="http://schemas.openxmlformats.org/presentationml/2006/ole">
            <mc:AlternateContent xmlns:mc="http://schemas.openxmlformats.org/markup-compatibility/2006">
              <mc:Choice xmlns:v="urn:schemas-microsoft-com:vml" Requires="v">
                <p:oleObj spid="_x0000_s556360" name="Equation" r:id="rId5" imgW="647640" imgH="241200" progId="Equation.DSMT4">
                  <p:embed/>
                </p:oleObj>
              </mc:Choice>
              <mc:Fallback>
                <p:oleObj name="Equation" r:id="rId5" imgW="647640" imgH="241200" progId="Equation.DSMT4">
                  <p:embed/>
                  <p:pic>
                    <p:nvPicPr>
                      <p:cNvPr id="0" name="Object 2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4500" y="6297613"/>
                        <a:ext cx="1363663"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56252" name="AutoShape 220" descr="羊皮纸"/>
          <p:cNvSpPr>
            <a:spLocks/>
          </p:cNvSpPr>
          <p:nvPr/>
        </p:nvSpPr>
        <p:spPr bwMode="auto">
          <a:xfrm>
            <a:off x="646113" y="3959225"/>
            <a:ext cx="2895600" cy="496888"/>
          </a:xfrm>
          <a:prstGeom prst="borderCallout3">
            <a:avLst>
              <a:gd name="adj1" fmla="val 23005"/>
              <a:gd name="adj2" fmla="val -2630"/>
              <a:gd name="adj3" fmla="val 23005"/>
              <a:gd name="adj4" fmla="val -9870"/>
              <a:gd name="adj5" fmla="val -82426"/>
              <a:gd name="adj6" fmla="val -9870"/>
              <a:gd name="adj7" fmla="val -188181"/>
              <a:gd name="adj8" fmla="val 10583"/>
            </a:avLst>
          </a:prstGeom>
          <a:blipFill dpi="0" rotWithShape="0">
            <a:blip r:embed="rId7"/>
            <a:srcRect/>
            <a:tile tx="0" ty="0" sx="100000" sy="100000" flip="none" algn="tl"/>
          </a:bli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0" hangingPunct="0"/>
            <a:r>
              <a:rPr lang="zh-CN" altLang="en-US">
                <a:solidFill>
                  <a:srgbClr val="FF0066"/>
                </a:solidFill>
                <a:latin typeface="Arial" panose="020B0604020202020204" pitchFamily="34" charset="0"/>
              </a:rPr>
              <a:t>电路的输出</a:t>
            </a:r>
            <a:r>
              <a:rPr lang="en-US" altLang="zh-CN">
                <a:solidFill>
                  <a:srgbClr val="FF0066"/>
                </a:solidFill>
                <a:latin typeface="Arial" panose="020B0604020202020204" pitchFamily="34" charset="0"/>
                <a:ea typeface="ˎ̥"/>
                <a:cs typeface="ˎ̥"/>
              </a:rPr>
              <a:t>Z</a:t>
            </a:r>
            <a:r>
              <a:rPr lang="zh-CN" altLang="en-US">
                <a:solidFill>
                  <a:srgbClr val="FF0066"/>
                </a:solidFill>
                <a:latin typeface="Arial" panose="020B0604020202020204" pitchFamily="34" charset="0"/>
              </a:rPr>
              <a:t>有错！</a:t>
            </a:r>
            <a:endParaRPr lang="zh-CN" altLang="en-US" sz="1800" b="0">
              <a:latin typeface="Arial" panose="020B0604020202020204" pitchFamily="34" charset="0"/>
            </a:endParaRPr>
          </a:p>
        </p:txBody>
      </p:sp>
      <p:sp>
        <p:nvSpPr>
          <p:cNvPr id="556253" name="Rectangle 221"/>
          <p:cNvSpPr>
            <a:spLocks noChangeArrowheads="1"/>
          </p:cNvSpPr>
          <p:nvPr/>
        </p:nvSpPr>
        <p:spPr bwMode="auto">
          <a:xfrm>
            <a:off x="8350250" y="5864225"/>
            <a:ext cx="325438" cy="3968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a:solidFill>
                  <a:srgbClr val="FF0000"/>
                </a:solidFill>
                <a:latin typeface="Arial" panose="020B0604020202020204" pitchFamily="34" charset="0"/>
              </a:rPr>
              <a:t>0</a:t>
            </a:r>
          </a:p>
        </p:txBody>
      </p:sp>
      <p:sp>
        <p:nvSpPr>
          <p:cNvPr id="556255" name="Rectangle 223"/>
          <p:cNvSpPr>
            <a:spLocks noChangeArrowheads="1"/>
          </p:cNvSpPr>
          <p:nvPr/>
        </p:nvSpPr>
        <p:spPr bwMode="auto">
          <a:xfrm>
            <a:off x="539750" y="333375"/>
            <a:ext cx="7793038"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l">
              <a:defRPr sz="3800" b="1">
                <a:solidFill>
                  <a:schemeClr val="tx2"/>
                </a:solidFill>
                <a:latin typeface="Arial Narrow" panose="020B0606020202030204" pitchFamily="34" charset="0"/>
                <a:ea typeface="宋体" panose="02010600030101010101" pitchFamily="2" charset="-122"/>
              </a:defRPr>
            </a:lvl1pPr>
            <a:lvl2pPr algn="l">
              <a:defRPr sz="3800" b="1">
                <a:solidFill>
                  <a:schemeClr val="tx2"/>
                </a:solidFill>
                <a:latin typeface="Arial Narrow" panose="020B0606020202030204" pitchFamily="34" charset="0"/>
                <a:ea typeface="宋体" panose="02010600030101010101" pitchFamily="2" charset="-122"/>
              </a:defRPr>
            </a:lvl2pPr>
            <a:lvl3pPr algn="l">
              <a:defRPr sz="3800" b="1">
                <a:solidFill>
                  <a:schemeClr val="tx2"/>
                </a:solidFill>
                <a:latin typeface="Arial Narrow" panose="020B0606020202030204" pitchFamily="34" charset="0"/>
                <a:ea typeface="宋体" panose="02010600030101010101" pitchFamily="2" charset="-122"/>
              </a:defRPr>
            </a:lvl3pPr>
            <a:lvl4pPr algn="l">
              <a:defRPr sz="3800" b="1">
                <a:solidFill>
                  <a:schemeClr val="tx2"/>
                </a:solidFill>
                <a:latin typeface="Arial Narrow" panose="020B0606020202030204" pitchFamily="34" charset="0"/>
                <a:ea typeface="宋体" panose="02010600030101010101" pitchFamily="2" charset="-122"/>
              </a:defRPr>
            </a:lvl4pPr>
            <a:lvl5pPr algn="l">
              <a:defRPr sz="3800" b="1">
                <a:solidFill>
                  <a:schemeClr val="tx2"/>
                </a:solidFill>
                <a:latin typeface="Arial Narrow" panose="020B0606020202030204" pitchFamily="34" charset="0"/>
                <a:ea typeface="宋体" panose="02010600030101010101" pitchFamily="2" charset="-122"/>
              </a:defRPr>
            </a:lvl5pPr>
            <a:lvl6pPr marL="4572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6pPr>
            <a:lvl7pPr marL="9144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7pPr>
            <a:lvl8pPr marL="13716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8pPr>
            <a:lvl9pPr marL="18288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9pPr>
          </a:lstStyle>
          <a:p>
            <a:r>
              <a:rPr lang="en-US" altLang="zh-CN" sz="3200">
                <a:solidFill>
                  <a:schemeClr val="accent2"/>
                </a:solidFill>
                <a:effectLst>
                  <a:outerShdw blurRad="38100" dist="38100" dir="2700000" algn="tl">
                    <a:srgbClr val="C0C0C0"/>
                  </a:outerShdw>
                </a:effectLst>
                <a:latin typeface="Times New Roman" panose="02020603050405020304" pitchFamily="18" charset="0"/>
              </a:rPr>
              <a:t>6.3.2  </a:t>
            </a:r>
            <a:r>
              <a:rPr lang="zh-CN" altLang="en-US" sz="3200">
                <a:solidFill>
                  <a:schemeClr val="accent2"/>
                </a:solidFill>
                <a:effectLst>
                  <a:outerShdw blurRad="38100" dist="38100" dir="2700000" algn="tl">
                    <a:srgbClr val="C0C0C0"/>
                  </a:outerShdw>
                </a:effectLst>
                <a:latin typeface="Times New Roman" panose="02020603050405020304" pitchFamily="18" charset="0"/>
              </a:rPr>
              <a:t>同步时序逻辑电路设计举例</a:t>
            </a:r>
          </a:p>
        </p:txBody>
      </p:sp>
      <p:sp>
        <p:nvSpPr>
          <p:cNvPr id="556258" name="Rectangle 226"/>
          <p:cNvSpPr>
            <a:spLocks noChangeArrowheads="1"/>
          </p:cNvSpPr>
          <p:nvPr/>
        </p:nvSpPr>
        <p:spPr bwMode="auto">
          <a:xfrm>
            <a:off x="196850" y="1058863"/>
            <a:ext cx="441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r>
              <a:rPr lang="en-US" altLang="zh-CN">
                <a:latin typeface="黑体" panose="02010609060101010101" pitchFamily="49" charset="-122"/>
                <a:ea typeface="黑体" panose="02010609060101010101" pitchFamily="49" charset="-122"/>
              </a:rPr>
              <a:t>7.</a:t>
            </a:r>
            <a:r>
              <a:rPr lang="zh-CN" altLang="en-US">
                <a:latin typeface="黑体" panose="02010609060101010101" pitchFamily="49" charset="-122"/>
                <a:ea typeface="黑体" panose="02010609060101010101" pitchFamily="49" charset="-122"/>
              </a:rPr>
              <a:t>检查自启动能力及有无错误</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556128"/>
                                        </p:tgtEl>
                                        <p:attrNameLst>
                                          <p:attrName>style.visibility</p:attrName>
                                        </p:attrNameLst>
                                      </p:cBhvr>
                                      <p:to>
                                        <p:strVal val="visible"/>
                                      </p:to>
                                    </p:set>
                                    <p:animEffect transition="in" filter="box(in)">
                                      <p:cBhvr>
                                        <p:cTn id="7" dur="500"/>
                                        <p:tgtEl>
                                          <p:spTgt spid="5561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56252"/>
                                        </p:tgtEl>
                                        <p:attrNameLst>
                                          <p:attrName>style.visibility</p:attrName>
                                        </p:attrNameLst>
                                      </p:cBhvr>
                                      <p:to>
                                        <p:strVal val="visible"/>
                                      </p:to>
                                    </p:set>
                                    <p:animEffect transition="in" filter="wipe(down)">
                                      <p:cBhvr>
                                        <p:cTn id="12" dur="500"/>
                                        <p:tgtEl>
                                          <p:spTgt spid="55625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9" presetClass="entr" presetSubtype="0" decel="100000" fill="hold" nodeType="clickEffect">
                                  <p:stCondLst>
                                    <p:cond delay="0"/>
                                  </p:stCondLst>
                                  <p:childTnLst>
                                    <p:set>
                                      <p:cBhvr>
                                        <p:cTn id="16" dur="1" fill="hold">
                                          <p:stCondLst>
                                            <p:cond delay="0"/>
                                          </p:stCondLst>
                                        </p:cTn>
                                        <p:tgtEl>
                                          <p:spTgt spid="556184"/>
                                        </p:tgtEl>
                                        <p:attrNameLst>
                                          <p:attrName>style.visibility</p:attrName>
                                        </p:attrNameLst>
                                      </p:cBhvr>
                                      <p:to>
                                        <p:strVal val="visible"/>
                                      </p:to>
                                    </p:set>
                                    <p:anim calcmode="lin" valueType="num">
                                      <p:cBhvr>
                                        <p:cTn id="17" dur="500" fill="hold"/>
                                        <p:tgtEl>
                                          <p:spTgt spid="556184"/>
                                        </p:tgtEl>
                                        <p:attrNameLst>
                                          <p:attrName>ppt_w</p:attrName>
                                        </p:attrNameLst>
                                      </p:cBhvr>
                                      <p:tavLst>
                                        <p:tav tm="0">
                                          <p:val>
                                            <p:fltVal val="0"/>
                                          </p:val>
                                        </p:tav>
                                        <p:tav tm="100000">
                                          <p:val>
                                            <p:strVal val="#ppt_w"/>
                                          </p:val>
                                        </p:tav>
                                      </p:tavLst>
                                    </p:anim>
                                    <p:anim calcmode="lin" valueType="num">
                                      <p:cBhvr>
                                        <p:cTn id="18" dur="500" fill="hold"/>
                                        <p:tgtEl>
                                          <p:spTgt spid="556184"/>
                                        </p:tgtEl>
                                        <p:attrNameLst>
                                          <p:attrName>ppt_h</p:attrName>
                                        </p:attrNameLst>
                                      </p:cBhvr>
                                      <p:tavLst>
                                        <p:tav tm="0">
                                          <p:val>
                                            <p:fltVal val="0"/>
                                          </p:val>
                                        </p:tav>
                                        <p:tav tm="100000">
                                          <p:val>
                                            <p:strVal val="#ppt_h"/>
                                          </p:val>
                                        </p:tav>
                                      </p:tavLst>
                                    </p:anim>
                                    <p:anim calcmode="lin" valueType="num">
                                      <p:cBhvr>
                                        <p:cTn id="19" dur="500" fill="hold"/>
                                        <p:tgtEl>
                                          <p:spTgt spid="556184"/>
                                        </p:tgtEl>
                                        <p:attrNameLst>
                                          <p:attrName>style.rotation</p:attrName>
                                        </p:attrNameLst>
                                      </p:cBhvr>
                                      <p:tavLst>
                                        <p:tav tm="0">
                                          <p:val>
                                            <p:fltVal val="360"/>
                                          </p:val>
                                        </p:tav>
                                        <p:tav tm="100000">
                                          <p:val>
                                            <p:fltVal val="0"/>
                                          </p:val>
                                        </p:tav>
                                      </p:tavLst>
                                    </p:anim>
                                    <p:animEffect transition="in" filter="fade">
                                      <p:cBhvr>
                                        <p:cTn id="20" dur="500"/>
                                        <p:tgtEl>
                                          <p:spTgt spid="55618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8" presetClass="entr" presetSubtype="16" fill="hold" nodeType="clickEffect">
                                  <p:stCondLst>
                                    <p:cond delay="0"/>
                                  </p:stCondLst>
                                  <p:childTnLst>
                                    <p:set>
                                      <p:cBhvr>
                                        <p:cTn id="24" dur="1" fill="hold">
                                          <p:stCondLst>
                                            <p:cond delay="0"/>
                                          </p:stCondLst>
                                        </p:cTn>
                                        <p:tgtEl>
                                          <p:spTgt spid="556232"/>
                                        </p:tgtEl>
                                        <p:attrNameLst>
                                          <p:attrName>style.visibility</p:attrName>
                                        </p:attrNameLst>
                                      </p:cBhvr>
                                      <p:to>
                                        <p:strVal val="visible"/>
                                      </p:to>
                                    </p:set>
                                    <p:animEffect transition="in" filter="diamond(in)">
                                      <p:cBhvr>
                                        <p:cTn id="25" dur="2000"/>
                                        <p:tgtEl>
                                          <p:spTgt spid="55623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2" presetClass="entr" presetSubtype="8" fill="hold" nodeType="clickEffect">
                                  <p:stCondLst>
                                    <p:cond delay="0"/>
                                  </p:stCondLst>
                                  <p:childTnLst>
                                    <p:set>
                                      <p:cBhvr>
                                        <p:cTn id="29" dur="1" fill="hold">
                                          <p:stCondLst>
                                            <p:cond delay="0"/>
                                          </p:stCondLst>
                                        </p:cTn>
                                        <p:tgtEl>
                                          <p:spTgt spid="556251"/>
                                        </p:tgtEl>
                                        <p:attrNameLst>
                                          <p:attrName>style.visibility</p:attrName>
                                        </p:attrNameLst>
                                      </p:cBhvr>
                                      <p:to>
                                        <p:strVal val="visible"/>
                                      </p:to>
                                    </p:set>
                                    <p:animEffect transition="in" filter="slide(fromLeft)">
                                      <p:cBhvr>
                                        <p:cTn id="30" dur="500"/>
                                        <p:tgtEl>
                                          <p:spTgt spid="556251"/>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1" presetClass="entr" presetSubtype="8" fill="hold" grpId="0" nodeType="clickEffect">
                                  <p:stCondLst>
                                    <p:cond delay="0"/>
                                  </p:stCondLst>
                                  <p:childTnLst>
                                    <p:set>
                                      <p:cBhvr>
                                        <p:cTn id="34" dur="1" fill="hold">
                                          <p:stCondLst>
                                            <p:cond delay="0"/>
                                          </p:stCondLst>
                                        </p:cTn>
                                        <p:tgtEl>
                                          <p:spTgt spid="556126"/>
                                        </p:tgtEl>
                                        <p:attrNameLst>
                                          <p:attrName>style.visibility</p:attrName>
                                        </p:attrNameLst>
                                      </p:cBhvr>
                                      <p:to>
                                        <p:strVal val="visible"/>
                                      </p:to>
                                    </p:set>
                                    <p:animEffect transition="in" filter="wheel(8)">
                                      <p:cBhvr>
                                        <p:cTn id="35" dur="1000"/>
                                        <p:tgtEl>
                                          <p:spTgt spid="556126"/>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2" presetClass="entr" presetSubtype="8" fill="hold" nodeType="clickEffect">
                                  <p:stCondLst>
                                    <p:cond delay="0"/>
                                  </p:stCondLst>
                                  <p:childTnLst>
                                    <p:set>
                                      <p:cBhvr>
                                        <p:cTn id="39" dur="1" fill="hold">
                                          <p:stCondLst>
                                            <p:cond delay="0"/>
                                          </p:stCondLst>
                                        </p:cTn>
                                        <p:tgtEl>
                                          <p:spTgt spid="556127"/>
                                        </p:tgtEl>
                                        <p:attrNameLst>
                                          <p:attrName>style.visibility</p:attrName>
                                        </p:attrNameLst>
                                      </p:cBhvr>
                                      <p:to>
                                        <p:strVal val="visible"/>
                                      </p:to>
                                    </p:set>
                                    <p:animEffect transition="in" filter="slide(fromLeft)">
                                      <p:cBhvr>
                                        <p:cTn id="40" dur="500"/>
                                        <p:tgtEl>
                                          <p:spTgt spid="556127"/>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6" presetClass="entr" presetSubtype="0" fill="hold" grpId="0" nodeType="clickEffect">
                                  <p:stCondLst>
                                    <p:cond delay="0"/>
                                  </p:stCondLst>
                                  <p:childTnLst>
                                    <p:set>
                                      <p:cBhvr>
                                        <p:cTn id="44" dur="1" fill="hold">
                                          <p:stCondLst>
                                            <p:cond delay="0"/>
                                          </p:stCondLst>
                                        </p:cTn>
                                        <p:tgtEl>
                                          <p:spTgt spid="556253"/>
                                        </p:tgtEl>
                                        <p:attrNameLst>
                                          <p:attrName>style.visibility</p:attrName>
                                        </p:attrNameLst>
                                      </p:cBhvr>
                                      <p:to>
                                        <p:strVal val="visible"/>
                                      </p:to>
                                    </p:set>
                                    <p:animEffect transition="in" filter="wipe(down)">
                                      <p:cBhvr>
                                        <p:cTn id="45" dur="580">
                                          <p:stCondLst>
                                            <p:cond delay="0"/>
                                          </p:stCondLst>
                                        </p:cTn>
                                        <p:tgtEl>
                                          <p:spTgt spid="556253"/>
                                        </p:tgtEl>
                                      </p:cBhvr>
                                    </p:animEffect>
                                    <p:anim calcmode="lin" valueType="num">
                                      <p:cBhvr>
                                        <p:cTn id="46" dur="1822" tmFilter="0,0; 0.14,0.36; 0.43,0.73; 0.71,0.91; 1.0,1.0">
                                          <p:stCondLst>
                                            <p:cond delay="0"/>
                                          </p:stCondLst>
                                        </p:cTn>
                                        <p:tgtEl>
                                          <p:spTgt spid="556253"/>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556253"/>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556253"/>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556253"/>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556253"/>
                                        </p:tgtEl>
                                        <p:attrNameLst>
                                          <p:attrName>ppt_y</p:attrName>
                                        </p:attrNameLst>
                                      </p:cBhvr>
                                      <p:tavLst>
                                        <p:tav tm="0" fmla="#ppt_y-sin(pi*$)/81">
                                          <p:val>
                                            <p:fltVal val="0"/>
                                          </p:val>
                                        </p:tav>
                                        <p:tav tm="100000">
                                          <p:val>
                                            <p:fltVal val="1"/>
                                          </p:val>
                                        </p:tav>
                                      </p:tavLst>
                                    </p:anim>
                                    <p:animScale>
                                      <p:cBhvr>
                                        <p:cTn id="51" dur="26">
                                          <p:stCondLst>
                                            <p:cond delay="650"/>
                                          </p:stCondLst>
                                        </p:cTn>
                                        <p:tgtEl>
                                          <p:spTgt spid="556253"/>
                                        </p:tgtEl>
                                      </p:cBhvr>
                                      <p:to x="100000" y="60000"/>
                                    </p:animScale>
                                    <p:animScale>
                                      <p:cBhvr>
                                        <p:cTn id="52" dur="166" decel="50000">
                                          <p:stCondLst>
                                            <p:cond delay="676"/>
                                          </p:stCondLst>
                                        </p:cTn>
                                        <p:tgtEl>
                                          <p:spTgt spid="556253"/>
                                        </p:tgtEl>
                                      </p:cBhvr>
                                      <p:to x="100000" y="100000"/>
                                    </p:animScale>
                                    <p:animScale>
                                      <p:cBhvr>
                                        <p:cTn id="53" dur="26">
                                          <p:stCondLst>
                                            <p:cond delay="1312"/>
                                          </p:stCondLst>
                                        </p:cTn>
                                        <p:tgtEl>
                                          <p:spTgt spid="556253"/>
                                        </p:tgtEl>
                                      </p:cBhvr>
                                      <p:to x="100000" y="80000"/>
                                    </p:animScale>
                                    <p:animScale>
                                      <p:cBhvr>
                                        <p:cTn id="54" dur="166" decel="50000">
                                          <p:stCondLst>
                                            <p:cond delay="1338"/>
                                          </p:stCondLst>
                                        </p:cTn>
                                        <p:tgtEl>
                                          <p:spTgt spid="556253"/>
                                        </p:tgtEl>
                                      </p:cBhvr>
                                      <p:to x="100000" y="100000"/>
                                    </p:animScale>
                                    <p:animScale>
                                      <p:cBhvr>
                                        <p:cTn id="55" dur="26">
                                          <p:stCondLst>
                                            <p:cond delay="1642"/>
                                          </p:stCondLst>
                                        </p:cTn>
                                        <p:tgtEl>
                                          <p:spTgt spid="556253"/>
                                        </p:tgtEl>
                                      </p:cBhvr>
                                      <p:to x="100000" y="90000"/>
                                    </p:animScale>
                                    <p:animScale>
                                      <p:cBhvr>
                                        <p:cTn id="56" dur="166" decel="50000">
                                          <p:stCondLst>
                                            <p:cond delay="1668"/>
                                          </p:stCondLst>
                                        </p:cTn>
                                        <p:tgtEl>
                                          <p:spTgt spid="556253"/>
                                        </p:tgtEl>
                                      </p:cBhvr>
                                      <p:to x="100000" y="100000"/>
                                    </p:animScale>
                                    <p:animScale>
                                      <p:cBhvr>
                                        <p:cTn id="57" dur="26">
                                          <p:stCondLst>
                                            <p:cond delay="1808"/>
                                          </p:stCondLst>
                                        </p:cTn>
                                        <p:tgtEl>
                                          <p:spTgt spid="556253"/>
                                        </p:tgtEl>
                                      </p:cBhvr>
                                      <p:to x="100000" y="95000"/>
                                    </p:animScale>
                                    <p:animScale>
                                      <p:cBhvr>
                                        <p:cTn id="58" dur="166" decel="50000">
                                          <p:stCondLst>
                                            <p:cond delay="1834"/>
                                          </p:stCondLst>
                                        </p:cTn>
                                        <p:tgtEl>
                                          <p:spTgt spid="55625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6126" grpId="0" animBg="1"/>
      <p:bldP spid="556252" grpId="0" animBg="1"/>
      <p:bldP spid="55625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87" name="Text Box 23"/>
          <p:cNvSpPr txBox="1">
            <a:spLocks noChangeArrowheads="1"/>
          </p:cNvSpPr>
          <p:nvPr/>
        </p:nvSpPr>
        <p:spPr bwMode="auto">
          <a:xfrm>
            <a:off x="539750" y="476250"/>
            <a:ext cx="5570538"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r>
              <a:rPr kumimoji="1" lang="en-US" altLang="zh-CN">
                <a:solidFill>
                  <a:srgbClr val="000066"/>
                </a:solidFill>
                <a:latin typeface="楷体_GB2312" pitchFamily="49" charset="-122"/>
                <a:ea typeface="楷体_GB2312" pitchFamily="49" charset="-122"/>
              </a:rPr>
              <a:t>2. </a:t>
            </a:r>
            <a:r>
              <a:rPr kumimoji="1" lang="zh-CN" altLang="en-US">
                <a:solidFill>
                  <a:srgbClr val="000066"/>
                </a:solidFill>
                <a:latin typeface="楷体_GB2312" pitchFamily="49" charset="-122"/>
                <a:ea typeface="楷体_GB2312" pitchFamily="49" charset="-122"/>
              </a:rPr>
              <a:t>异步时序电路与同步时序电路</a:t>
            </a:r>
          </a:p>
        </p:txBody>
      </p:sp>
      <p:sp>
        <p:nvSpPr>
          <p:cNvPr id="369688" name="Text Box 24"/>
          <p:cNvSpPr txBox="1">
            <a:spLocks noChangeArrowheads="1"/>
          </p:cNvSpPr>
          <p:nvPr/>
        </p:nvSpPr>
        <p:spPr bwMode="auto">
          <a:xfrm>
            <a:off x="304800" y="2011363"/>
            <a:ext cx="19367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r>
              <a:rPr kumimoji="1" lang="zh-CN" altLang="en-US">
                <a:solidFill>
                  <a:srgbClr val="000066"/>
                </a:solidFill>
                <a:latin typeface="楷体_GB2312" pitchFamily="49" charset="-122"/>
                <a:ea typeface="楷体_GB2312" pitchFamily="49" charset="-122"/>
              </a:rPr>
              <a:t>时序电路</a:t>
            </a:r>
          </a:p>
        </p:txBody>
      </p:sp>
      <p:sp>
        <p:nvSpPr>
          <p:cNvPr id="369689" name="AutoShape 25"/>
          <p:cNvSpPr>
            <a:spLocks/>
          </p:cNvSpPr>
          <p:nvPr/>
        </p:nvSpPr>
        <p:spPr bwMode="auto">
          <a:xfrm>
            <a:off x="1827213" y="1731963"/>
            <a:ext cx="80962" cy="1192212"/>
          </a:xfrm>
          <a:prstGeom prst="leftBrace">
            <a:avLst>
              <a:gd name="adj1" fmla="val 122713"/>
              <a:gd name="adj2" fmla="val 50000"/>
            </a:avLst>
          </a:prstGeom>
          <a:noFill/>
          <a:ln w="38100">
            <a:solidFill>
              <a:srgbClr val="000099"/>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grpSp>
        <p:nvGrpSpPr>
          <p:cNvPr id="369701" name="Group 37"/>
          <p:cNvGrpSpPr>
            <a:grpSpLocks/>
          </p:cNvGrpSpPr>
          <p:nvPr/>
        </p:nvGrpSpPr>
        <p:grpSpPr bwMode="auto">
          <a:xfrm>
            <a:off x="1916113" y="1484313"/>
            <a:ext cx="7227887" cy="822325"/>
            <a:chOff x="1207" y="935"/>
            <a:chExt cx="4553" cy="518"/>
          </a:xfrm>
        </p:grpSpPr>
        <p:sp>
          <p:nvSpPr>
            <p:cNvPr id="369690" name="Text Box 26"/>
            <p:cNvSpPr txBox="1">
              <a:spLocks noChangeArrowheads="1"/>
            </p:cNvSpPr>
            <p:nvPr/>
          </p:nvSpPr>
          <p:spPr bwMode="auto">
            <a:xfrm>
              <a:off x="1207" y="935"/>
              <a:ext cx="993"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r>
                <a:rPr kumimoji="1" lang="zh-CN" altLang="en-US">
                  <a:solidFill>
                    <a:srgbClr val="000066"/>
                  </a:solidFill>
                  <a:latin typeface="楷体_GB2312" pitchFamily="49" charset="-122"/>
                  <a:ea typeface="楷体_GB2312" pitchFamily="49" charset="-122"/>
                </a:rPr>
                <a:t>同步：</a:t>
              </a:r>
            </a:p>
          </p:txBody>
        </p:sp>
        <p:sp>
          <p:nvSpPr>
            <p:cNvPr id="369692" name="Text Box 28"/>
            <p:cNvSpPr txBox="1">
              <a:spLocks noChangeArrowheads="1"/>
            </p:cNvSpPr>
            <p:nvPr/>
          </p:nvSpPr>
          <p:spPr bwMode="auto">
            <a:xfrm>
              <a:off x="1808" y="935"/>
              <a:ext cx="3952" cy="5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r>
                <a:rPr kumimoji="1" lang="zh-CN" altLang="en-US">
                  <a:solidFill>
                    <a:srgbClr val="000066"/>
                  </a:solidFill>
                  <a:latin typeface="楷体_GB2312" pitchFamily="49" charset="-122"/>
                  <a:ea typeface="楷体_GB2312" pitchFamily="49" charset="-122"/>
                </a:rPr>
                <a:t>存储电路里所有触发器有一个统一的时钟源，</a:t>
              </a:r>
              <a:r>
                <a:rPr kumimoji="1" lang="zh-CN" altLang="en-US">
                  <a:solidFill>
                    <a:srgbClr val="000066"/>
                  </a:solidFill>
                  <a:latin typeface="Tahoma" panose="020B0604030504040204" pitchFamily="34" charset="0"/>
                  <a:ea typeface="楷体_GB2312" pitchFamily="49" charset="-122"/>
                </a:rPr>
                <a:t>它们的状态在同一时刻更新</a:t>
              </a:r>
              <a:r>
                <a:rPr kumimoji="1" lang="zh-CN" altLang="en-US">
                  <a:latin typeface="Tahoma" panose="020B0604030504040204" pitchFamily="34" charset="0"/>
                </a:rPr>
                <a:t>。</a:t>
              </a:r>
              <a:r>
                <a:rPr kumimoji="1" lang="zh-CN" altLang="en-US" b="0">
                  <a:latin typeface="Tahoma" panose="020B0604030504040204" pitchFamily="34" charset="0"/>
                </a:rPr>
                <a:t> </a:t>
              </a:r>
            </a:p>
          </p:txBody>
        </p:sp>
      </p:grpSp>
      <p:grpSp>
        <p:nvGrpSpPr>
          <p:cNvPr id="369702" name="Group 38"/>
          <p:cNvGrpSpPr>
            <a:grpSpLocks/>
          </p:cNvGrpSpPr>
          <p:nvPr/>
        </p:nvGrpSpPr>
        <p:grpSpPr bwMode="auto">
          <a:xfrm>
            <a:off x="1839913" y="2657475"/>
            <a:ext cx="7124700" cy="842963"/>
            <a:chOff x="1159" y="1447"/>
            <a:chExt cx="4488" cy="531"/>
          </a:xfrm>
        </p:grpSpPr>
        <p:sp>
          <p:nvSpPr>
            <p:cNvPr id="369691" name="Text Box 27"/>
            <p:cNvSpPr txBox="1">
              <a:spLocks noChangeArrowheads="1"/>
            </p:cNvSpPr>
            <p:nvPr/>
          </p:nvSpPr>
          <p:spPr bwMode="auto">
            <a:xfrm>
              <a:off x="1159" y="1447"/>
              <a:ext cx="950"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r>
                <a:rPr kumimoji="1" lang="zh-CN" altLang="en-US">
                  <a:solidFill>
                    <a:srgbClr val="000066"/>
                  </a:solidFill>
                  <a:latin typeface="楷体_GB2312" pitchFamily="49" charset="-122"/>
                  <a:ea typeface="楷体_GB2312" pitchFamily="49" charset="-122"/>
                </a:rPr>
                <a:t>异步：</a:t>
              </a:r>
            </a:p>
          </p:txBody>
        </p:sp>
        <p:sp>
          <p:nvSpPr>
            <p:cNvPr id="369693" name="Text Box 29"/>
            <p:cNvSpPr txBox="1">
              <a:spLocks noChangeArrowheads="1"/>
            </p:cNvSpPr>
            <p:nvPr/>
          </p:nvSpPr>
          <p:spPr bwMode="auto">
            <a:xfrm>
              <a:off x="1783" y="1460"/>
              <a:ext cx="3864" cy="5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r>
                <a:rPr kumimoji="1" lang="zh-CN" altLang="en-US">
                  <a:solidFill>
                    <a:srgbClr val="000066"/>
                  </a:solidFill>
                  <a:latin typeface="楷体_GB2312" pitchFamily="49" charset="-122"/>
                  <a:ea typeface="楷体_GB2312" pitchFamily="49" charset="-122"/>
                </a:rPr>
                <a:t>没有统一的时钟脉冲或没有时钟脉冲，电路的状态更新不是同时发生的。</a:t>
              </a:r>
              <a:r>
                <a:rPr kumimoji="1" lang="zh-CN" altLang="en-US" b="0">
                  <a:solidFill>
                    <a:srgbClr val="000066"/>
                  </a:solidFill>
                  <a:latin typeface="楷体_GB2312" pitchFamily="49" charset="-122"/>
                  <a:ea typeface="楷体_GB2312" pitchFamily="49" charset="-122"/>
                </a:rPr>
                <a:t> </a:t>
              </a:r>
            </a:p>
          </p:txBody>
        </p:sp>
      </p:grpSp>
      <p:grpSp>
        <p:nvGrpSpPr>
          <p:cNvPr id="18" name="Group 30"/>
          <p:cNvGrpSpPr>
            <a:grpSpLocks/>
          </p:cNvGrpSpPr>
          <p:nvPr/>
        </p:nvGrpSpPr>
        <p:grpSpPr bwMode="auto">
          <a:xfrm>
            <a:off x="4581525" y="3962400"/>
            <a:ext cx="4421188" cy="2287588"/>
            <a:chOff x="0" y="2448"/>
            <a:chExt cx="2977" cy="1441"/>
          </a:xfrm>
        </p:grpSpPr>
        <p:sp>
          <p:nvSpPr>
            <p:cNvPr id="19" name="AutoShape 31"/>
            <p:cNvSpPr>
              <a:spLocks noChangeArrowheads="1"/>
            </p:cNvSpPr>
            <p:nvPr/>
          </p:nvSpPr>
          <p:spPr bwMode="auto">
            <a:xfrm>
              <a:off x="0" y="2448"/>
              <a:ext cx="2937" cy="1441"/>
            </a:xfrm>
            <a:prstGeom prst="roundRect">
              <a:avLst>
                <a:gd name="adj" fmla="val 16667"/>
              </a:avLst>
            </a:prstGeom>
            <a:solidFill>
              <a:schemeClr val="bg1"/>
            </a:solidFill>
            <a:ln w="19050" algn="ctr">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aphicFrame>
          <p:nvGraphicFramePr>
            <p:cNvPr id="20" name="Object 32"/>
            <p:cNvGraphicFramePr>
              <a:graphicFrameLocks noChangeAspect="1"/>
            </p:cNvGraphicFramePr>
            <p:nvPr>
              <p:extLst>
                <p:ext uri="{D42A27DB-BD31-4B8C-83A1-F6EECF244321}">
                  <p14:modId xmlns:p14="http://schemas.microsoft.com/office/powerpoint/2010/main" val="3217676621"/>
                </p:ext>
              </p:extLst>
            </p:nvPr>
          </p:nvGraphicFramePr>
          <p:xfrm>
            <a:off x="9" y="2565"/>
            <a:ext cx="2968" cy="1214"/>
          </p:xfrm>
          <a:graphic>
            <a:graphicData uri="http://schemas.openxmlformats.org/presentationml/2006/ole">
              <mc:AlternateContent xmlns:mc="http://schemas.openxmlformats.org/markup-compatibility/2006">
                <mc:Choice xmlns:v="urn:schemas-microsoft-com:vml" Requires="v">
                  <p:oleObj spid="_x0000_s369807" name="Picture" r:id="rId3" imgW="3106080" imgH="1190160" progId="Word.Picture.8">
                    <p:embed/>
                  </p:oleObj>
                </mc:Choice>
                <mc:Fallback>
                  <p:oleObj name="Picture" r:id="rId3" imgW="3106080" imgH="1190160" progId="Word.Picture.8">
                    <p:embed/>
                    <p:pic>
                      <p:nvPicPr>
                        <p:cNvPr id="0" name=""/>
                        <p:cNvPicPr>
                          <a:picLocks noChangeAspect="1" noChangeArrowheads="1"/>
                        </p:cNvPicPr>
                        <p:nvPr/>
                      </p:nvPicPr>
                      <p:blipFill>
                        <a:blip r:embed="rId4"/>
                        <a:srcRect/>
                        <a:stretch>
                          <a:fillRect/>
                        </a:stretch>
                      </p:blipFill>
                      <p:spPr bwMode="auto">
                        <a:xfrm>
                          <a:off x="9" y="2565"/>
                          <a:ext cx="2968" cy="1214"/>
                        </a:xfrm>
                        <a:prstGeom prst="rect">
                          <a:avLst/>
                        </a:prstGeom>
                        <a:noFill/>
                        <a:ln w="19050">
                          <a:solidFill>
                            <a:schemeClr val="bg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1" name="Group 33"/>
          <p:cNvGrpSpPr>
            <a:grpSpLocks/>
          </p:cNvGrpSpPr>
          <p:nvPr/>
        </p:nvGrpSpPr>
        <p:grpSpPr bwMode="auto">
          <a:xfrm>
            <a:off x="161925" y="3962400"/>
            <a:ext cx="4343400" cy="2286000"/>
            <a:chOff x="3216" y="2976"/>
            <a:chExt cx="1614" cy="720"/>
          </a:xfrm>
        </p:grpSpPr>
        <p:sp>
          <p:nvSpPr>
            <p:cNvPr id="22" name="AutoShape 34"/>
            <p:cNvSpPr>
              <a:spLocks noChangeArrowheads="1"/>
            </p:cNvSpPr>
            <p:nvPr/>
          </p:nvSpPr>
          <p:spPr bwMode="auto">
            <a:xfrm>
              <a:off x="3216" y="2976"/>
              <a:ext cx="1584" cy="720"/>
            </a:xfrm>
            <a:prstGeom prst="roundRect">
              <a:avLst>
                <a:gd name="adj" fmla="val 16667"/>
              </a:avLst>
            </a:prstGeom>
            <a:solidFill>
              <a:schemeClr val="bg1"/>
            </a:solidFill>
            <a:ln w="19050" algn="ctr">
              <a:solidFill>
                <a:srgbClr val="3366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aphicFrame>
          <p:nvGraphicFramePr>
            <p:cNvPr id="23" name="Object 35"/>
            <p:cNvGraphicFramePr>
              <a:graphicFrameLocks noChangeAspect="1"/>
            </p:cNvGraphicFramePr>
            <p:nvPr>
              <p:extLst>
                <p:ext uri="{D42A27DB-BD31-4B8C-83A1-F6EECF244321}">
                  <p14:modId xmlns:p14="http://schemas.microsoft.com/office/powerpoint/2010/main" val="1398550392"/>
                </p:ext>
              </p:extLst>
            </p:nvPr>
          </p:nvGraphicFramePr>
          <p:xfrm>
            <a:off x="3408" y="3024"/>
            <a:ext cx="1422" cy="606"/>
          </p:xfrm>
          <a:graphic>
            <a:graphicData uri="http://schemas.openxmlformats.org/presentationml/2006/ole">
              <mc:AlternateContent xmlns:mc="http://schemas.openxmlformats.org/markup-compatibility/2006">
                <mc:Choice xmlns:v="urn:schemas-microsoft-com:vml" Requires="v">
                  <p:oleObj spid="_x0000_s369808" name="Picture" r:id="rId5" imgW="2543040" imgH="1085760" progId="Word.Picture.8">
                    <p:embed/>
                  </p:oleObj>
                </mc:Choice>
                <mc:Fallback>
                  <p:oleObj name="Picture" r:id="rId5" imgW="2543040" imgH="1085760" progId="Word.Picture.8">
                    <p:embed/>
                    <p:pic>
                      <p:nvPicPr>
                        <p:cNvPr id="0" name=""/>
                        <p:cNvPicPr>
                          <a:picLocks noChangeAspect="1" noChangeArrowheads="1"/>
                        </p:cNvPicPr>
                        <p:nvPr/>
                      </p:nvPicPr>
                      <p:blipFill>
                        <a:blip r:embed="rId6"/>
                        <a:srcRect/>
                        <a:stretch>
                          <a:fillRect/>
                        </a:stretch>
                      </p:blipFill>
                      <p:spPr bwMode="auto">
                        <a:xfrm>
                          <a:off x="3408" y="3024"/>
                          <a:ext cx="1422" cy="606"/>
                        </a:xfrm>
                        <a:prstGeom prst="rect">
                          <a:avLst/>
                        </a:prstGeom>
                        <a:noFill/>
                        <a:ln w="19050">
                          <a:solidFill>
                            <a:schemeClr val="bg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ransition spd="med">
    <p:random/>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Line 16"/>
          <p:cNvSpPr>
            <a:spLocks noChangeShapeType="1"/>
          </p:cNvSpPr>
          <p:nvPr/>
        </p:nvSpPr>
        <p:spPr bwMode="auto">
          <a:xfrm flipH="1">
            <a:off x="1988503" y="3118105"/>
            <a:ext cx="500063" cy="1588"/>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998" name="Line 14"/>
          <p:cNvSpPr>
            <a:spLocks noChangeShapeType="1"/>
          </p:cNvSpPr>
          <p:nvPr/>
        </p:nvSpPr>
        <p:spPr bwMode="auto">
          <a:xfrm>
            <a:off x="6540500" y="4327525"/>
            <a:ext cx="490538" cy="1588"/>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3999" name="Line 15"/>
          <p:cNvSpPr>
            <a:spLocks noChangeShapeType="1"/>
          </p:cNvSpPr>
          <p:nvPr/>
        </p:nvSpPr>
        <p:spPr bwMode="auto">
          <a:xfrm>
            <a:off x="6372225" y="3074988"/>
            <a:ext cx="906463" cy="1588"/>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4000" name="Line 16"/>
          <p:cNvSpPr>
            <a:spLocks noChangeShapeType="1"/>
          </p:cNvSpPr>
          <p:nvPr/>
        </p:nvSpPr>
        <p:spPr bwMode="auto">
          <a:xfrm flipH="1">
            <a:off x="5159075" y="3134042"/>
            <a:ext cx="500063" cy="1588"/>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4001" name="Line 17"/>
          <p:cNvSpPr>
            <a:spLocks noChangeShapeType="1"/>
          </p:cNvSpPr>
          <p:nvPr/>
        </p:nvSpPr>
        <p:spPr bwMode="auto">
          <a:xfrm flipH="1">
            <a:off x="3617911" y="2896078"/>
            <a:ext cx="973138"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4002" name="Line 18"/>
          <p:cNvSpPr>
            <a:spLocks noChangeShapeType="1"/>
          </p:cNvSpPr>
          <p:nvPr/>
        </p:nvSpPr>
        <p:spPr bwMode="auto">
          <a:xfrm>
            <a:off x="3630614" y="2227264"/>
            <a:ext cx="0" cy="67437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4004" name="Line 20"/>
          <p:cNvSpPr>
            <a:spLocks noChangeShapeType="1"/>
          </p:cNvSpPr>
          <p:nvPr/>
        </p:nvSpPr>
        <p:spPr bwMode="auto">
          <a:xfrm flipH="1">
            <a:off x="1041401" y="3265488"/>
            <a:ext cx="531175"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4006" name="Line 22"/>
          <p:cNvSpPr>
            <a:spLocks noChangeShapeType="1"/>
          </p:cNvSpPr>
          <p:nvPr/>
        </p:nvSpPr>
        <p:spPr bwMode="auto">
          <a:xfrm flipH="1">
            <a:off x="1217613" y="3757611"/>
            <a:ext cx="766762" cy="4762"/>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4008" name="Line 24"/>
          <p:cNvSpPr>
            <a:spLocks noChangeShapeType="1"/>
          </p:cNvSpPr>
          <p:nvPr/>
        </p:nvSpPr>
        <p:spPr bwMode="auto">
          <a:xfrm flipH="1">
            <a:off x="1289368" y="2228851"/>
            <a:ext cx="6216332"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4010" name="Line 26"/>
          <p:cNvSpPr>
            <a:spLocks noChangeShapeType="1"/>
          </p:cNvSpPr>
          <p:nvPr/>
        </p:nvSpPr>
        <p:spPr bwMode="auto">
          <a:xfrm flipV="1">
            <a:off x="1820863" y="3762375"/>
            <a:ext cx="0" cy="103822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4011" name="Line 27"/>
          <p:cNvSpPr>
            <a:spLocks noChangeShapeType="1"/>
          </p:cNvSpPr>
          <p:nvPr/>
        </p:nvSpPr>
        <p:spPr bwMode="auto">
          <a:xfrm>
            <a:off x="1808163" y="4800600"/>
            <a:ext cx="3162300"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4020" name="Line 36"/>
          <p:cNvSpPr>
            <a:spLocks noChangeShapeType="1"/>
          </p:cNvSpPr>
          <p:nvPr/>
        </p:nvSpPr>
        <p:spPr bwMode="auto">
          <a:xfrm flipH="1">
            <a:off x="1428431" y="2533650"/>
            <a:ext cx="5602606"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4024" name="Rectangle 40"/>
          <p:cNvSpPr>
            <a:spLocks noChangeArrowheads="1"/>
          </p:cNvSpPr>
          <p:nvPr/>
        </p:nvSpPr>
        <p:spPr bwMode="auto">
          <a:xfrm>
            <a:off x="698500" y="3065463"/>
            <a:ext cx="41592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4025" name="Rectangle 41"/>
          <p:cNvSpPr>
            <a:spLocks noChangeArrowheads="1"/>
          </p:cNvSpPr>
          <p:nvPr/>
        </p:nvSpPr>
        <p:spPr bwMode="auto">
          <a:xfrm>
            <a:off x="763588" y="3074988"/>
            <a:ext cx="2051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i="1" dirty="0">
                <a:solidFill>
                  <a:srgbClr val="009900"/>
                </a:solidFill>
                <a:latin typeface="Times New Roman" panose="02020603050405020304" pitchFamily="18" charset="0"/>
              </a:rPr>
              <a:t>X</a:t>
            </a:r>
            <a:endParaRPr lang="en-US" altLang="zh-CN" sz="1800" i="1" dirty="0">
              <a:solidFill>
                <a:srgbClr val="009900"/>
              </a:solidFill>
              <a:latin typeface="Arial" panose="020B0604020202020204" pitchFamily="34" charset="0"/>
            </a:endParaRPr>
          </a:p>
        </p:txBody>
      </p:sp>
      <p:sp>
        <p:nvSpPr>
          <p:cNvPr id="554026" name="Rectangle 42"/>
          <p:cNvSpPr>
            <a:spLocks noChangeArrowheads="1"/>
          </p:cNvSpPr>
          <p:nvPr/>
        </p:nvSpPr>
        <p:spPr bwMode="auto">
          <a:xfrm>
            <a:off x="752475" y="3578225"/>
            <a:ext cx="411163"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4027" name="Rectangle 43"/>
          <p:cNvSpPr>
            <a:spLocks noChangeArrowheads="1"/>
          </p:cNvSpPr>
          <p:nvPr/>
        </p:nvSpPr>
        <p:spPr bwMode="auto">
          <a:xfrm>
            <a:off x="708025" y="3557588"/>
            <a:ext cx="388938"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i="1">
                <a:solidFill>
                  <a:srgbClr val="000000"/>
                </a:solidFill>
                <a:latin typeface="Times New Roman" panose="02020603050405020304" pitchFamily="18" charset="0"/>
              </a:rPr>
              <a:t>CP</a:t>
            </a:r>
            <a:endParaRPr lang="en-US" altLang="zh-CN" sz="1800" i="1">
              <a:latin typeface="Arial" panose="020B0604020202020204" pitchFamily="34" charset="0"/>
            </a:endParaRPr>
          </a:p>
        </p:txBody>
      </p:sp>
      <p:sp>
        <p:nvSpPr>
          <p:cNvPr id="554032" name="Rectangle 48"/>
          <p:cNvSpPr>
            <a:spLocks noChangeArrowheads="1"/>
          </p:cNvSpPr>
          <p:nvPr/>
        </p:nvSpPr>
        <p:spPr bwMode="auto">
          <a:xfrm>
            <a:off x="2497138" y="2836863"/>
            <a:ext cx="468313"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4034" name="Rectangle 50"/>
          <p:cNvSpPr>
            <a:spLocks noChangeArrowheads="1"/>
          </p:cNvSpPr>
          <p:nvPr/>
        </p:nvSpPr>
        <p:spPr bwMode="auto">
          <a:xfrm>
            <a:off x="2820988" y="2894013"/>
            <a:ext cx="76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a:solidFill>
                  <a:srgbClr val="0000FF"/>
                </a:solidFill>
                <a:latin typeface="Times New Roman" panose="02020603050405020304" pitchFamily="18" charset="0"/>
              </a:rPr>
              <a:t> </a:t>
            </a:r>
            <a:endParaRPr lang="en-US" altLang="zh-CN" sz="1800">
              <a:latin typeface="Arial" panose="020B0604020202020204" pitchFamily="34" charset="0"/>
            </a:endParaRPr>
          </a:p>
        </p:txBody>
      </p:sp>
      <p:sp>
        <p:nvSpPr>
          <p:cNvPr id="554035" name="Rectangle 51"/>
          <p:cNvSpPr>
            <a:spLocks noChangeArrowheads="1"/>
          </p:cNvSpPr>
          <p:nvPr/>
        </p:nvSpPr>
        <p:spPr bwMode="auto">
          <a:xfrm>
            <a:off x="3263900" y="2851150"/>
            <a:ext cx="4445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4036" name="Rectangle 52"/>
          <p:cNvSpPr>
            <a:spLocks noChangeArrowheads="1"/>
          </p:cNvSpPr>
          <p:nvPr/>
        </p:nvSpPr>
        <p:spPr bwMode="auto">
          <a:xfrm>
            <a:off x="3346450" y="2865438"/>
            <a:ext cx="2228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i="1" dirty="0">
                <a:solidFill>
                  <a:srgbClr val="000000"/>
                </a:solidFill>
                <a:latin typeface="Times New Roman" panose="02020603050405020304" pitchFamily="18" charset="0"/>
              </a:rPr>
              <a:t>Q</a:t>
            </a:r>
            <a:endParaRPr lang="en-US" altLang="zh-CN" sz="1800" i="1" dirty="0">
              <a:latin typeface="Arial" panose="020B0604020202020204" pitchFamily="34" charset="0"/>
            </a:endParaRPr>
          </a:p>
        </p:txBody>
      </p:sp>
      <p:sp>
        <p:nvSpPr>
          <p:cNvPr id="554037" name="Rectangle 53"/>
          <p:cNvSpPr>
            <a:spLocks noChangeArrowheads="1"/>
          </p:cNvSpPr>
          <p:nvPr/>
        </p:nvSpPr>
        <p:spPr bwMode="auto">
          <a:xfrm>
            <a:off x="3605213" y="3032125"/>
            <a:ext cx="101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a:solidFill>
                  <a:srgbClr val="000000"/>
                </a:solidFill>
                <a:latin typeface="Times New Roman" panose="02020603050405020304" pitchFamily="18" charset="0"/>
              </a:rPr>
              <a:t>0</a:t>
            </a:r>
            <a:endParaRPr lang="en-US" altLang="zh-CN" sz="1800">
              <a:latin typeface="Arial" panose="020B0604020202020204" pitchFamily="34" charset="0"/>
            </a:endParaRPr>
          </a:p>
        </p:txBody>
      </p:sp>
      <p:sp>
        <p:nvSpPr>
          <p:cNvPr id="554038" name="Rectangle 54"/>
          <p:cNvSpPr>
            <a:spLocks noChangeArrowheads="1"/>
          </p:cNvSpPr>
          <p:nvPr/>
        </p:nvSpPr>
        <p:spPr bwMode="auto">
          <a:xfrm>
            <a:off x="8142288" y="2116138"/>
            <a:ext cx="1875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i="1" dirty="0">
                <a:solidFill>
                  <a:srgbClr val="FF0000"/>
                </a:solidFill>
                <a:latin typeface="Times New Roman" panose="02020603050405020304" pitchFamily="18" charset="0"/>
              </a:rPr>
              <a:t>Z</a:t>
            </a:r>
            <a:endParaRPr lang="en-US" altLang="zh-CN" sz="1800" i="1" dirty="0">
              <a:solidFill>
                <a:srgbClr val="FF0000"/>
              </a:solidFill>
              <a:latin typeface="Arial" panose="020B0604020202020204" pitchFamily="34" charset="0"/>
            </a:endParaRPr>
          </a:p>
        </p:txBody>
      </p:sp>
      <p:sp>
        <p:nvSpPr>
          <p:cNvPr id="554039" name="Line 55"/>
          <p:cNvSpPr>
            <a:spLocks noChangeShapeType="1"/>
          </p:cNvSpPr>
          <p:nvPr/>
        </p:nvSpPr>
        <p:spPr bwMode="auto">
          <a:xfrm flipV="1">
            <a:off x="7277100" y="2359978"/>
            <a:ext cx="0" cy="710247"/>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4040" name="Line 56"/>
          <p:cNvSpPr>
            <a:spLocks noChangeShapeType="1"/>
          </p:cNvSpPr>
          <p:nvPr/>
        </p:nvSpPr>
        <p:spPr bwMode="auto">
          <a:xfrm flipH="1">
            <a:off x="7264400" y="2347278"/>
            <a:ext cx="241300" cy="1588"/>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4041" name="Rectangle 57"/>
          <p:cNvSpPr>
            <a:spLocks noChangeArrowheads="1"/>
          </p:cNvSpPr>
          <p:nvPr/>
        </p:nvSpPr>
        <p:spPr bwMode="auto">
          <a:xfrm>
            <a:off x="3781425" y="2660650"/>
            <a:ext cx="41592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4043" name="Rectangle 59"/>
          <p:cNvSpPr>
            <a:spLocks noChangeArrowheads="1"/>
          </p:cNvSpPr>
          <p:nvPr/>
        </p:nvSpPr>
        <p:spPr bwMode="auto">
          <a:xfrm>
            <a:off x="4886325" y="2713038"/>
            <a:ext cx="76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dirty="0">
                <a:solidFill>
                  <a:srgbClr val="0000FF"/>
                </a:solidFill>
                <a:latin typeface="Times New Roman" panose="02020603050405020304" pitchFamily="18" charset="0"/>
              </a:rPr>
              <a:t> </a:t>
            </a:r>
            <a:endParaRPr lang="en-US" altLang="zh-CN" sz="1800" dirty="0">
              <a:latin typeface="Arial" panose="020B0604020202020204" pitchFamily="34" charset="0"/>
            </a:endParaRPr>
          </a:p>
        </p:txBody>
      </p:sp>
      <p:sp>
        <p:nvSpPr>
          <p:cNvPr id="554045" name="Line 61"/>
          <p:cNvSpPr>
            <a:spLocks noChangeShapeType="1"/>
          </p:cNvSpPr>
          <p:nvPr/>
        </p:nvSpPr>
        <p:spPr bwMode="auto">
          <a:xfrm flipV="1">
            <a:off x="1297305" y="2233613"/>
            <a:ext cx="1588" cy="101600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4046" name="Oval 62"/>
          <p:cNvSpPr>
            <a:spLocks noChangeArrowheads="1"/>
          </p:cNvSpPr>
          <p:nvPr/>
        </p:nvSpPr>
        <p:spPr bwMode="auto">
          <a:xfrm>
            <a:off x="1256030" y="3230563"/>
            <a:ext cx="77470" cy="76517"/>
          </a:xfrm>
          <a:prstGeom prst="ellipse">
            <a:avLst/>
          </a:prstGeom>
          <a:solidFill>
            <a:srgbClr val="000000"/>
          </a:solidFill>
          <a:ln w="30163">
            <a:solidFill>
              <a:srgbClr val="000000"/>
            </a:solidFill>
            <a:round/>
            <a:headEnd/>
            <a:tailEnd/>
          </a:ln>
        </p:spPr>
        <p:txBody>
          <a:bodyPr/>
          <a:lstStyle/>
          <a:p>
            <a:endParaRPr lang="zh-CN" altLang="en-US"/>
          </a:p>
        </p:txBody>
      </p:sp>
      <p:sp>
        <p:nvSpPr>
          <p:cNvPr id="554048" name="Rectangle 64"/>
          <p:cNvSpPr>
            <a:spLocks noChangeArrowheads="1"/>
          </p:cNvSpPr>
          <p:nvPr/>
        </p:nvSpPr>
        <p:spPr bwMode="auto">
          <a:xfrm>
            <a:off x="3430905" y="3924300"/>
            <a:ext cx="2228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i="1" dirty="0">
                <a:solidFill>
                  <a:srgbClr val="000000"/>
                </a:solidFill>
                <a:latin typeface="Times New Roman" panose="02020603050405020304" pitchFamily="18" charset="0"/>
              </a:rPr>
              <a:t>Q</a:t>
            </a:r>
            <a:endParaRPr lang="en-US" altLang="zh-CN" sz="1800" i="1" dirty="0">
              <a:latin typeface="Arial" panose="020B0604020202020204" pitchFamily="34" charset="0"/>
            </a:endParaRPr>
          </a:p>
        </p:txBody>
      </p:sp>
      <p:sp>
        <p:nvSpPr>
          <p:cNvPr id="554049" name="Rectangle 65"/>
          <p:cNvSpPr>
            <a:spLocks noChangeArrowheads="1"/>
          </p:cNvSpPr>
          <p:nvPr/>
        </p:nvSpPr>
        <p:spPr bwMode="auto">
          <a:xfrm>
            <a:off x="3665855" y="4052888"/>
            <a:ext cx="101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dirty="0">
                <a:solidFill>
                  <a:srgbClr val="000000"/>
                </a:solidFill>
                <a:latin typeface="Times New Roman" panose="02020603050405020304" pitchFamily="18" charset="0"/>
              </a:rPr>
              <a:t>0</a:t>
            </a:r>
            <a:endParaRPr lang="en-US" altLang="zh-CN" sz="1800" dirty="0">
              <a:latin typeface="Arial" panose="020B0604020202020204" pitchFamily="34" charset="0"/>
            </a:endParaRPr>
          </a:p>
        </p:txBody>
      </p:sp>
      <p:sp>
        <p:nvSpPr>
          <p:cNvPr id="554050" name="Line 66"/>
          <p:cNvSpPr>
            <a:spLocks noChangeShapeType="1"/>
          </p:cNvSpPr>
          <p:nvPr/>
        </p:nvSpPr>
        <p:spPr bwMode="auto">
          <a:xfrm>
            <a:off x="3469164" y="3934461"/>
            <a:ext cx="232570" cy="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4056" name="Line 72"/>
          <p:cNvSpPr>
            <a:spLocks noChangeShapeType="1"/>
          </p:cNvSpPr>
          <p:nvPr/>
        </p:nvSpPr>
        <p:spPr bwMode="auto">
          <a:xfrm flipH="1">
            <a:off x="4970463" y="3750945"/>
            <a:ext cx="471488" cy="1588"/>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4057" name="Rectangle 73"/>
          <p:cNvSpPr>
            <a:spLocks noChangeArrowheads="1"/>
          </p:cNvSpPr>
          <p:nvPr/>
        </p:nvSpPr>
        <p:spPr bwMode="auto">
          <a:xfrm>
            <a:off x="5343525" y="3235325"/>
            <a:ext cx="39687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4059" name="Rectangle 75"/>
          <p:cNvSpPr>
            <a:spLocks noChangeArrowheads="1"/>
          </p:cNvSpPr>
          <p:nvPr/>
        </p:nvSpPr>
        <p:spPr bwMode="auto">
          <a:xfrm>
            <a:off x="5667375" y="3463925"/>
            <a:ext cx="889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800">
                <a:solidFill>
                  <a:srgbClr val="000000"/>
                </a:solidFill>
                <a:latin typeface="Times New Roman" panose="02020603050405020304" pitchFamily="18" charset="0"/>
              </a:rPr>
              <a:t> </a:t>
            </a:r>
            <a:endParaRPr lang="en-US" altLang="zh-CN" sz="1800">
              <a:latin typeface="Arial" panose="020B0604020202020204" pitchFamily="34" charset="0"/>
            </a:endParaRPr>
          </a:p>
        </p:txBody>
      </p:sp>
      <p:sp>
        <p:nvSpPr>
          <p:cNvPr id="554062" name="Rectangle 78"/>
          <p:cNvSpPr>
            <a:spLocks noChangeArrowheads="1"/>
          </p:cNvSpPr>
          <p:nvPr/>
        </p:nvSpPr>
        <p:spPr bwMode="auto">
          <a:xfrm>
            <a:off x="5403850" y="2869249"/>
            <a:ext cx="1120775" cy="1751012"/>
          </a:xfrm>
          <a:prstGeom prst="rect">
            <a:avLst/>
          </a:prstGeom>
          <a:solidFill>
            <a:srgbClr val="FFFFFF"/>
          </a:solidFill>
          <a:ln w="38100">
            <a:solidFill>
              <a:srgbClr val="0000FF"/>
            </a:solidFill>
            <a:miter lim="800000"/>
            <a:headEnd/>
            <a:tailEnd/>
          </a:ln>
        </p:spPr>
        <p:txBody>
          <a:bodyPr/>
          <a:lstStyle/>
          <a:p>
            <a:endParaRPr lang="zh-CN" altLang="en-US"/>
          </a:p>
        </p:txBody>
      </p:sp>
      <p:sp>
        <p:nvSpPr>
          <p:cNvPr id="554063" name="Rectangle 79"/>
          <p:cNvSpPr>
            <a:spLocks noChangeArrowheads="1"/>
          </p:cNvSpPr>
          <p:nvPr/>
        </p:nvSpPr>
        <p:spPr bwMode="auto">
          <a:xfrm>
            <a:off x="5743575" y="2836863"/>
            <a:ext cx="49212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4064" name="Rectangle 80"/>
          <p:cNvSpPr>
            <a:spLocks noChangeArrowheads="1"/>
          </p:cNvSpPr>
          <p:nvPr/>
        </p:nvSpPr>
        <p:spPr bwMode="auto">
          <a:xfrm>
            <a:off x="5483225" y="2965454"/>
            <a:ext cx="3730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dirty="0">
                <a:solidFill>
                  <a:srgbClr val="0000FF"/>
                </a:solidFill>
                <a:latin typeface="Times New Roman" panose="02020603050405020304" pitchFamily="18" charset="0"/>
              </a:rPr>
              <a:t>1D</a:t>
            </a:r>
            <a:endParaRPr lang="en-US" altLang="zh-CN" sz="1800" dirty="0">
              <a:latin typeface="Arial" panose="020B0604020202020204" pitchFamily="34" charset="0"/>
            </a:endParaRPr>
          </a:p>
        </p:txBody>
      </p:sp>
      <p:sp>
        <p:nvSpPr>
          <p:cNvPr id="554065" name="Rectangle 81"/>
          <p:cNvSpPr>
            <a:spLocks noChangeArrowheads="1"/>
          </p:cNvSpPr>
          <p:nvPr/>
        </p:nvSpPr>
        <p:spPr bwMode="auto">
          <a:xfrm>
            <a:off x="6067425" y="2894013"/>
            <a:ext cx="76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a:solidFill>
                  <a:srgbClr val="0000FF"/>
                </a:solidFill>
                <a:latin typeface="Times New Roman" panose="02020603050405020304" pitchFamily="18" charset="0"/>
              </a:rPr>
              <a:t> </a:t>
            </a:r>
            <a:endParaRPr lang="en-US" altLang="zh-CN" sz="1800">
              <a:latin typeface="Arial" panose="020B0604020202020204" pitchFamily="34" charset="0"/>
            </a:endParaRPr>
          </a:p>
        </p:txBody>
      </p:sp>
      <p:sp>
        <p:nvSpPr>
          <p:cNvPr id="554066" name="Rectangle 82"/>
          <p:cNvSpPr>
            <a:spLocks noChangeArrowheads="1"/>
          </p:cNvSpPr>
          <p:nvPr/>
        </p:nvSpPr>
        <p:spPr bwMode="auto">
          <a:xfrm>
            <a:off x="6502400" y="2657475"/>
            <a:ext cx="471488"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4067" name="Rectangle 83"/>
          <p:cNvSpPr>
            <a:spLocks noChangeArrowheads="1"/>
          </p:cNvSpPr>
          <p:nvPr/>
        </p:nvSpPr>
        <p:spPr bwMode="auto">
          <a:xfrm>
            <a:off x="6600825" y="2670175"/>
            <a:ext cx="2228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i="1" dirty="0">
                <a:solidFill>
                  <a:srgbClr val="000000"/>
                </a:solidFill>
                <a:latin typeface="Times New Roman" panose="02020603050405020304" pitchFamily="18" charset="0"/>
              </a:rPr>
              <a:t>Q</a:t>
            </a:r>
            <a:endParaRPr lang="en-US" altLang="zh-CN" sz="1800" i="1" dirty="0">
              <a:latin typeface="Arial" panose="020B0604020202020204" pitchFamily="34" charset="0"/>
            </a:endParaRPr>
          </a:p>
        </p:txBody>
      </p:sp>
      <p:sp>
        <p:nvSpPr>
          <p:cNvPr id="554068" name="Rectangle 84"/>
          <p:cNvSpPr>
            <a:spLocks noChangeArrowheads="1"/>
          </p:cNvSpPr>
          <p:nvPr/>
        </p:nvSpPr>
        <p:spPr bwMode="auto">
          <a:xfrm>
            <a:off x="6831013" y="2836863"/>
            <a:ext cx="101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a:solidFill>
                  <a:srgbClr val="000000"/>
                </a:solidFill>
                <a:latin typeface="Times New Roman" panose="02020603050405020304" pitchFamily="18" charset="0"/>
              </a:rPr>
              <a:t>1</a:t>
            </a:r>
            <a:endParaRPr lang="en-US" altLang="zh-CN" sz="1800">
              <a:latin typeface="Arial" panose="020B0604020202020204" pitchFamily="34" charset="0"/>
            </a:endParaRPr>
          </a:p>
        </p:txBody>
      </p:sp>
      <p:sp>
        <p:nvSpPr>
          <p:cNvPr id="554069" name="Rectangle 85"/>
          <p:cNvSpPr>
            <a:spLocks noChangeArrowheads="1"/>
          </p:cNvSpPr>
          <p:nvPr/>
        </p:nvSpPr>
        <p:spPr bwMode="auto">
          <a:xfrm>
            <a:off x="6497638" y="3843338"/>
            <a:ext cx="468313"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4070" name="Rectangle 86"/>
          <p:cNvSpPr>
            <a:spLocks noChangeArrowheads="1"/>
          </p:cNvSpPr>
          <p:nvPr/>
        </p:nvSpPr>
        <p:spPr bwMode="auto">
          <a:xfrm>
            <a:off x="6597650" y="3870325"/>
            <a:ext cx="2228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i="1" dirty="0">
                <a:solidFill>
                  <a:srgbClr val="000000"/>
                </a:solidFill>
                <a:latin typeface="Times New Roman" panose="02020603050405020304" pitchFamily="18" charset="0"/>
              </a:rPr>
              <a:t>Q</a:t>
            </a:r>
            <a:endParaRPr lang="en-US" altLang="zh-CN" sz="1800" i="1" dirty="0">
              <a:latin typeface="Arial" panose="020B0604020202020204" pitchFamily="34" charset="0"/>
            </a:endParaRPr>
          </a:p>
        </p:txBody>
      </p:sp>
      <p:sp>
        <p:nvSpPr>
          <p:cNvPr id="554071" name="Rectangle 87"/>
          <p:cNvSpPr>
            <a:spLocks noChangeArrowheads="1"/>
          </p:cNvSpPr>
          <p:nvPr/>
        </p:nvSpPr>
        <p:spPr bwMode="auto">
          <a:xfrm>
            <a:off x="6840538" y="4024313"/>
            <a:ext cx="101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a:solidFill>
                  <a:srgbClr val="000000"/>
                </a:solidFill>
                <a:latin typeface="Times New Roman" panose="02020603050405020304" pitchFamily="18" charset="0"/>
              </a:rPr>
              <a:t>1</a:t>
            </a:r>
            <a:endParaRPr lang="en-US" altLang="zh-CN" sz="1800">
              <a:latin typeface="Arial" panose="020B0604020202020204" pitchFamily="34" charset="0"/>
            </a:endParaRPr>
          </a:p>
        </p:txBody>
      </p:sp>
      <p:sp>
        <p:nvSpPr>
          <p:cNvPr id="554072" name="Line 88"/>
          <p:cNvSpPr>
            <a:spLocks noChangeShapeType="1"/>
          </p:cNvSpPr>
          <p:nvPr/>
        </p:nvSpPr>
        <p:spPr bwMode="auto">
          <a:xfrm>
            <a:off x="6607810" y="3886518"/>
            <a:ext cx="233363"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4075" name="Rectangle 91"/>
          <p:cNvSpPr>
            <a:spLocks noChangeArrowheads="1"/>
          </p:cNvSpPr>
          <p:nvPr/>
        </p:nvSpPr>
        <p:spPr bwMode="auto">
          <a:xfrm>
            <a:off x="5370513" y="2794000"/>
            <a:ext cx="411163"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4077" name="Rectangle 93"/>
          <p:cNvSpPr>
            <a:spLocks noChangeArrowheads="1"/>
          </p:cNvSpPr>
          <p:nvPr/>
        </p:nvSpPr>
        <p:spPr bwMode="auto">
          <a:xfrm>
            <a:off x="5670550" y="2846388"/>
            <a:ext cx="76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a:solidFill>
                  <a:srgbClr val="0000FF"/>
                </a:solidFill>
                <a:latin typeface="Times New Roman" panose="02020603050405020304" pitchFamily="18" charset="0"/>
              </a:rPr>
              <a:t> </a:t>
            </a:r>
            <a:endParaRPr lang="en-US" altLang="zh-CN" sz="1800">
              <a:latin typeface="Arial" panose="020B0604020202020204" pitchFamily="34" charset="0"/>
            </a:endParaRPr>
          </a:p>
        </p:txBody>
      </p:sp>
      <p:sp>
        <p:nvSpPr>
          <p:cNvPr id="554079" name="Line 95"/>
          <p:cNvSpPr>
            <a:spLocks noChangeShapeType="1"/>
          </p:cNvSpPr>
          <p:nvPr/>
        </p:nvSpPr>
        <p:spPr bwMode="auto">
          <a:xfrm flipV="1">
            <a:off x="7035800" y="2533650"/>
            <a:ext cx="1588" cy="1789113"/>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4083" name="Rectangle 99"/>
          <p:cNvSpPr>
            <a:spLocks noChangeArrowheads="1"/>
          </p:cNvSpPr>
          <p:nvPr/>
        </p:nvSpPr>
        <p:spPr bwMode="auto">
          <a:xfrm>
            <a:off x="5545138" y="3521075"/>
            <a:ext cx="442913"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4084" name="Rectangle 100"/>
          <p:cNvSpPr>
            <a:spLocks noChangeArrowheads="1"/>
          </p:cNvSpPr>
          <p:nvPr/>
        </p:nvSpPr>
        <p:spPr bwMode="auto">
          <a:xfrm>
            <a:off x="5705010" y="3564492"/>
            <a:ext cx="3767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dirty="0" smtClean="0">
                <a:solidFill>
                  <a:srgbClr val="0000FF"/>
                </a:solidFill>
                <a:latin typeface="Times New Roman" panose="02020603050405020304" pitchFamily="18" charset="0"/>
              </a:rPr>
              <a:t>C1</a:t>
            </a:r>
            <a:endParaRPr lang="en-US" altLang="zh-CN" sz="1800" dirty="0">
              <a:latin typeface="Arial" panose="020B0604020202020204" pitchFamily="34" charset="0"/>
            </a:endParaRPr>
          </a:p>
        </p:txBody>
      </p:sp>
      <p:sp>
        <p:nvSpPr>
          <p:cNvPr id="554090" name="Line 106"/>
          <p:cNvSpPr>
            <a:spLocks noChangeShapeType="1"/>
          </p:cNvSpPr>
          <p:nvPr/>
        </p:nvSpPr>
        <p:spPr bwMode="auto">
          <a:xfrm flipV="1">
            <a:off x="4967288" y="3743325"/>
            <a:ext cx="0" cy="105727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4095" name="Rectangle 111"/>
          <p:cNvSpPr>
            <a:spLocks noChangeArrowheads="1"/>
          </p:cNvSpPr>
          <p:nvPr/>
        </p:nvSpPr>
        <p:spPr bwMode="auto">
          <a:xfrm>
            <a:off x="5649879" y="3989232"/>
            <a:ext cx="576263"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4096" name="Rectangle 112"/>
          <p:cNvSpPr>
            <a:spLocks noChangeArrowheads="1"/>
          </p:cNvSpPr>
          <p:nvPr/>
        </p:nvSpPr>
        <p:spPr bwMode="auto">
          <a:xfrm>
            <a:off x="5745129" y="4041620"/>
            <a:ext cx="3714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dirty="0">
                <a:solidFill>
                  <a:srgbClr val="000000"/>
                </a:solidFill>
                <a:latin typeface="Times New Roman" panose="02020603050405020304" pitchFamily="18" charset="0"/>
              </a:rPr>
              <a:t>FF</a:t>
            </a:r>
            <a:endParaRPr lang="en-US" altLang="zh-CN" sz="1800" dirty="0">
              <a:latin typeface="Arial" panose="020B0604020202020204" pitchFamily="34" charset="0"/>
            </a:endParaRPr>
          </a:p>
        </p:txBody>
      </p:sp>
      <p:sp>
        <p:nvSpPr>
          <p:cNvPr id="554097" name="Rectangle 113"/>
          <p:cNvSpPr>
            <a:spLocks noChangeArrowheads="1"/>
          </p:cNvSpPr>
          <p:nvPr/>
        </p:nvSpPr>
        <p:spPr bwMode="auto">
          <a:xfrm>
            <a:off x="6127716" y="4170207"/>
            <a:ext cx="101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dirty="0">
                <a:solidFill>
                  <a:srgbClr val="000000"/>
                </a:solidFill>
                <a:latin typeface="Times New Roman" panose="02020603050405020304" pitchFamily="18" charset="0"/>
              </a:rPr>
              <a:t>1</a:t>
            </a:r>
            <a:endParaRPr lang="en-US" altLang="zh-CN" sz="1800" dirty="0">
              <a:latin typeface="Arial" panose="020B0604020202020204" pitchFamily="34" charset="0"/>
            </a:endParaRPr>
          </a:p>
        </p:txBody>
      </p:sp>
      <p:graphicFrame>
        <p:nvGraphicFramePr>
          <p:cNvPr id="554101" name="Object 117"/>
          <p:cNvGraphicFramePr>
            <a:graphicFrameLocks noChangeAspect="1"/>
          </p:cNvGraphicFramePr>
          <p:nvPr/>
        </p:nvGraphicFramePr>
        <p:xfrm>
          <a:off x="5545138" y="5569899"/>
          <a:ext cx="1701800" cy="636588"/>
        </p:xfrm>
        <a:graphic>
          <a:graphicData uri="http://schemas.openxmlformats.org/presentationml/2006/ole">
            <mc:AlternateContent xmlns:mc="http://schemas.openxmlformats.org/markup-compatibility/2006">
              <mc:Choice xmlns:v="urn:schemas-microsoft-com:vml" Requires="v">
                <p:oleObj spid="_x0000_s655557" name="Equation" r:id="rId3" imgW="647640" imgH="241200" progId="Equation.DSMT4">
                  <p:embed/>
                </p:oleObj>
              </mc:Choice>
              <mc:Fallback>
                <p:oleObj name="Equation" r:id="rId3" imgW="647640" imgH="241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5138" y="5569899"/>
                        <a:ext cx="1701800" cy="636588"/>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4102" name="Object 118"/>
          <p:cNvGraphicFramePr>
            <a:graphicFrameLocks noChangeAspect="1"/>
          </p:cNvGraphicFramePr>
          <p:nvPr/>
        </p:nvGraphicFramePr>
        <p:xfrm>
          <a:off x="1416211" y="5590535"/>
          <a:ext cx="1365250" cy="596900"/>
        </p:xfrm>
        <a:graphic>
          <a:graphicData uri="http://schemas.openxmlformats.org/presentationml/2006/ole">
            <mc:AlternateContent xmlns:mc="http://schemas.openxmlformats.org/markup-compatibility/2006">
              <mc:Choice xmlns:v="urn:schemas-microsoft-com:vml" Requires="v">
                <p:oleObj spid="_x0000_s655558" name="Equation" r:id="rId5" imgW="583920" imgH="253800" progId="Equation.DSMT4">
                  <p:embed/>
                </p:oleObj>
              </mc:Choice>
              <mc:Fallback>
                <p:oleObj name="Equation" r:id="rId5" imgW="583920" imgH="2538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6211" y="5590535"/>
                        <a:ext cx="1365250" cy="596900"/>
                      </a:xfrm>
                      <a:prstGeom prst="rect">
                        <a:avLst/>
                      </a:prstGeom>
                      <a:noFill/>
                      <a:ln w="9525">
                        <a:solidFill>
                          <a:srgbClr val="0066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4103" name="Object 119"/>
          <p:cNvGraphicFramePr>
            <a:graphicFrameLocks noChangeAspect="1"/>
          </p:cNvGraphicFramePr>
          <p:nvPr/>
        </p:nvGraphicFramePr>
        <p:xfrm>
          <a:off x="3556953" y="5581012"/>
          <a:ext cx="1393825" cy="625475"/>
        </p:xfrm>
        <a:graphic>
          <a:graphicData uri="http://schemas.openxmlformats.org/presentationml/2006/ole">
            <mc:AlternateContent xmlns:mc="http://schemas.openxmlformats.org/markup-compatibility/2006">
              <mc:Choice xmlns:v="urn:schemas-microsoft-com:vml" Requires="v">
                <p:oleObj spid="_x0000_s655559" name="Equation" r:id="rId7" imgW="596880" imgH="266400" progId="Equation.DSMT4">
                  <p:embed/>
                </p:oleObj>
              </mc:Choice>
              <mc:Fallback>
                <p:oleObj name="Equation" r:id="rId7" imgW="596880" imgH="2664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56953" y="5581012"/>
                        <a:ext cx="1393825" cy="625475"/>
                      </a:xfrm>
                      <a:prstGeom prst="rect">
                        <a:avLst/>
                      </a:prstGeom>
                      <a:noFill/>
                      <a:ln w="9525">
                        <a:solidFill>
                          <a:srgbClr val="339933"/>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156"/>
          <p:cNvGrpSpPr>
            <a:grpSpLocks/>
          </p:cNvGrpSpPr>
          <p:nvPr/>
        </p:nvGrpSpPr>
        <p:grpSpPr bwMode="auto">
          <a:xfrm>
            <a:off x="3903662" y="2653818"/>
            <a:ext cx="500062" cy="488013"/>
            <a:chOff x="3259" y="2858"/>
            <a:chExt cx="410" cy="403"/>
          </a:xfrm>
        </p:grpSpPr>
        <p:sp>
          <p:nvSpPr>
            <p:cNvPr id="3" name="AutoShape 157"/>
            <p:cNvSpPr>
              <a:spLocks noChangeArrowheads="1"/>
            </p:cNvSpPr>
            <p:nvPr/>
          </p:nvSpPr>
          <p:spPr bwMode="auto">
            <a:xfrm rot="16200000" flipV="1">
              <a:off x="3231" y="2886"/>
              <a:ext cx="403" cy="347"/>
            </a:xfrm>
            <a:prstGeom prst="triangle">
              <a:avLst>
                <a:gd name="adj" fmla="val 50000"/>
              </a:avLst>
            </a:prstGeom>
            <a:solidFill>
              <a:srgbClr val="FFFFFF"/>
            </a:solidFill>
            <a:ln w="2857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 name="Oval 158"/>
            <p:cNvSpPr>
              <a:spLocks noChangeArrowheads="1"/>
            </p:cNvSpPr>
            <p:nvPr/>
          </p:nvSpPr>
          <p:spPr bwMode="auto">
            <a:xfrm rot="-5672986">
              <a:off x="3584" y="3021"/>
              <a:ext cx="85" cy="84"/>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5" name="AutoShape 159"/>
          <p:cNvSpPr>
            <a:spLocks noChangeArrowheads="1"/>
          </p:cNvSpPr>
          <p:nvPr/>
        </p:nvSpPr>
        <p:spPr bwMode="auto">
          <a:xfrm rot="10800000" flipH="1">
            <a:off x="4725288" y="2940051"/>
            <a:ext cx="430532" cy="392113"/>
          </a:xfrm>
          <a:prstGeom prst="flowChartDelay">
            <a:avLst/>
          </a:prstGeom>
          <a:solidFill>
            <a:srgbClr val="FFFFFF"/>
          </a:solidFill>
          <a:ln w="2857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54058" name="Rectangle 74"/>
          <p:cNvSpPr>
            <a:spLocks noChangeArrowheads="1"/>
          </p:cNvSpPr>
          <p:nvPr/>
        </p:nvSpPr>
        <p:spPr bwMode="auto">
          <a:xfrm>
            <a:off x="5373687" y="3540131"/>
            <a:ext cx="357188"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zh-CN" altLang="en-US" sz="2800" dirty="0">
                <a:solidFill>
                  <a:srgbClr val="000000"/>
                </a:solidFill>
                <a:latin typeface="宋体" panose="02010600030101010101" pitchFamily="2" charset="-122"/>
              </a:rPr>
              <a:t>＞</a:t>
            </a:r>
            <a:endParaRPr lang="zh-CN" altLang="en-US" sz="1800" dirty="0">
              <a:latin typeface="Arial" panose="020B0604020202020204" pitchFamily="34" charset="0"/>
            </a:endParaRPr>
          </a:p>
        </p:txBody>
      </p:sp>
      <p:sp>
        <p:nvSpPr>
          <p:cNvPr id="554087" name="Rectangle 103"/>
          <p:cNvSpPr>
            <a:spLocks noChangeArrowheads="1"/>
          </p:cNvSpPr>
          <p:nvPr/>
        </p:nvSpPr>
        <p:spPr bwMode="auto">
          <a:xfrm>
            <a:off x="5283200" y="3482975"/>
            <a:ext cx="4413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7" name="Oval 158"/>
          <p:cNvSpPr>
            <a:spLocks noChangeArrowheads="1"/>
          </p:cNvSpPr>
          <p:nvPr/>
        </p:nvSpPr>
        <p:spPr bwMode="auto">
          <a:xfrm rot="15927014">
            <a:off x="5247176" y="3684329"/>
            <a:ext cx="137069" cy="136431"/>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8" name="Oval 158"/>
          <p:cNvSpPr>
            <a:spLocks noChangeArrowheads="1"/>
          </p:cNvSpPr>
          <p:nvPr/>
        </p:nvSpPr>
        <p:spPr bwMode="auto">
          <a:xfrm rot="15927014">
            <a:off x="6557276" y="4262484"/>
            <a:ext cx="137069" cy="136431"/>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9" name="Line 14"/>
          <p:cNvSpPr>
            <a:spLocks noChangeShapeType="1"/>
          </p:cNvSpPr>
          <p:nvPr/>
        </p:nvSpPr>
        <p:spPr bwMode="auto">
          <a:xfrm flipV="1">
            <a:off x="3279140" y="4330700"/>
            <a:ext cx="500699" cy="5895"/>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 name="Oval 158"/>
          <p:cNvSpPr>
            <a:spLocks noChangeArrowheads="1"/>
          </p:cNvSpPr>
          <p:nvPr/>
        </p:nvSpPr>
        <p:spPr bwMode="auto">
          <a:xfrm rot="15927014">
            <a:off x="3295916" y="4271554"/>
            <a:ext cx="137069" cy="136431"/>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3" name="Line 20"/>
          <p:cNvSpPr>
            <a:spLocks noChangeShapeType="1"/>
          </p:cNvSpPr>
          <p:nvPr/>
        </p:nvSpPr>
        <p:spPr bwMode="auto">
          <a:xfrm flipH="1">
            <a:off x="3291011" y="3265488"/>
            <a:ext cx="1428626"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 name="Line 17"/>
          <p:cNvSpPr>
            <a:spLocks noChangeShapeType="1"/>
          </p:cNvSpPr>
          <p:nvPr/>
        </p:nvSpPr>
        <p:spPr bwMode="auto">
          <a:xfrm flipH="1">
            <a:off x="1415732" y="3016250"/>
            <a:ext cx="331787"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5" name="Line 18"/>
          <p:cNvSpPr>
            <a:spLocks noChangeShapeType="1"/>
          </p:cNvSpPr>
          <p:nvPr/>
        </p:nvSpPr>
        <p:spPr bwMode="auto">
          <a:xfrm>
            <a:off x="1428434" y="2533650"/>
            <a:ext cx="0" cy="492126"/>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 name="AutoShape 159"/>
          <p:cNvSpPr>
            <a:spLocks noChangeArrowheads="1"/>
          </p:cNvSpPr>
          <p:nvPr/>
        </p:nvSpPr>
        <p:spPr bwMode="auto">
          <a:xfrm rot="10800000" flipH="1">
            <a:off x="1572576" y="2926397"/>
            <a:ext cx="430532" cy="392113"/>
          </a:xfrm>
          <a:prstGeom prst="flowChartDelay">
            <a:avLst/>
          </a:prstGeom>
          <a:solidFill>
            <a:srgbClr val="FFFFFF"/>
          </a:solidFill>
          <a:ln w="2857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6" name="Oval 62"/>
          <p:cNvSpPr>
            <a:spLocks noChangeArrowheads="1"/>
          </p:cNvSpPr>
          <p:nvPr/>
        </p:nvSpPr>
        <p:spPr bwMode="auto">
          <a:xfrm>
            <a:off x="1782763" y="3715384"/>
            <a:ext cx="77470" cy="76517"/>
          </a:xfrm>
          <a:prstGeom prst="ellipse">
            <a:avLst/>
          </a:prstGeom>
          <a:solidFill>
            <a:srgbClr val="000000"/>
          </a:solidFill>
          <a:ln w="30163">
            <a:solidFill>
              <a:srgbClr val="000000"/>
            </a:solidFill>
            <a:round/>
            <a:headEnd/>
            <a:tailEnd/>
          </a:ln>
        </p:spPr>
        <p:txBody>
          <a:bodyPr/>
          <a:lstStyle/>
          <a:p>
            <a:endParaRPr lang="zh-CN" altLang="en-US"/>
          </a:p>
        </p:txBody>
      </p:sp>
      <p:sp>
        <p:nvSpPr>
          <p:cNvPr id="127" name="Oval 62"/>
          <p:cNvSpPr>
            <a:spLocks noChangeArrowheads="1"/>
          </p:cNvSpPr>
          <p:nvPr/>
        </p:nvSpPr>
        <p:spPr bwMode="auto">
          <a:xfrm>
            <a:off x="3591879" y="2181227"/>
            <a:ext cx="77470" cy="76517"/>
          </a:xfrm>
          <a:prstGeom prst="ellipse">
            <a:avLst/>
          </a:prstGeom>
          <a:solidFill>
            <a:srgbClr val="000000"/>
          </a:solidFill>
          <a:ln w="30163">
            <a:solidFill>
              <a:srgbClr val="000000"/>
            </a:solidFill>
            <a:round/>
            <a:headEnd/>
            <a:tailEnd/>
          </a:ln>
        </p:spPr>
        <p:txBody>
          <a:bodyPr/>
          <a:lstStyle/>
          <a:p>
            <a:endParaRPr lang="zh-CN" altLang="en-US"/>
          </a:p>
        </p:txBody>
      </p:sp>
      <p:sp>
        <p:nvSpPr>
          <p:cNvPr id="128" name="Line 16"/>
          <p:cNvSpPr>
            <a:spLocks noChangeShapeType="1"/>
          </p:cNvSpPr>
          <p:nvPr/>
        </p:nvSpPr>
        <p:spPr bwMode="auto">
          <a:xfrm flipH="1">
            <a:off x="7935931" y="2337117"/>
            <a:ext cx="203437"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 name="Rectangle 73"/>
          <p:cNvSpPr>
            <a:spLocks noChangeArrowheads="1"/>
          </p:cNvSpPr>
          <p:nvPr/>
        </p:nvSpPr>
        <p:spPr bwMode="auto">
          <a:xfrm>
            <a:off x="2098040" y="3242945"/>
            <a:ext cx="396875"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1" name="Rectangle 75"/>
          <p:cNvSpPr>
            <a:spLocks noChangeArrowheads="1"/>
          </p:cNvSpPr>
          <p:nvPr/>
        </p:nvSpPr>
        <p:spPr bwMode="auto">
          <a:xfrm>
            <a:off x="2421890" y="3471545"/>
            <a:ext cx="889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2800">
                <a:solidFill>
                  <a:srgbClr val="000000"/>
                </a:solidFill>
                <a:latin typeface="Times New Roman" panose="02020603050405020304" pitchFamily="18" charset="0"/>
              </a:rPr>
              <a:t> </a:t>
            </a:r>
            <a:endParaRPr lang="en-US" altLang="zh-CN" sz="1800">
              <a:latin typeface="Arial" panose="020B0604020202020204" pitchFamily="34" charset="0"/>
            </a:endParaRPr>
          </a:p>
        </p:txBody>
      </p:sp>
      <p:sp>
        <p:nvSpPr>
          <p:cNvPr id="132" name="Rectangle 78"/>
          <p:cNvSpPr>
            <a:spLocks noChangeArrowheads="1"/>
          </p:cNvSpPr>
          <p:nvPr/>
        </p:nvSpPr>
        <p:spPr bwMode="auto">
          <a:xfrm>
            <a:off x="2158365" y="2876869"/>
            <a:ext cx="1120775" cy="1751012"/>
          </a:xfrm>
          <a:prstGeom prst="rect">
            <a:avLst/>
          </a:prstGeom>
          <a:solidFill>
            <a:srgbClr val="FFFFFF"/>
          </a:solidFill>
          <a:ln w="38100">
            <a:solidFill>
              <a:srgbClr val="0000FF"/>
            </a:solidFill>
            <a:miter lim="800000"/>
            <a:headEnd/>
            <a:tailEnd/>
          </a:ln>
        </p:spPr>
        <p:txBody>
          <a:bodyPr/>
          <a:lstStyle/>
          <a:p>
            <a:endParaRPr lang="zh-CN" altLang="en-US"/>
          </a:p>
        </p:txBody>
      </p:sp>
      <p:sp>
        <p:nvSpPr>
          <p:cNvPr id="133" name="Rectangle 79"/>
          <p:cNvSpPr>
            <a:spLocks noChangeArrowheads="1"/>
          </p:cNvSpPr>
          <p:nvPr/>
        </p:nvSpPr>
        <p:spPr bwMode="auto">
          <a:xfrm>
            <a:off x="2498090" y="2844483"/>
            <a:ext cx="492125"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 name="Rectangle 80"/>
          <p:cNvSpPr>
            <a:spLocks noChangeArrowheads="1"/>
          </p:cNvSpPr>
          <p:nvPr/>
        </p:nvSpPr>
        <p:spPr bwMode="auto">
          <a:xfrm>
            <a:off x="2237740" y="2973074"/>
            <a:ext cx="3730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dirty="0">
                <a:solidFill>
                  <a:srgbClr val="0000FF"/>
                </a:solidFill>
                <a:latin typeface="Times New Roman" panose="02020603050405020304" pitchFamily="18" charset="0"/>
              </a:rPr>
              <a:t>1D</a:t>
            </a:r>
            <a:endParaRPr lang="en-US" altLang="zh-CN" sz="1800" dirty="0">
              <a:latin typeface="Arial" panose="020B0604020202020204" pitchFamily="34" charset="0"/>
            </a:endParaRPr>
          </a:p>
        </p:txBody>
      </p:sp>
      <p:sp>
        <p:nvSpPr>
          <p:cNvPr id="135" name="Rectangle 81"/>
          <p:cNvSpPr>
            <a:spLocks noChangeArrowheads="1"/>
          </p:cNvSpPr>
          <p:nvPr/>
        </p:nvSpPr>
        <p:spPr bwMode="auto">
          <a:xfrm>
            <a:off x="2821940" y="2901633"/>
            <a:ext cx="76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a:solidFill>
                  <a:srgbClr val="0000FF"/>
                </a:solidFill>
                <a:latin typeface="Times New Roman" panose="02020603050405020304" pitchFamily="18" charset="0"/>
              </a:rPr>
              <a:t> </a:t>
            </a:r>
            <a:endParaRPr lang="en-US" altLang="zh-CN" sz="1800">
              <a:latin typeface="Arial" panose="020B0604020202020204" pitchFamily="34" charset="0"/>
            </a:endParaRPr>
          </a:p>
        </p:txBody>
      </p:sp>
      <p:sp>
        <p:nvSpPr>
          <p:cNvPr id="136" name="Rectangle 91"/>
          <p:cNvSpPr>
            <a:spLocks noChangeArrowheads="1"/>
          </p:cNvSpPr>
          <p:nvPr/>
        </p:nvSpPr>
        <p:spPr bwMode="auto">
          <a:xfrm>
            <a:off x="2125028" y="2801620"/>
            <a:ext cx="411163"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7" name="Rectangle 93"/>
          <p:cNvSpPr>
            <a:spLocks noChangeArrowheads="1"/>
          </p:cNvSpPr>
          <p:nvPr/>
        </p:nvSpPr>
        <p:spPr bwMode="auto">
          <a:xfrm>
            <a:off x="2425065" y="2854008"/>
            <a:ext cx="76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a:solidFill>
                  <a:srgbClr val="0000FF"/>
                </a:solidFill>
                <a:latin typeface="Times New Roman" panose="02020603050405020304" pitchFamily="18" charset="0"/>
              </a:rPr>
              <a:t> </a:t>
            </a:r>
            <a:endParaRPr lang="en-US" altLang="zh-CN" sz="1800">
              <a:latin typeface="Arial" panose="020B0604020202020204" pitchFamily="34" charset="0"/>
            </a:endParaRPr>
          </a:p>
        </p:txBody>
      </p:sp>
      <p:sp>
        <p:nvSpPr>
          <p:cNvPr id="138" name="Rectangle 99"/>
          <p:cNvSpPr>
            <a:spLocks noChangeArrowheads="1"/>
          </p:cNvSpPr>
          <p:nvPr/>
        </p:nvSpPr>
        <p:spPr bwMode="auto">
          <a:xfrm>
            <a:off x="2299653" y="3528695"/>
            <a:ext cx="442913"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9" name="Rectangle 100"/>
          <p:cNvSpPr>
            <a:spLocks noChangeArrowheads="1"/>
          </p:cNvSpPr>
          <p:nvPr/>
        </p:nvSpPr>
        <p:spPr bwMode="auto">
          <a:xfrm>
            <a:off x="2459525" y="3572112"/>
            <a:ext cx="3767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dirty="0" smtClean="0">
                <a:solidFill>
                  <a:srgbClr val="0000FF"/>
                </a:solidFill>
                <a:latin typeface="Times New Roman" panose="02020603050405020304" pitchFamily="18" charset="0"/>
              </a:rPr>
              <a:t>C1</a:t>
            </a:r>
            <a:endParaRPr lang="en-US" altLang="zh-CN" sz="1800" dirty="0">
              <a:latin typeface="Arial" panose="020B0604020202020204" pitchFamily="34" charset="0"/>
            </a:endParaRPr>
          </a:p>
        </p:txBody>
      </p:sp>
      <p:sp>
        <p:nvSpPr>
          <p:cNvPr id="140" name="Rectangle 74"/>
          <p:cNvSpPr>
            <a:spLocks noChangeArrowheads="1"/>
          </p:cNvSpPr>
          <p:nvPr/>
        </p:nvSpPr>
        <p:spPr bwMode="auto">
          <a:xfrm>
            <a:off x="2128202" y="3547751"/>
            <a:ext cx="357188"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zh-CN" altLang="en-US" sz="2800" dirty="0">
                <a:solidFill>
                  <a:srgbClr val="000000"/>
                </a:solidFill>
                <a:latin typeface="宋体" panose="02010600030101010101" pitchFamily="2" charset="-122"/>
              </a:rPr>
              <a:t>＞</a:t>
            </a:r>
            <a:endParaRPr lang="zh-CN" altLang="en-US" sz="1800" dirty="0">
              <a:latin typeface="Arial" panose="020B0604020202020204" pitchFamily="34" charset="0"/>
            </a:endParaRPr>
          </a:p>
        </p:txBody>
      </p:sp>
      <p:sp>
        <p:nvSpPr>
          <p:cNvPr id="141" name="Rectangle 103"/>
          <p:cNvSpPr>
            <a:spLocks noChangeArrowheads="1"/>
          </p:cNvSpPr>
          <p:nvPr/>
        </p:nvSpPr>
        <p:spPr bwMode="auto">
          <a:xfrm>
            <a:off x="2037715" y="3490595"/>
            <a:ext cx="4413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2" name="Oval 158"/>
          <p:cNvSpPr>
            <a:spLocks noChangeArrowheads="1"/>
          </p:cNvSpPr>
          <p:nvPr/>
        </p:nvSpPr>
        <p:spPr bwMode="auto">
          <a:xfrm rot="15927014">
            <a:off x="2001691" y="3691949"/>
            <a:ext cx="137069" cy="136431"/>
          </a:xfrm>
          <a:prstGeom prst="ellipse">
            <a:avLst/>
          </a:prstGeom>
          <a:solidFill>
            <a:srgbClr val="FFFFFF"/>
          </a:solidFill>
          <a:ln w="2857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4" name="Line 55"/>
          <p:cNvSpPr>
            <a:spLocks noChangeShapeType="1"/>
          </p:cNvSpPr>
          <p:nvPr/>
        </p:nvSpPr>
        <p:spPr bwMode="auto">
          <a:xfrm flipV="1">
            <a:off x="4584699" y="2894013"/>
            <a:ext cx="0" cy="138112"/>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5" name="Line 16"/>
          <p:cNvSpPr>
            <a:spLocks noChangeShapeType="1"/>
          </p:cNvSpPr>
          <p:nvPr/>
        </p:nvSpPr>
        <p:spPr bwMode="auto">
          <a:xfrm flipH="1">
            <a:off x="4573587" y="3019428"/>
            <a:ext cx="146050" cy="0"/>
          </a:xfrm>
          <a:prstGeom prst="line">
            <a:avLst/>
          </a:prstGeom>
          <a:noFill/>
          <a:ln w="222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 name="Rectangle 2"/>
          <p:cNvSpPr>
            <a:spLocks noChangeArrowheads="1"/>
          </p:cNvSpPr>
          <p:nvPr/>
        </p:nvSpPr>
        <p:spPr bwMode="auto">
          <a:xfrm>
            <a:off x="457200" y="271463"/>
            <a:ext cx="3527425"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3800" b="1">
                <a:solidFill>
                  <a:schemeClr val="tx2"/>
                </a:solidFill>
                <a:latin typeface="Arial Narrow" panose="020B0606020202030204" pitchFamily="34" charset="0"/>
                <a:ea typeface="宋体" panose="02010600030101010101" pitchFamily="2" charset="-122"/>
              </a:defRPr>
            </a:lvl1pPr>
            <a:lvl2pPr algn="l">
              <a:defRPr sz="3800" b="1">
                <a:solidFill>
                  <a:schemeClr val="tx2"/>
                </a:solidFill>
                <a:latin typeface="Arial Narrow" panose="020B0606020202030204" pitchFamily="34" charset="0"/>
                <a:ea typeface="宋体" panose="02010600030101010101" pitchFamily="2" charset="-122"/>
              </a:defRPr>
            </a:lvl2pPr>
            <a:lvl3pPr algn="l">
              <a:defRPr sz="3800" b="1">
                <a:solidFill>
                  <a:schemeClr val="tx2"/>
                </a:solidFill>
                <a:latin typeface="Arial Narrow" panose="020B0606020202030204" pitchFamily="34" charset="0"/>
                <a:ea typeface="宋体" panose="02010600030101010101" pitchFamily="2" charset="-122"/>
              </a:defRPr>
            </a:lvl3pPr>
            <a:lvl4pPr algn="l">
              <a:defRPr sz="3800" b="1">
                <a:solidFill>
                  <a:schemeClr val="tx2"/>
                </a:solidFill>
                <a:latin typeface="Arial Narrow" panose="020B0606020202030204" pitchFamily="34" charset="0"/>
                <a:ea typeface="宋体" panose="02010600030101010101" pitchFamily="2" charset="-122"/>
              </a:defRPr>
            </a:lvl4pPr>
            <a:lvl5pPr algn="l">
              <a:defRPr sz="3800" b="1">
                <a:solidFill>
                  <a:schemeClr val="tx2"/>
                </a:solidFill>
                <a:latin typeface="Arial Narrow" panose="020B0606020202030204" pitchFamily="34" charset="0"/>
                <a:ea typeface="宋体" panose="02010600030101010101" pitchFamily="2" charset="-122"/>
              </a:defRPr>
            </a:lvl5pPr>
            <a:lvl6pPr marL="4572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6pPr>
            <a:lvl7pPr marL="9144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7pPr>
            <a:lvl8pPr marL="13716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8pPr>
            <a:lvl9pPr marL="18288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9pPr>
          </a:lstStyle>
          <a:p>
            <a:endParaRPr lang="zh-CN" altLang="zh-CN"/>
          </a:p>
        </p:txBody>
      </p:sp>
      <p:sp>
        <p:nvSpPr>
          <p:cNvPr id="99" name="AutoShape 7"/>
          <p:cNvSpPr>
            <a:spLocks noChangeArrowheads="1"/>
          </p:cNvSpPr>
          <p:nvPr/>
        </p:nvSpPr>
        <p:spPr bwMode="auto">
          <a:xfrm>
            <a:off x="3559175" y="1550988"/>
            <a:ext cx="930275" cy="444500"/>
          </a:xfrm>
          <a:prstGeom prst="rightArrow">
            <a:avLst>
              <a:gd name="adj1" fmla="val 50000"/>
              <a:gd name="adj2" fmla="val 52321"/>
            </a:avLst>
          </a:prstGeom>
          <a:solidFill>
            <a:srgbClr val="00CC00"/>
          </a:solid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aphicFrame>
        <p:nvGraphicFramePr>
          <p:cNvPr id="100" name="Object 8"/>
          <p:cNvGraphicFramePr>
            <a:graphicFrameLocks noChangeAspect="1"/>
          </p:cNvGraphicFramePr>
          <p:nvPr/>
        </p:nvGraphicFramePr>
        <p:xfrm>
          <a:off x="4519613" y="1384300"/>
          <a:ext cx="2193925" cy="698500"/>
        </p:xfrm>
        <a:graphic>
          <a:graphicData uri="http://schemas.openxmlformats.org/presentationml/2006/ole">
            <mc:AlternateContent xmlns:mc="http://schemas.openxmlformats.org/markup-compatibility/2006">
              <mc:Choice xmlns:v="urn:schemas-microsoft-com:vml" Requires="v">
                <p:oleObj spid="_x0000_s655560" name="Equation" r:id="rId9" imgW="838080" imgH="266400" progId="Equation.DSMT4">
                  <p:embed/>
                </p:oleObj>
              </mc:Choice>
              <mc:Fallback>
                <p:oleObj name="Equation" r:id="rId9" imgW="838080" imgH="2664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19613" y="1384300"/>
                        <a:ext cx="2193925"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1" name="Object 9"/>
          <p:cNvGraphicFramePr>
            <a:graphicFrameLocks noChangeAspect="1"/>
          </p:cNvGraphicFramePr>
          <p:nvPr/>
        </p:nvGraphicFramePr>
        <p:xfrm>
          <a:off x="2082800" y="1457325"/>
          <a:ext cx="1554163" cy="582613"/>
        </p:xfrm>
        <a:graphic>
          <a:graphicData uri="http://schemas.openxmlformats.org/presentationml/2006/ole">
            <mc:AlternateContent xmlns:mc="http://schemas.openxmlformats.org/markup-compatibility/2006">
              <mc:Choice xmlns:v="urn:schemas-microsoft-com:vml" Requires="v">
                <p:oleObj spid="_x0000_s655561" name="Equation" r:id="rId11" imgW="647640" imgH="241200" progId="Equation.DSMT4">
                  <p:embed/>
                </p:oleObj>
              </mc:Choice>
              <mc:Fallback>
                <p:oleObj name="Equation" r:id="rId11" imgW="647640" imgH="2412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82800" y="1457325"/>
                        <a:ext cx="155416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 name="Rectangle 14"/>
          <p:cNvSpPr>
            <a:spLocks noChangeArrowheads="1"/>
          </p:cNvSpPr>
          <p:nvPr/>
        </p:nvSpPr>
        <p:spPr bwMode="auto">
          <a:xfrm>
            <a:off x="539750" y="333375"/>
            <a:ext cx="7793038"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l">
              <a:defRPr sz="3800" b="1">
                <a:solidFill>
                  <a:schemeClr val="tx2"/>
                </a:solidFill>
                <a:latin typeface="Arial Narrow" panose="020B0606020202030204" pitchFamily="34" charset="0"/>
                <a:ea typeface="宋体" panose="02010600030101010101" pitchFamily="2" charset="-122"/>
              </a:defRPr>
            </a:lvl1pPr>
            <a:lvl2pPr algn="l">
              <a:defRPr sz="3800" b="1">
                <a:solidFill>
                  <a:schemeClr val="tx2"/>
                </a:solidFill>
                <a:latin typeface="Arial Narrow" panose="020B0606020202030204" pitchFamily="34" charset="0"/>
                <a:ea typeface="宋体" panose="02010600030101010101" pitchFamily="2" charset="-122"/>
              </a:defRPr>
            </a:lvl2pPr>
            <a:lvl3pPr algn="l">
              <a:defRPr sz="3800" b="1">
                <a:solidFill>
                  <a:schemeClr val="tx2"/>
                </a:solidFill>
                <a:latin typeface="Arial Narrow" panose="020B0606020202030204" pitchFamily="34" charset="0"/>
                <a:ea typeface="宋体" panose="02010600030101010101" pitchFamily="2" charset="-122"/>
              </a:defRPr>
            </a:lvl3pPr>
            <a:lvl4pPr algn="l">
              <a:defRPr sz="3800" b="1">
                <a:solidFill>
                  <a:schemeClr val="tx2"/>
                </a:solidFill>
                <a:latin typeface="Arial Narrow" panose="020B0606020202030204" pitchFamily="34" charset="0"/>
                <a:ea typeface="宋体" panose="02010600030101010101" pitchFamily="2" charset="-122"/>
              </a:defRPr>
            </a:lvl4pPr>
            <a:lvl5pPr algn="l">
              <a:defRPr sz="3800" b="1">
                <a:solidFill>
                  <a:schemeClr val="tx2"/>
                </a:solidFill>
                <a:latin typeface="Arial Narrow" panose="020B0606020202030204" pitchFamily="34" charset="0"/>
                <a:ea typeface="宋体" panose="02010600030101010101" pitchFamily="2" charset="-122"/>
              </a:defRPr>
            </a:lvl5pPr>
            <a:lvl6pPr marL="4572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6pPr>
            <a:lvl7pPr marL="9144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7pPr>
            <a:lvl8pPr marL="13716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8pPr>
            <a:lvl9pPr marL="18288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9pPr>
          </a:lstStyle>
          <a:p>
            <a:r>
              <a:rPr lang="en-US" altLang="zh-CN" sz="3200">
                <a:solidFill>
                  <a:schemeClr val="accent2"/>
                </a:solidFill>
                <a:effectLst>
                  <a:outerShdw blurRad="38100" dist="38100" dir="2700000" algn="tl">
                    <a:srgbClr val="C0C0C0"/>
                  </a:outerShdw>
                </a:effectLst>
                <a:latin typeface="Times New Roman" panose="02020603050405020304" pitchFamily="18" charset="0"/>
              </a:rPr>
              <a:t>6.3.2  </a:t>
            </a:r>
            <a:r>
              <a:rPr lang="zh-CN" altLang="en-US" sz="3200">
                <a:solidFill>
                  <a:schemeClr val="accent2"/>
                </a:solidFill>
                <a:effectLst>
                  <a:outerShdw blurRad="38100" dist="38100" dir="2700000" algn="tl">
                    <a:srgbClr val="C0C0C0"/>
                  </a:outerShdw>
                </a:effectLst>
                <a:latin typeface="Times New Roman" panose="02020603050405020304" pitchFamily="18" charset="0"/>
              </a:rPr>
              <a:t>同步时序逻辑电路设计举例</a:t>
            </a:r>
          </a:p>
        </p:txBody>
      </p:sp>
      <p:sp>
        <p:nvSpPr>
          <p:cNvPr id="103" name="Rectangle 15">
            <a:hlinkClick r:id="rId13" action="ppaction://hlinkfile"/>
          </p:cNvPr>
          <p:cNvSpPr>
            <a:spLocks noChangeArrowheads="1"/>
          </p:cNvSpPr>
          <p:nvPr/>
        </p:nvSpPr>
        <p:spPr bwMode="auto">
          <a:xfrm>
            <a:off x="3524409" y="6269035"/>
            <a:ext cx="1625600" cy="538163"/>
          </a:xfrm>
          <a:prstGeom prst="rect">
            <a:avLst/>
          </a:prstGeom>
          <a:solidFill>
            <a:schemeClr val="bg2">
              <a:alpha val="0"/>
            </a:schemeClr>
          </a:solidFill>
          <a:ln w="19050">
            <a:solidFill>
              <a:srgbClr val="FF0000">
                <a:alpha val="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zh-CN" altLang="en-US" sz="2800">
                <a:solidFill>
                  <a:srgbClr val="00CC00"/>
                </a:solidFill>
                <a:latin typeface="Times New Roman" panose="02020603050405020304" pitchFamily="18" charset="0"/>
                <a:ea typeface="华文彩云" panose="02010800040101010101" pitchFamily="2" charset="-122"/>
                <a:cs typeface="Times New Roman" panose="02020603050405020304" pitchFamily="18" charset="0"/>
              </a:rPr>
              <a:t>实验验证</a:t>
            </a:r>
          </a:p>
        </p:txBody>
      </p:sp>
      <p:sp>
        <p:nvSpPr>
          <p:cNvPr id="104" name="Line 56"/>
          <p:cNvSpPr>
            <a:spLocks noChangeShapeType="1"/>
          </p:cNvSpPr>
          <p:nvPr/>
        </p:nvSpPr>
        <p:spPr bwMode="auto">
          <a:xfrm flipH="1">
            <a:off x="7385049" y="2475546"/>
            <a:ext cx="142465" cy="0"/>
          </a:xfrm>
          <a:prstGeom prst="line">
            <a:avLst/>
          </a:prstGeom>
          <a:noFill/>
          <a:ln w="222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 name="Line 55"/>
          <p:cNvSpPr>
            <a:spLocks noChangeShapeType="1"/>
          </p:cNvSpPr>
          <p:nvPr/>
        </p:nvSpPr>
        <p:spPr bwMode="auto">
          <a:xfrm flipV="1">
            <a:off x="7385049" y="2475543"/>
            <a:ext cx="0" cy="2477456"/>
          </a:xfrm>
          <a:prstGeom prst="line">
            <a:avLst/>
          </a:prstGeom>
          <a:noFill/>
          <a:ln w="222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4091" name="Rectangle 107"/>
          <p:cNvSpPr>
            <a:spLocks noChangeArrowheads="1"/>
          </p:cNvSpPr>
          <p:nvPr/>
        </p:nvSpPr>
        <p:spPr bwMode="auto">
          <a:xfrm>
            <a:off x="2412649" y="3989232"/>
            <a:ext cx="576263"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4092" name="Rectangle 108"/>
          <p:cNvSpPr>
            <a:spLocks noChangeArrowheads="1"/>
          </p:cNvSpPr>
          <p:nvPr/>
        </p:nvSpPr>
        <p:spPr bwMode="auto">
          <a:xfrm>
            <a:off x="2512662" y="4041620"/>
            <a:ext cx="3714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a:solidFill>
                  <a:srgbClr val="000000"/>
                </a:solidFill>
                <a:latin typeface="Times New Roman" panose="02020603050405020304" pitchFamily="18" charset="0"/>
              </a:rPr>
              <a:t>FF</a:t>
            </a:r>
            <a:endParaRPr lang="en-US" altLang="zh-CN" sz="1800">
              <a:latin typeface="Arial" panose="020B0604020202020204" pitchFamily="34" charset="0"/>
            </a:endParaRPr>
          </a:p>
        </p:txBody>
      </p:sp>
      <p:sp>
        <p:nvSpPr>
          <p:cNvPr id="554093" name="Rectangle 109"/>
          <p:cNvSpPr>
            <a:spLocks noChangeArrowheads="1"/>
          </p:cNvSpPr>
          <p:nvPr/>
        </p:nvSpPr>
        <p:spPr bwMode="auto">
          <a:xfrm>
            <a:off x="2866674" y="4170207"/>
            <a:ext cx="1016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600">
                <a:solidFill>
                  <a:srgbClr val="000000"/>
                </a:solidFill>
                <a:latin typeface="Times New Roman" panose="02020603050405020304" pitchFamily="18" charset="0"/>
              </a:rPr>
              <a:t>0</a:t>
            </a:r>
            <a:endParaRPr lang="en-US" altLang="zh-CN" sz="1800">
              <a:latin typeface="Arial" panose="020B0604020202020204" pitchFamily="34" charset="0"/>
            </a:endParaRPr>
          </a:p>
        </p:txBody>
      </p:sp>
      <p:sp>
        <p:nvSpPr>
          <p:cNvPr id="554094" name="Rectangle 110"/>
          <p:cNvSpPr>
            <a:spLocks noChangeArrowheads="1"/>
          </p:cNvSpPr>
          <p:nvPr/>
        </p:nvSpPr>
        <p:spPr bwMode="auto">
          <a:xfrm>
            <a:off x="2888899" y="4041620"/>
            <a:ext cx="76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a:solidFill>
                  <a:srgbClr val="000000"/>
                </a:solidFill>
                <a:latin typeface="Times New Roman" panose="02020603050405020304" pitchFamily="18" charset="0"/>
              </a:rPr>
              <a:t> </a:t>
            </a:r>
            <a:endParaRPr lang="en-US" altLang="zh-CN" sz="1800">
              <a:latin typeface="Arial" panose="020B0604020202020204" pitchFamily="34" charset="0"/>
            </a:endParaRPr>
          </a:p>
        </p:txBody>
      </p:sp>
      <p:sp>
        <p:nvSpPr>
          <p:cNvPr id="106" name="Line 27"/>
          <p:cNvSpPr>
            <a:spLocks noChangeShapeType="1"/>
          </p:cNvSpPr>
          <p:nvPr/>
        </p:nvSpPr>
        <p:spPr bwMode="auto">
          <a:xfrm>
            <a:off x="3779839" y="4940298"/>
            <a:ext cx="3605210" cy="0"/>
          </a:xfrm>
          <a:prstGeom prst="line">
            <a:avLst/>
          </a:prstGeom>
          <a:noFill/>
          <a:ln w="222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7" name="Line 106"/>
          <p:cNvSpPr>
            <a:spLocks noChangeShapeType="1"/>
          </p:cNvSpPr>
          <p:nvPr/>
        </p:nvSpPr>
        <p:spPr bwMode="auto">
          <a:xfrm flipV="1">
            <a:off x="3767455" y="4322763"/>
            <a:ext cx="0" cy="630236"/>
          </a:xfrm>
          <a:prstGeom prst="line">
            <a:avLst/>
          </a:prstGeom>
          <a:noFill/>
          <a:ln w="2222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9" name="AutoShape 159"/>
          <p:cNvSpPr>
            <a:spLocks noChangeArrowheads="1"/>
          </p:cNvSpPr>
          <p:nvPr/>
        </p:nvSpPr>
        <p:spPr bwMode="auto">
          <a:xfrm rot="10800000" flipH="1">
            <a:off x="7508495" y="2147888"/>
            <a:ext cx="430532" cy="392113"/>
          </a:xfrm>
          <a:prstGeom prst="flowChartDelay">
            <a:avLst/>
          </a:prstGeom>
          <a:solidFill>
            <a:srgbClr val="FFFFFF"/>
          </a:solidFill>
          <a:ln w="2857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71648045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slide(fromLeft)">
                                      <p:cBhvr>
                                        <p:cTn id="7" dur="500"/>
                                        <p:tgtEl>
                                          <p:spTgt spid="10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9"/>
                                        </p:tgtEl>
                                        <p:attrNameLst>
                                          <p:attrName>style.visibility</p:attrName>
                                        </p:attrNameLst>
                                      </p:cBhvr>
                                      <p:to>
                                        <p:strVal val="visible"/>
                                      </p:to>
                                    </p:set>
                                    <p:animEffect transition="in" filter="wipe(left)">
                                      <p:cBhvr>
                                        <p:cTn id="12" dur="500"/>
                                        <p:tgtEl>
                                          <p:spTgt spid="99"/>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100"/>
                                        </p:tgtEl>
                                        <p:attrNameLst>
                                          <p:attrName>style.visibility</p:attrName>
                                        </p:attrNameLst>
                                      </p:cBhvr>
                                      <p:to>
                                        <p:strVal val="visible"/>
                                      </p:to>
                                    </p:set>
                                    <p:animEffect transition="in" filter="slide(fromLeft)">
                                      <p:cBhvr>
                                        <p:cTn id="17" dur="500"/>
                                        <p:tgtEl>
                                          <p:spTgt spid="10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07"/>
                                        </p:tgtEl>
                                        <p:attrNameLst>
                                          <p:attrName>style.visibility</p:attrName>
                                        </p:attrNameLst>
                                      </p:cBhvr>
                                      <p:to>
                                        <p:strVal val="visible"/>
                                      </p:to>
                                    </p:set>
                                    <p:animEffect transition="in" filter="wipe(up)">
                                      <p:cBhvr>
                                        <p:cTn id="22" dur="500"/>
                                        <p:tgtEl>
                                          <p:spTgt spid="107"/>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106"/>
                                        </p:tgtEl>
                                        <p:attrNameLst>
                                          <p:attrName>style.visibility</p:attrName>
                                        </p:attrNameLst>
                                      </p:cBhvr>
                                      <p:to>
                                        <p:strVal val="visible"/>
                                      </p:to>
                                    </p:set>
                                    <p:animEffect transition="in" filter="wipe(left)">
                                      <p:cBhvr>
                                        <p:cTn id="26" dur="500"/>
                                        <p:tgtEl>
                                          <p:spTgt spid="106"/>
                                        </p:tgtEl>
                                      </p:cBhvr>
                                    </p:animEffect>
                                  </p:childTnLst>
                                </p:cTn>
                              </p:par>
                            </p:childTnLst>
                          </p:cTn>
                        </p:par>
                        <p:par>
                          <p:cTn id="27" fill="hold">
                            <p:stCondLst>
                              <p:cond delay="1000"/>
                            </p:stCondLst>
                            <p:childTnLst>
                              <p:par>
                                <p:cTn id="28" presetID="22" presetClass="entr" presetSubtype="4" fill="hold" grpId="0" nodeType="afterEffect">
                                  <p:stCondLst>
                                    <p:cond delay="0"/>
                                  </p:stCondLst>
                                  <p:childTnLst>
                                    <p:set>
                                      <p:cBhvr>
                                        <p:cTn id="29" dur="1" fill="hold">
                                          <p:stCondLst>
                                            <p:cond delay="0"/>
                                          </p:stCondLst>
                                        </p:cTn>
                                        <p:tgtEl>
                                          <p:spTgt spid="105"/>
                                        </p:tgtEl>
                                        <p:attrNameLst>
                                          <p:attrName>style.visibility</p:attrName>
                                        </p:attrNameLst>
                                      </p:cBhvr>
                                      <p:to>
                                        <p:strVal val="visible"/>
                                      </p:to>
                                    </p:set>
                                    <p:animEffect transition="in" filter="wipe(down)">
                                      <p:cBhvr>
                                        <p:cTn id="30" dur="500"/>
                                        <p:tgtEl>
                                          <p:spTgt spid="105"/>
                                        </p:tgtEl>
                                      </p:cBhvr>
                                    </p:animEffect>
                                  </p:childTnLst>
                                </p:cTn>
                              </p:par>
                            </p:childTnLst>
                          </p:cTn>
                        </p:par>
                        <p:par>
                          <p:cTn id="31" fill="hold">
                            <p:stCondLst>
                              <p:cond delay="1500"/>
                            </p:stCondLst>
                            <p:childTnLst>
                              <p:par>
                                <p:cTn id="32" presetID="22" presetClass="entr" presetSubtype="8" fill="hold" grpId="0" nodeType="afterEffect">
                                  <p:stCondLst>
                                    <p:cond delay="0"/>
                                  </p:stCondLst>
                                  <p:childTnLst>
                                    <p:set>
                                      <p:cBhvr>
                                        <p:cTn id="33" dur="1" fill="hold">
                                          <p:stCondLst>
                                            <p:cond delay="0"/>
                                          </p:stCondLst>
                                        </p:cTn>
                                        <p:tgtEl>
                                          <p:spTgt spid="104"/>
                                        </p:tgtEl>
                                        <p:attrNameLst>
                                          <p:attrName>style.visibility</p:attrName>
                                        </p:attrNameLst>
                                      </p:cBhvr>
                                      <p:to>
                                        <p:strVal val="visible"/>
                                      </p:to>
                                    </p:set>
                                    <p:animEffect transition="in" filter="wipe(left)">
                                      <p:cBhvr>
                                        <p:cTn id="34" dur="500"/>
                                        <p:tgtEl>
                                          <p:spTgt spid="104"/>
                                        </p:tgtEl>
                                      </p:cBhvr>
                                    </p:animEffect>
                                  </p:childTnLst>
                                </p:cTn>
                              </p:par>
                            </p:childTnLst>
                          </p:cTn>
                        </p:par>
                        <p:par>
                          <p:cTn id="35" fill="hold">
                            <p:stCondLst>
                              <p:cond delay="2000"/>
                            </p:stCondLst>
                            <p:childTnLst>
                              <p:par>
                                <p:cTn id="36" presetID="12" presetClass="entr" presetSubtype="4" fill="hold" grpId="0" nodeType="afterEffect">
                                  <p:stCondLst>
                                    <p:cond delay="0"/>
                                  </p:stCondLst>
                                  <p:childTnLst>
                                    <p:set>
                                      <p:cBhvr>
                                        <p:cTn id="37" dur="1" fill="hold">
                                          <p:stCondLst>
                                            <p:cond delay="0"/>
                                          </p:stCondLst>
                                        </p:cTn>
                                        <p:tgtEl>
                                          <p:spTgt spid="103"/>
                                        </p:tgtEl>
                                        <p:attrNameLst>
                                          <p:attrName>style.visibility</p:attrName>
                                        </p:attrNameLst>
                                      </p:cBhvr>
                                      <p:to>
                                        <p:strVal val="visible"/>
                                      </p:to>
                                    </p:set>
                                    <p:animEffect transition="in" filter="slide(fromBottom)">
                                      <p:cBhvr>
                                        <p:cTn id="38"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3" grpId="0" animBg="1"/>
      <p:bldP spid="104" grpId="0" animBg="1"/>
      <p:bldP spid="105" grpId="0" animBg="1"/>
      <p:bldP spid="106" grpId="0" animBg="1"/>
      <p:bldP spid="10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Rectangle 2"/>
          <p:cNvSpPr>
            <a:spLocks noChangeArrowheads="1"/>
          </p:cNvSpPr>
          <p:nvPr/>
        </p:nvSpPr>
        <p:spPr bwMode="auto">
          <a:xfrm>
            <a:off x="323851" y="1228081"/>
            <a:ext cx="849817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zh-CN" altLang="en-US" dirty="0" smtClean="0">
                <a:solidFill>
                  <a:srgbClr val="000066"/>
                </a:solidFill>
                <a:latin typeface="Times New Roman" panose="02020603050405020304" pitchFamily="18" charset="0"/>
                <a:ea typeface="楷体_GB2312" pitchFamily="49" charset="-122"/>
              </a:rPr>
              <a:t>例</a:t>
            </a:r>
            <a:r>
              <a:rPr lang="en-US" altLang="zh-CN" dirty="0" smtClean="0">
                <a:solidFill>
                  <a:srgbClr val="000066"/>
                </a:solidFill>
                <a:latin typeface="Times New Roman" panose="02020603050405020304" pitchFamily="18" charset="0"/>
                <a:ea typeface="楷体_GB2312" pitchFamily="49" charset="-122"/>
              </a:rPr>
              <a:t>6.3.2  </a:t>
            </a:r>
            <a:r>
              <a:rPr lang="zh-CN" altLang="en-US" dirty="0">
                <a:solidFill>
                  <a:srgbClr val="000066"/>
                </a:solidFill>
                <a:latin typeface="Times New Roman" panose="02020603050405020304" pitchFamily="18" charset="0"/>
                <a:ea typeface="楷体_GB2312" pitchFamily="49" charset="-122"/>
              </a:rPr>
              <a:t>用</a:t>
            </a:r>
            <a:r>
              <a:rPr lang="en-US" altLang="zh-CN" i="1" dirty="0">
                <a:solidFill>
                  <a:srgbClr val="000066"/>
                </a:solidFill>
                <a:latin typeface="Times New Roman" panose="02020603050405020304" pitchFamily="18" charset="0"/>
                <a:ea typeface="楷体_GB2312" pitchFamily="49" charset="-122"/>
              </a:rPr>
              <a:t>D </a:t>
            </a:r>
            <a:r>
              <a:rPr lang="zh-CN" altLang="en-US" dirty="0">
                <a:solidFill>
                  <a:srgbClr val="000066"/>
                </a:solidFill>
                <a:latin typeface="Times New Roman" panose="02020603050405020304" pitchFamily="18" charset="0"/>
                <a:ea typeface="楷体_GB2312" pitchFamily="49" charset="-122"/>
              </a:rPr>
              <a:t>触发器设计一个</a:t>
            </a:r>
            <a:r>
              <a:rPr lang="en-US" altLang="zh-CN" dirty="0">
                <a:solidFill>
                  <a:srgbClr val="000066"/>
                </a:solidFill>
                <a:latin typeface="Times New Roman" panose="02020603050405020304" pitchFamily="18" charset="0"/>
                <a:ea typeface="楷体_GB2312" pitchFamily="49" charset="-122"/>
              </a:rPr>
              <a:t>8421 BCD</a:t>
            </a:r>
            <a:r>
              <a:rPr lang="zh-CN" altLang="en-US" dirty="0">
                <a:solidFill>
                  <a:srgbClr val="000066"/>
                </a:solidFill>
                <a:latin typeface="Times New Roman" panose="02020603050405020304" pitchFamily="18" charset="0"/>
                <a:ea typeface="楷体_GB2312" pitchFamily="49" charset="-122"/>
              </a:rPr>
              <a:t>码同步十进制加</a:t>
            </a:r>
            <a:r>
              <a:rPr lang="zh-CN" altLang="en-US" dirty="0" smtClean="0">
                <a:solidFill>
                  <a:srgbClr val="000066"/>
                </a:solidFill>
                <a:latin typeface="Times New Roman" panose="02020603050405020304" pitchFamily="18" charset="0"/>
                <a:ea typeface="楷体_GB2312" pitchFamily="49" charset="-122"/>
              </a:rPr>
              <a:t>计数器</a:t>
            </a:r>
            <a:endParaRPr lang="zh-CN" altLang="en-US" dirty="0">
              <a:solidFill>
                <a:srgbClr val="000066"/>
              </a:solidFill>
              <a:latin typeface="Times New Roman" panose="02020603050405020304" pitchFamily="18" charset="0"/>
              <a:ea typeface="楷体_GB2312" pitchFamily="49" charset="-122"/>
            </a:endParaRPr>
          </a:p>
        </p:txBody>
      </p:sp>
      <p:sp>
        <p:nvSpPr>
          <p:cNvPr id="517123" name="Rectangle 3"/>
          <p:cNvSpPr>
            <a:spLocks noChangeArrowheads="1"/>
          </p:cNvSpPr>
          <p:nvPr/>
        </p:nvSpPr>
        <p:spPr bwMode="auto">
          <a:xfrm>
            <a:off x="1552575" y="6299200"/>
            <a:ext cx="5235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en-US" altLang="zh-CN">
                <a:solidFill>
                  <a:schemeClr val="folHlink"/>
                </a:solidFill>
                <a:latin typeface="Times New Roman" panose="02020603050405020304" pitchFamily="18" charset="0"/>
                <a:ea typeface="楷体_GB2312" pitchFamily="49" charset="-122"/>
                <a:cs typeface="Arial" panose="020B0604020202020204" pitchFamily="34" charset="0"/>
              </a:rPr>
              <a:t>  8421</a:t>
            </a:r>
            <a:r>
              <a:rPr lang="zh-CN" altLang="en-US">
                <a:solidFill>
                  <a:schemeClr val="folHlink"/>
                </a:solidFill>
                <a:latin typeface="楷体_GB2312" pitchFamily="49" charset="-122"/>
                <a:ea typeface="楷体_GB2312" pitchFamily="49" charset="-122"/>
                <a:cs typeface="Arial" panose="020B0604020202020204" pitchFamily="34" charset="0"/>
              </a:rPr>
              <a:t>码同步十进制加计数器的状态表</a:t>
            </a:r>
            <a:endParaRPr lang="zh-CN" altLang="en-US" sz="1800" b="0">
              <a:latin typeface="Arial" panose="020B0604020202020204" pitchFamily="34" charset="0"/>
              <a:ea typeface="楷体_GB2312" pitchFamily="49" charset="-122"/>
              <a:cs typeface="Arial" panose="020B0604020202020204" pitchFamily="34" charset="0"/>
            </a:endParaRPr>
          </a:p>
        </p:txBody>
      </p:sp>
      <p:sp>
        <p:nvSpPr>
          <p:cNvPr id="517125" name="Rectangle 5"/>
          <p:cNvSpPr>
            <a:spLocks noChangeArrowheads="1"/>
          </p:cNvSpPr>
          <p:nvPr/>
        </p:nvSpPr>
        <p:spPr bwMode="auto">
          <a:xfrm>
            <a:off x="12700" y="17113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17126" name="Rectangle 6"/>
          <p:cNvSpPr>
            <a:spLocks noChangeArrowheads="1"/>
          </p:cNvSpPr>
          <p:nvPr/>
        </p:nvSpPr>
        <p:spPr bwMode="auto">
          <a:xfrm>
            <a:off x="12700" y="17113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17129" name="Rectangle 9"/>
          <p:cNvSpPr>
            <a:spLocks noChangeArrowheads="1"/>
          </p:cNvSpPr>
          <p:nvPr/>
        </p:nvSpPr>
        <p:spPr bwMode="auto">
          <a:xfrm>
            <a:off x="12700" y="1711325"/>
            <a:ext cx="58578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517257" name="Group 137"/>
          <p:cNvGrpSpPr>
            <a:grpSpLocks/>
          </p:cNvGrpSpPr>
          <p:nvPr/>
        </p:nvGrpSpPr>
        <p:grpSpPr bwMode="auto">
          <a:xfrm>
            <a:off x="1054100" y="1878013"/>
            <a:ext cx="6302375" cy="4213225"/>
            <a:chOff x="664" y="1183"/>
            <a:chExt cx="3970" cy="2654"/>
          </a:xfrm>
        </p:grpSpPr>
        <p:graphicFrame>
          <p:nvGraphicFramePr>
            <p:cNvPr id="517130" name="Object 10"/>
            <p:cNvGraphicFramePr>
              <a:graphicFrameLocks noChangeAspect="1"/>
            </p:cNvGraphicFramePr>
            <p:nvPr/>
          </p:nvGraphicFramePr>
          <p:xfrm>
            <a:off x="1251" y="1455"/>
            <a:ext cx="334" cy="359"/>
          </p:xfrm>
          <a:graphic>
            <a:graphicData uri="http://schemas.openxmlformats.org/presentationml/2006/ole">
              <mc:AlternateContent xmlns:mc="http://schemas.openxmlformats.org/markup-compatibility/2006">
                <mc:Choice xmlns:v="urn:schemas-microsoft-com:vml" Requires="v">
                  <p:oleObj spid="_x0000_s517658" name="公式" r:id="rId3" imgW="203040" imgH="215640" progId="Equation.3">
                    <p:embed/>
                  </p:oleObj>
                </mc:Choice>
                <mc:Fallback>
                  <p:oleObj name="公式" r:id="rId3" imgW="203040" imgH="215640"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1" y="1455"/>
                          <a:ext cx="334" cy="3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7131" name="Object 11"/>
            <p:cNvGraphicFramePr>
              <a:graphicFrameLocks noChangeAspect="1"/>
            </p:cNvGraphicFramePr>
            <p:nvPr/>
          </p:nvGraphicFramePr>
          <p:xfrm>
            <a:off x="1562" y="1455"/>
            <a:ext cx="347" cy="372"/>
          </p:xfrm>
          <a:graphic>
            <a:graphicData uri="http://schemas.openxmlformats.org/presentationml/2006/ole">
              <mc:AlternateContent xmlns:mc="http://schemas.openxmlformats.org/markup-compatibility/2006">
                <mc:Choice xmlns:v="urn:schemas-microsoft-com:vml" Requires="v">
                  <p:oleObj spid="_x0000_s517659" name="公式" r:id="rId5" imgW="203040" imgH="215640" progId="Equation.3">
                    <p:embed/>
                  </p:oleObj>
                </mc:Choice>
                <mc:Fallback>
                  <p:oleObj name="公式" r:id="rId5" imgW="203040" imgH="215640"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2" y="1455"/>
                          <a:ext cx="347" cy="3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7132" name="Object 12"/>
            <p:cNvGraphicFramePr>
              <a:graphicFrameLocks noChangeAspect="1"/>
            </p:cNvGraphicFramePr>
            <p:nvPr/>
          </p:nvGraphicFramePr>
          <p:xfrm>
            <a:off x="1894" y="1455"/>
            <a:ext cx="319" cy="358"/>
          </p:xfrm>
          <a:graphic>
            <a:graphicData uri="http://schemas.openxmlformats.org/presentationml/2006/ole">
              <mc:AlternateContent xmlns:mc="http://schemas.openxmlformats.org/markup-compatibility/2006">
                <mc:Choice xmlns:v="urn:schemas-microsoft-com:vml" Requires="v">
                  <p:oleObj spid="_x0000_s517660" name="公式" r:id="rId7" imgW="203040" imgH="215640" progId="Equation.3">
                    <p:embed/>
                  </p:oleObj>
                </mc:Choice>
                <mc:Fallback>
                  <p:oleObj name="公式" r:id="rId7" imgW="203040" imgH="215640" progId="Equation.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94" y="1455"/>
                          <a:ext cx="319" cy="3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7133" name="Object 13"/>
            <p:cNvGraphicFramePr>
              <a:graphicFrameLocks noChangeAspect="1"/>
            </p:cNvGraphicFramePr>
            <p:nvPr/>
          </p:nvGraphicFramePr>
          <p:xfrm>
            <a:off x="2146" y="1455"/>
            <a:ext cx="354" cy="358"/>
          </p:xfrm>
          <a:graphic>
            <a:graphicData uri="http://schemas.openxmlformats.org/presentationml/2006/ole">
              <mc:AlternateContent xmlns:mc="http://schemas.openxmlformats.org/markup-compatibility/2006">
                <mc:Choice xmlns:v="urn:schemas-microsoft-com:vml" Requires="v">
                  <p:oleObj spid="_x0000_s517661" name="公式" r:id="rId9" imgW="203040" imgH="215640" progId="Equation.3">
                    <p:embed/>
                  </p:oleObj>
                </mc:Choice>
                <mc:Fallback>
                  <p:oleObj name="公式" r:id="rId9" imgW="203040" imgH="215640"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46" y="1455"/>
                          <a:ext cx="354" cy="3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7134" name="Object 14"/>
            <p:cNvGraphicFramePr>
              <a:graphicFrameLocks noChangeAspect="1"/>
            </p:cNvGraphicFramePr>
            <p:nvPr/>
          </p:nvGraphicFramePr>
          <p:xfrm>
            <a:off x="2493" y="1478"/>
            <a:ext cx="463" cy="333"/>
          </p:xfrm>
          <a:graphic>
            <a:graphicData uri="http://schemas.openxmlformats.org/presentationml/2006/ole">
              <mc:AlternateContent xmlns:mc="http://schemas.openxmlformats.org/markup-compatibility/2006">
                <mc:Choice xmlns:v="urn:schemas-microsoft-com:vml" Requires="v">
                  <p:oleObj spid="_x0000_s517662" name="公式" r:id="rId11" imgW="304560" imgH="215640" progId="Equation.3">
                    <p:embed/>
                  </p:oleObj>
                </mc:Choice>
                <mc:Fallback>
                  <p:oleObj name="公式" r:id="rId11" imgW="304560" imgH="215640" progId="Equation.3">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93" y="1478"/>
                          <a:ext cx="463" cy="3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7135" name="Object 15"/>
            <p:cNvGraphicFramePr>
              <a:graphicFrameLocks noChangeAspect="1"/>
            </p:cNvGraphicFramePr>
            <p:nvPr/>
          </p:nvGraphicFramePr>
          <p:xfrm>
            <a:off x="3027" y="1470"/>
            <a:ext cx="428" cy="339"/>
          </p:xfrm>
          <a:graphic>
            <a:graphicData uri="http://schemas.openxmlformats.org/presentationml/2006/ole">
              <mc:AlternateContent xmlns:mc="http://schemas.openxmlformats.org/markup-compatibility/2006">
                <mc:Choice xmlns:v="urn:schemas-microsoft-com:vml" Requires="v">
                  <p:oleObj spid="_x0000_s517663" name="公式" r:id="rId13" imgW="304560" imgH="215640" progId="Equation.3">
                    <p:embed/>
                  </p:oleObj>
                </mc:Choice>
                <mc:Fallback>
                  <p:oleObj name="公式" r:id="rId13" imgW="304560" imgH="215640" progId="Equation.3">
                    <p:embed/>
                    <p:pic>
                      <p:nvPicPr>
                        <p:cNvPr id="0" name="Object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27" y="1470"/>
                          <a:ext cx="428" cy="3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7136" name="Object 16"/>
            <p:cNvGraphicFramePr>
              <a:graphicFrameLocks noChangeAspect="1"/>
            </p:cNvGraphicFramePr>
            <p:nvPr/>
          </p:nvGraphicFramePr>
          <p:xfrm>
            <a:off x="3563" y="1469"/>
            <a:ext cx="459" cy="325"/>
          </p:xfrm>
          <a:graphic>
            <a:graphicData uri="http://schemas.openxmlformats.org/presentationml/2006/ole">
              <mc:AlternateContent xmlns:mc="http://schemas.openxmlformats.org/markup-compatibility/2006">
                <mc:Choice xmlns:v="urn:schemas-microsoft-com:vml" Requires="v">
                  <p:oleObj spid="_x0000_s517664" name="公式" r:id="rId15" imgW="304560" imgH="215640" progId="Equation.3">
                    <p:embed/>
                  </p:oleObj>
                </mc:Choice>
                <mc:Fallback>
                  <p:oleObj name="公式" r:id="rId15" imgW="304560" imgH="215640" progId="Equation.3">
                    <p:embed/>
                    <p:pic>
                      <p:nvPicPr>
                        <p:cNvPr id="0" name="Object 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63" y="1469"/>
                          <a:ext cx="459" cy="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7137" name="Object 17"/>
            <p:cNvGraphicFramePr>
              <a:graphicFrameLocks noChangeAspect="1"/>
            </p:cNvGraphicFramePr>
            <p:nvPr/>
          </p:nvGraphicFramePr>
          <p:xfrm>
            <a:off x="4098" y="1485"/>
            <a:ext cx="468" cy="338"/>
          </p:xfrm>
          <a:graphic>
            <a:graphicData uri="http://schemas.openxmlformats.org/presentationml/2006/ole">
              <mc:AlternateContent xmlns:mc="http://schemas.openxmlformats.org/markup-compatibility/2006">
                <mc:Choice xmlns:v="urn:schemas-microsoft-com:vml" Requires="v">
                  <p:oleObj spid="_x0000_s517665" name="公式" r:id="rId17" imgW="304560" imgH="215640" progId="Equation.3">
                    <p:embed/>
                  </p:oleObj>
                </mc:Choice>
                <mc:Fallback>
                  <p:oleObj name="公式" r:id="rId17" imgW="304560" imgH="215640" progId="Equation.3">
                    <p:embed/>
                    <p:pic>
                      <p:nvPicPr>
                        <p:cNvPr id="0" name="Object 1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098" y="1485"/>
                          <a:ext cx="468" cy="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7138" name="Rectangle 18"/>
            <p:cNvSpPr>
              <a:spLocks noChangeArrowheads="1"/>
            </p:cNvSpPr>
            <p:nvPr/>
          </p:nvSpPr>
          <p:spPr bwMode="auto">
            <a:xfrm>
              <a:off x="4067" y="3635"/>
              <a:ext cx="56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0</a:t>
              </a:r>
              <a:endParaRPr lang="en-US" altLang="zh-CN" sz="2000" b="0">
                <a:solidFill>
                  <a:srgbClr val="0000FF"/>
                </a:solidFill>
                <a:latin typeface="Arial" panose="020B0604020202020204" pitchFamily="34" charset="0"/>
              </a:endParaRPr>
            </a:p>
          </p:txBody>
        </p:sp>
        <p:sp>
          <p:nvSpPr>
            <p:cNvPr id="517139" name="Rectangle 19"/>
            <p:cNvSpPr>
              <a:spLocks noChangeArrowheads="1"/>
            </p:cNvSpPr>
            <p:nvPr/>
          </p:nvSpPr>
          <p:spPr bwMode="auto">
            <a:xfrm>
              <a:off x="3540" y="3635"/>
              <a:ext cx="52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0</a:t>
              </a:r>
              <a:endParaRPr lang="en-US" altLang="zh-CN" sz="2000" b="0">
                <a:solidFill>
                  <a:srgbClr val="0000FF"/>
                </a:solidFill>
                <a:latin typeface="Arial" panose="020B0604020202020204" pitchFamily="34" charset="0"/>
              </a:endParaRPr>
            </a:p>
          </p:txBody>
        </p:sp>
        <p:sp>
          <p:nvSpPr>
            <p:cNvPr id="517140" name="Rectangle 20"/>
            <p:cNvSpPr>
              <a:spLocks noChangeArrowheads="1"/>
            </p:cNvSpPr>
            <p:nvPr/>
          </p:nvSpPr>
          <p:spPr bwMode="auto">
            <a:xfrm>
              <a:off x="2995" y="3635"/>
              <a:ext cx="545"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0</a:t>
              </a:r>
              <a:endParaRPr lang="en-US" altLang="zh-CN" sz="2000" b="0">
                <a:solidFill>
                  <a:srgbClr val="0000FF"/>
                </a:solidFill>
                <a:latin typeface="Arial" panose="020B0604020202020204" pitchFamily="34" charset="0"/>
              </a:endParaRPr>
            </a:p>
          </p:txBody>
        </p:sp>
        <p:sp>
          <p:nvSpPr>
            <p:cNvPr id="517141" name="Rectangle 21"/>
            <p:cNvSpPr>
              <a:spLocks noChangeArrowheads="1"/>
            </p:cNvSpPr>
            <p:nvPr/>
          </p:nvSpPr>
          <p:spPr bwMode="auto">
            <a:xfrm>
              <a:off x="2483" y="3635"/>
              <a:ext cx="512"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0</a:t>
              </a:r>
              <a:endParaRPr lang="en-US" altLang="zh-CN" sz="2000" b="0">
                <a:solidFill>
                  <a:srgbClr val="0000FF"/>
                </a:solidFill>
                <a:latin typeface="Arial" panose="020B0604020202020204" pitchFamily="34" charset="0"/>
              </a:endParaRPr>
            </a:p>
          </p:txBody>
        </p:sp>
        <p:sp>
          <p:nvSpPr>
            <p:cNvPr id="517142" name="Rectangle 22"/>
            <p:cNvSpPr>
              <a:spLocks noChangeArrowheads="1"/>
            </p:cNvSpPr>
            <p:nvPr/>
          </p:nvSpPr>
          <p:spPr bwMode="auto">
            <a:xfrm>
              <a:off x="2186" y="3635"/>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517143" name="Rectangle 23"/>
            <p:cNvSpPr>
              <a:spLocks noChangeArrowheads="1"/>
            </p:cNvSpPr>
            <p:nvPr/>
          </p:nvSpPr>
          <p:spPr bwMode="auto">
            <a:xfrm>
              <a:off x="1889" y="3635"/>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17144" name="Rectangle 24"/>
            <p:cNvSpPr>
              <a:spLocks noChangeArrowheads="1"/>
            </p:cNvSpPr>
            <p:nvPr/>
          </p:nvSpPr>
          <p:spPr bwMode="auto">
            <a:xfrm>
              <a:off x="1592" y="3635"/>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17145" name="Rectangle 25"/>
            <p:cNvSpPr>
              <a:spLocks noChangeArrowheads="1"/>
            </p:cNvSpPr>
            <p:nvPr/>
          </p:nvSpPr>
          <p:spPr bwMode="auto">
            <a:xfrm>
              <a:off x="1294" y="3635"/>
              <a:ext cx="298"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517146" name="Rectangle 26"/>
            <p:cNvSpPr>
              <a:spLocks noChangeArrowheads="1"/>
            </p:cNvSpPr>
            <p:nvPr/>
          </p:nvSpPr>
          <p:spPr bwMode="auto">
            <a:xfrm>
              <a:off x="664" y="3635"/>
              <a:ext cx="630"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b="0">
                  <a:solidFill>
                    <a:srgbClr val="000066"/>
                  </a:solidFill>
                  <a:latin typeface="Times New Roman" panose="02020603050405020304" pitchFamily="18" charset="0"/>
                  <a:cs typeface="Times New Roman" panose="02020603050405020304" pitchFamily="18" charset="0"/>
                </a:rPr>
                <a:t>9</a:t>
              </a:r>
              <a:endParaRPr lang="en-US" altLang="zh-CN" sz="2000" b="0">
                <a:solidFill>
                  <a:srgbClr val="000066"/>
                </a:solidFill>
                <a:latin typeface="Arial" panose="020B0604020202020204" pitchFamily="34" charset="0"/>
              </a:endParaRPr>
            </a:p>
          </p:txBody>
        </p:sp>
        <p:sp>
          <p:nvSpPr>
            <p:cNvPr id="517147" name="Rectangle 27"/>
            <p:cNvSpPr>
              <a:spLocks noChangeArrowheads="1"/>
            </p:cNvSpPr>
            <p:nvPr/>
          </p:nvSpPr>
          <p:spPr bwMode="auto">
            <a:xfrm>
              <a:off x="4067" y="3433"/>
              <a:ext cx="56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1</a:t>
              </a:r>
              <a:endParaRPr lang="en-US" altLang="zh-CN" sz="2000" b="0">
                <a:solidFill>
                  <a:srgbClr val="0000FF"/>
                </a:solidFill>
                <a:latin typeface="Arial" panose="020B0604020202020204" pitchFamily="34" charset="0"/>
              </a:endParaRPr>
            </a:p>
          </p:txBody>
        </p:sp>
        <p:sp>
          <p:nvSpPr>
            <p:cNvPr id="517148" name="Rectangle 28"/>
            <p:cNvSpPr>
              <a:spLocks noChangeArrowheads="1"/>
            </p:cNvSpPr>
            <p:nvPr/>
          </p:nvSpPr>
          <p:spPr bwMode="auto">
            <a:xfrm>
              <a:off x="3540" y="3433"/>
              <a:ext cx="52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0</a:t>
              </a:r>
              <a:endParaRPr lang="en-US" altLang="zh-CN" sz="2000" b="0">
                <a:solidFill>
                  <a:srgbClr val="0000FF"/>
                </a:solidFill>
                <a:latin typeface="Arial" panose="020B0604020202020204" pitchFamily="34" charset="0"/>
              </a:endParaRPr>
            </a:p>
          </p:txBody>
        </p:sp>
        <p:sp>
          <p:nvSpPr>
            <p:cNvPr id="517149" name="Rectangle 29"/>
            <p:cNvSpPr>
              <a:spLocks noChangeArrowheads="1"/>
            </p:cNvSpPr>
            <p:nvPr/>
          </p:nvSpPr>
          <p:spPr bwMode="auto">
            <a:xfrm>
              <a:off x="2995" y="3433"/>
              <a:ext cx="545"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0</a:t>
              </a:r>
              <a:endParaRPr lang="en-US" altLang="zh-CN" sz="2000" b="0">
                <a:solidFill>
                  <a:srgbClr val="0000FF"/>
                </a:solidFill>
                <a:latin typeface="Arial" panose="020B0604020202020204" pitchFamily="34" charset="0"/>
              </a:endParaRPr>
            </a:p>
          </p:txBody>
        </p:sp>
        <p:sp>
          <p:nvSpPr>
            <p:cNvPr id="517150" name="Rectangle 30"/>
            <p:cNvSpPr>
              <a:spLocks noChangeArrowheads="1"/>
            </p:cNvSpPr>
            <p:nvPr/>
          </p:nvSpPr>
          <p:spPr bwMode="auto">
            <a:xfrm>
              <a:off x="2483" y="3433"/>
              <a:ext cx="512"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1</a:t>
              </a:r>
              <a:endParaRPr lang="en-US" altLang="zh-CN" sz="2000" b="0">
                <a:solidFill>
                  <a:srgbClr val="0000FF"/>
                </a:solidFill>
                <a:latin typeface="Arial" panose="020B0604020202020204" pitchFamily="34" charset="0"/>
              </a:endParaRPr>
            </a:p>
          </p:txBody>
        </p:sp>
        <p:sp>
          <p:nvSpPr>
            <p:cNvPr id="517151" name="Rectangle 31"/>
            <p:cNvSpPr>
              <a:spLocks noChangeArrowheads="1"/>
            </p:cNvSpPr>
            <p:nvPr/>
          </p:nvSpPr>
          <p:spPr bwMode="auto">
            <a:xfrm>
              <a:off x="2186" y="3433"/>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17152" name="Rectangle 32"/>
            <p:cNvSpPr>
              <a:spLocks noChangeArrowheads="1"/>
            </p:cNvSpPr>
            <p:nvPr/>
          </p:nvSpPr>
          <p:spPr bwMode="auto">
            <a:xfrm>
              <a:off x="1889" y="3433"/>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17153" name="Rectangle 33"/>
            <p:cNvSpPr>
              <a:spLocks noChangeArrowheads="1"/>
            </p:cNvSpPr>
            <p:nvPr/>
          </p:nvSpPr>
          <p:spPr bwMode="auto">
            <a:xfrm>
              <a:off x="1592" y="3433"/>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17154" name="Rectangle 34"/>
            <p:cNvSpPr>
              <a:spLocks noChangeArrowheads="1"/>
            </p:cNvSpPr>
            <p:nvPr/>
          </p:nvSpPr>
          <p:spPr bwMode="auto">
            <a:xfrm>
              <a:off x="1294" y="3433"/>
              <a:ext cx="298"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517155" name="Rectangle 35"/>
            <p:cNvSpPr>
              <a:spLocks noChangeArrowheads="1"/>
            </p:cNvSpPr>
            <p:nvPr/>
          </p:nvSpPr>
          <p:spPr bwMode="auto">
            <a:xfrm>
              <a:off x="664" y="3433"/>
              <a:ext cx="630"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b="0">
                  <a:solidFill>
                    <a:srgbClr val="000066"/>
                  </a:solidFill>
                  <a:latin typeface="Times New Roman" panose="02020603050405020304" pitchFamily="18" charset="0"/>
                  <a:cs typeface="Times New Roman" panose="02020603050405020304" pitchFamily="18" charset="0"/>
                </a:rPr>
                <a:t>8</a:t>
              </a:r>
              <a:endParaRPr lang="en-US" altLang="zh-CN" sz="2000" b="0">
                <a:solidFill>
                  <a:srgbClr val="000066"/>
                </a:solidFill>
                <a:latin typeface="Arial" panose="020B0604020202020204" pitchFamily="34" charset="0"/>
              </a:endParaRPr>
            </a:p>
          </p:txBody>
        </p:sp>
        <p:sp>
          <p:nvSpPr>
            <p:cNvPr id="517156" name="Rectangle 36"/>
            <p:cNvSpPr>
              <a:spLocks noChangeArrowheads="1"/>
            </p:cNvSpPr>
            <p:nvPr/>
          </p:nvSpPr>
          <p:spPr bwMode="auto">
            <a:xfrm>
              <a:off x="4067" y="3230"/>
              <a:ext cx="567"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0</a:t>
              </a:r>
              <a:endParaRPr lang="en-US" altLang="zh-CN" sz="2000" b="0">
                <a:solidFill>
                  <a:srgbClr val="0000FF"/>
                </a:solidFill>
                <a:latin typeface="Arial" panose="020B0604020202020204" pitchFamily="34" charset="0"/>
              </a:endParaRPr>
            </a:p>
          </p:txBody>
        </p:sp>
        <p:sp>
          <p:nvSpPr>
            <p:cNvPr id="517157" name="Rectangle 37"/>
            <p:cNvSpPr>
              <a:spLocks noChangeArrowheads="1"/>
            </p:cNvSpPr>
            <p:nvPr/>
          </p:nvSpPr>
          <p:spPr bwMode="auto">
            <a:xfrm>
              <a:off x="3540" y="3230"/>
              <a:ext cx="527"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0</a:t>
              </a:r>
              <a:endParaRPr lang="en-US" altLang="zh-CN" sz="2000" b="0">
                <a:solidFill>
                  <a:srgbClr val="0000FF"/>
                </a:solidFill>
                <a:latin typeface="Arial" panose="020B0604020202020204" pitchFamily="34" charset="0"/>
              </a:endParaRPr>
            </a:p>
          </p:txBody>
        </p:sp>
        <p:sp>
          <p:nvSpPr>
            <p:cNvPr id="517158" name="Rectangle 38"/>
            <p:cNvSpPr>
              <a:spLocks noChangeArrowheads="1"/>
            </p:cNvSpPr>
            <p:nvPr/>
          </p:nvSpPr>
          <p:spPr bwMode="auto">
            <a:xfrm>
              <a:off x="2995" y="3230"/>
              <a:ext cx="545"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0</a:t>
              </a:r>
              <a:endParaRPr lang="en-US" altLang="zh-CN" sz="2000" b="0">
                <a:solidFill>
                  <a:srgbClr val="0000FF"/>
                </a:solidFill>
                <a:latin typeface="Arial" panose="020B0604020202020204" pitchFamily="34" charset="0"/>
              </a:endParaRPr>
            </a:p>
          </p:txBody>
        </p:sp>
        <p:sp>
          <p:nvSpPr>
            <p:cNvPr id="517159" name="Rectangle 39"/>
            <p:cNvSpPr>
              <a:spLocks noChangeArrowheads="1"/>
            </p:cNvSpPr>
            <p:nvPr/>
          </p:nvSpPr>
          <p:spPr bwMode="auto">
            <a:xfrm>
              <a:off x="2483" y="3230"/>
              <a:ext cx="512"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1</a:t>
              </a:r>
              <a:endParaRPr lang="en-US" altLang="zh-CN" sz="2000" b="0">
                <a:solidFill>
                  <a:srgbClr val="0000FF"/>
                </a:solidFill>
                <a:latin typeface="Arial" panose="020B0604020202020204" pitchFamily="34" charset="0"/>
              </a:endParaRPr>
            </a:p>
          </p:txBody>
        </p:sp>
        <p:sp>
          <p:nvSpPr>
            <p:cNvPr id="517160" name="Rectangle 40"/>
            <p:cNvSpPr>
              <a:spLocks noChangeArrowheads="1"/>
            </p:cNvSpPr>
            <p:nvPr/>
          </p:nvSpPr>
          <p:spPr bwMode="auto">
            <a:xfrm>
              <a:off x="2186" y="3230"/>
              <a:ext cx="297"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517161" name="Rectangle 41"/>
            <p:cNvSpPr>
              <a:spLocks noChangeArrowheads="1"/>
            </p:cNvSpPr>
            <p:nvPr/>
          </p:nvSpPr>
          <p:spPr bwMode="auto">
            <a:xfrm>
              <a:off x="1889" y="3230"/>
              <a:ext cx="297"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517162" name="Rectangle 42"/>
            <p:cNvSpPr>
              <a:spLocks noChangeArrowheads="1"/>
            </p:cNvSpPr>
            <p:nvPr/>
          </p:nvSpPr>
          <p:spPr bwMode="auto">
            <a:xfrm>
              <a:off x="1592" y="3230"/>
              <a:ext cx="297"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517163" name="Rectangle 43"/>
            <p:cNvSpPr>
              <a:spLocks noChangeArrowheads="1"/>
            </p:cNvSpPr>
            <p:nvPr/>
          </p:nvSpPr>
          <p:spPr bwMode="auto">
            <a:xfrm>
              <a:off x="1294" y="3230"/>
              <a:ext cx="298"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17164" name="Rectangle 44"/>
            <p:cNvSpPr>
              <a:spLocks noChangeArrowheads="1"/>
            </p:cNvSpPr>
            <p:nvPr/>
          </p:nvSpPr>
          <p:spPr bwMode="auto">
            <a:xfrm>
              <a:off x="664" y="3230"/>
              <a:ext cx="630"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b="0">
                  <a:solidFill>
                    <a:srgbClr val="000066"/>
                  </a:solidFill>
                  <a:latin typeface="Times New Roman" panose="02020603050405020304" pitchFamily="18" charset="0"/>
                  <a:cs typeface="Times New Roman" panose="02020603050405020304" pitchFamily="18" charset="0"/>
                </a:rPr>
                <a:t>7</a:t>
              </a:r>
              <a:endParaRPr lang="en-US" altLang="zh-CN" sz="2000" b="0">
                <a:solidFill>
                  <a:srgbClr val="000066"/>
                </a:solidFill>
                <a:latin typeface="Arial" panose="020B0604020202020204" pitchFamily="34" charset="0"/>
              </a:endParaRPr>
            </a:p>
          </p:txBody>
        </p:sp>
        <p:sp>
          <p:nvSpPr>
            <p:cNvPr id="517165" name="Rectangle 45"/>
            <p:cNvSpPr>
              <a:spLocks noChangeArrowheads="1"/>
            </p:cNvSpPr>
            <p:nvPr/>
          </p:nvSpPr>
          <p:spPr bwMode="auto">
            <a:xfrm>
              <a:off x="4067" y="3028"/>
              <a:ext cx="56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1</a:t>
              </a:r>
              <a:endParaRPr lang="en-US" altLang="zh-CN" sz="2000" b="0">
                <a:solidFill>
                  <a:srgbClr val="0000FF"/>
                </a:solidFill>
                <a:latin typeface="Arial" panose="020B0604020202020204" pitchFamily="34" charset="0"/>
              </a:endParaRPr>
            </a:p>
          </p:txBody>
        </p:sp>
        <p:sp>
          <p:nvSpPr>
            <p:cNvPr id="517166" name="Rectangle 46"/>
            <p:cNvSpPr>
              <a:spLocks noChangeArrowheads="1"/>
            </p:cNvSpPr>
            <p:nvPr/>
          </p:nvSpPr>
          <p:spPr bwMode="auto">
            <a:xfrm>
              <a:off x="3540" y="3028"/>
              <a:ext cx="52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1</a:t>
              </a:r>
              <a:endParaRPr lang="en-US" altLang="zh-CN" sz="2000" b="0">
                <a:solidFill>
                  <a:srgbClr val="0000FF"/>
                </a:solidFill>
                <a:latin typeface="Arial" panose="020B0604020202020204" pitchFamily="34" charset="0"/>
              </a:endParaRPr>
            </a:p>
          </p:txBody>
        </p:sp>
        <p:sp>
          <p:nvSpPr>
            <p:cNvPr id="517167" name="Rectangle 47"/>
            <p:cNvSpPr>
              <a:spLocks noChangeArrowheads="1"/>
            </p:cNvSpPr>
            <p:nvPr/>
          </p:nvSpPr>
          <p:spPr bwMode="auto">
            <a:xfrm>
              <a:off x="2995" y="3028"/>
              <a:ext cx="545"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1</a:t>
              </a:r>
              <a:endParaRPr lang="en-US" altLang="zh-CN" sz="2000" b="0">
                <a:solidFill>
                  <a:srgbClr val="0000FF"/>
                </a:solidFill>
                <a:latin typeface="Arial" panose="020B0604020202020204" pitchFamily="34" charset="0"/>
              </a:endParaRPr>
            </a:p>
          </p:txBody>
        </p:sp>
        <p:sp>
          <p:nvSpPr>
            <p:cNvPr id="517168" name="Rectangle 48"/>
            <p:cNvSpPr>
              <a:spLocks noChangeArrowheads="1"/>
            </p:cNvSpPr>
            <p:nvPr/>
          </p:nvSpPr>
          <p:spPr bwMode="auto">
            <a:xfrm>
              <a:off x="2483" y="3028"/>
              <a:ext cx="512"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0</a:t>
              </a:r>
              <a:endParaRPr lang="en-US" altLang="zh-CN" sz="2000" b="0">
                <a:solidFill>
                  <a:srgbClr val="0000FF"/>
                </a:solidFill>
                <a:latin typeface="Arial" panose="020B0604020202020204" pitchFamily="34" charset="0"/>
              </a:endParaRPr>
            </a:p>
          </p:txBody>
        </p:sp>
        <p:sp>
          <p:nvSpPr>
            <p:cNvPr id="517169" name="Rectangle 49"/>
            <p:cNvSpPr>
              <a:spLocks noChangeArrowheads="1"/>
            </p:cNvSpPr>
            <p:nvPr/>
          </p:nvSpPr>
          <p:spPr bwMode="auto">
            <a:xfrm>
              <a:off x="2186" y="3028"/>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17170" name="Rectangle 50"/>
            <p:cNvSpPr>
              <a:spLocks noChangeArrowheads="1"/>
            </p:cNvSpPr>
            <p:nvPr/>
          </p:nvSpPr>
          <p:spPr bwMode="auto">
            <a:xfrm>
              <a:off x="1889" y="3028"/>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517171" name="Rectangle 51"/>
            <p:cNvSpPr>
              <a:spLocks noChangeArrowheads="1"/>
            </p:cNvSpPr>
            <p:nvPr/>
          </p:nvSpPr>
          <p:spPr bwMode="auto">
            <a:xfrm>
              <a:off x="1592" y="3028"/>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517172" name="Rectangle 52"/>
            <p:cNvSpPr>
              <a:spLocks noChangeArrowheads="1"/>
            </p:cNvSpPr>
            <p:nvPr/>
          </p:nvSpPr>
          <p:spPr bwMode="auto">
            <a:xfrm>
              <a:off x="1294" y="3028"/>
              <a:ext cx="298"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17173" name="Rectangle 53"/>
            <p:cNvSpPr>
              <a:spLocks noChangeArrowheads="1"/>
            </p:cNvSpPr>
            <p:nvPr/>
          </p:nvSpPr>
          <p:spPr bwMode="auto">
            <a:xfrm>
              <a:off x="664" y="3028"/>
              <a:ext cx="630"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b="0">
                  <a:solidFill>
                    <a:srgbClr val="000066"/>
                  </a:solidFill>
                  <a:latin typeface="Times New Roman" panose="02020603050405020304" pitchFamily="18" charset="0"/>
                  <a:cs typeface="Times New Roman" panose="02020603050405020304" pitchFamily="18" charset="0"/>
                </a:rPr>
                <a:t>6</a:t>
              </a:r>
              <a:endParaRPr lang="en-US" altLang="zh-CN" sz="2000" b="0">
                <a:solidFill>
                  <a:srgbClr val="000066"/>
                </a:solidFill>
                <a:latin typeface="Arial" panose="020B0604020202020204" pitchFamily="34" charset="0"/>
              </a:endParaRPr>
            </a:p>
          </p:txBody>
        </p:sp>
        <p:sp>
          <p:nvSpPr>
            <p:cNvPr id="517174" name="Rectangle 54"/>
            <p:cNvSpPr>
              <a:spLocks noChangeArrowheads="1"/>
            </p:cNvSpPr>
            <p:nvPr/>
          </p:nvSpPr>
          <p:spPr bwMode="auto">
            <a:xfrm>
              <a:off x="4067" y="2826"/>
              <a:ext cx="56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0</a:t>
              </a:r>
              <a:endParaRPr lang="en-US" altLang="zh-CN" sz="2000" b="0">
                <a:solidFill>
                  <a:srgbClr val="0000FF"/>
                </a:solidFill>
                <a:latin typeface="Arial" panose="020B0604020202020204" pitchFamily="34" charset="0"/>
              </a:endParaRPr>
            </a:p>
          </p:txBody>
        </p:sp>
        <p:sp>
          <p:nvSpPr>
            <p:cNvPr id="517175" name="Rectangle 55"/>
            <p:cNvSpPr>
              <a:spLocks noChangeArrowheads="1"/>
            </p:cNvSpPr>
            <p:nvPr/>
          </p:nvSpPr>
          <p:spPr bwMode="auto">
            <a:xfrm>
              <a:off x="3540" y="2826"/>
              <a:ext cx="52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1</a:t>
              </a:r>
              <a:endParaRPr lang="en-US" altLang="zh-CN" sz="2000" b="0">
                <a:solidFill>
                  <a:srgbClr val="0000FF"/>
                </a:solidFill>
                <a:latin typeface="Arial" panose="020B0604020202020204" pitchFamily="34" charset="0"/>
              </a:endParaRPr>
            </a:p>
          </p:txBody>
        </p:sp>
        <p:sp>
          <p:nvSpPr>
            <p:cNvPr id="517176" name="Rectangle 56"/>
            <p:cNvSpPr>
              <a:spLocks noChangeArrowheads="1"/>
            </p:cNvSpPr>
            <p:nvPr/>
          </p:nvSpPr>
          <p:spPr bwMode="auto">
            <a:xfrm>
              <a:off x="2995" y="2826"/>
              <a:ext cx="545"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1</a:t>
              </a:r>
              <a:endParaRPr lang="en-US" altLang="zh-CN" sz="2000" b="0">
                <a:solidFill>
                  <a:srgbClr val="0000FF"/>
                </a:solidFill>
                <a:latin typeface="Arial" panose="020B0604020202020204" pitchFamily="34" charset="0"/>
              </a:endParaRPr>
            </a:p>
          </p:txBody>
        </p:sp>
        <p:sp>
          <p:nvSpPr>
            <p:cNvPr id="517177" name="Rectangle 57"/>
            <p:cNvSpPr>
              <a:spLocks noChangeArrowheads="1"/>
            </p:cNvSpPr>
            <p:nvPr/>
          </p:nvSpPr>
          <p:spPr bwMode="auto">
            <a:xfrm>
              <a:off x="2483" y="2826"/>
              <a:ext cx="512"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0</a:t>
              </a:r>
              <a:endParaRPr lang="en-US" altLang="zh-CN" sz="2000" b="0">
                <a:solidFill>
                  <a:srgbClr val="0000FF"/>
                </a:solidFill>
                <a:latin typeface="Arial" panose="020B0604020202020204" pitchFamily="34" charset="0"/>
              </a:endParaRPr>
            </a:p>
          </p:txBody>
        </p:sp>
        <p:sp>
          <p:nvSpPr>
            <p:cNvPr id="517178" name="Rectangle 58"/>
            <p:cNvSpPr>
              <a:spLocks noChangeArrowheads="1"/>
            </p:cNvSpPr>
            <p:nvPr/>
          </p:nvSpPr>
          <p:spPr bwMode="auto">
            <a:xfrm>
              <a:off x="2186" y="2826"/>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517179" name="Rectangle 59"/>
            <p:cNvSpPr>
              <a:spLocks noChangeArrowheads="1"/>
            </p:cNvSpPr>
            <p:nvPr/>
          </p:nvSpPr>
          <p:spPr bwMode="auto">
            <a:xfrm>
              <a:off x="1889" y="2826"/>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17180" name="Rectangle 60"/>
            <p:cNvSpPr>
              <a:spLocks noChangeArrowheads="1"/>
            </p:cNvSpPr>
            <p:nvPr/>
          </p:nvSpPr>
          <p:spPr bwMode="auto">
            <a:xfrm>
              <a:off x="1592" y="2826"/>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517181" name="Rectangle 61"/>
            <p:cNvSpPr>
              <a:spLocks noChangeArrowheads="1"/>
            </p:cNvSpPr>
            <p:nvPr/>
          </p:nvSpPr>
          <p:spPr bwMode="auto">
            <a:xfrm>
              <a:off x="1294" y="2826"/>
              <a:ext cx="298"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17182" name="Rectangle 62"/>
            <p:cNvSpPr>
              <a:spLocks noChangeArrowheads="1"/>
            </p:cNvSpPr>
            <p:nvPr/>
          </p:nvSpPr>
          <p:spPr bwMode="auto">
            <a:xfrm>
              <a:off x="664" y="2826"/>
              <a:ext cx="630"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b="0">
                  <a:solidFill>
                    <a:srgbClr val="000066"/>
                  </a:solidFill>
                  <a:latin typeface="Times New Roman" panose="02020603050405020304" pitchFamily="18" charset="0"/>
                  <a:cs typeface="Times New Roman" panose="02020603050405020304" pitchFamily="18" charset="0"/>
                </a:rPr>
                <a:t>5</a:t>
              </a:r>
              <a:endParaRPr lang="en-US" altLang="zh-CN" sz="2000" b="0">
                <a:solidFill>
                  <a:srgbClr val="000066"/>
                </a:solidFill>
                <a:latin typeface="Arial" panose="020B0604020202020204" pitchFamily="34" charset="0"/>
              </a:endParaRPr>
            </a:p>
          </p:txBody>
        </p:sp>
        <p:sp>
          <p:nvSpPr>
            <p:cNvPr id="517183" name="Rectangle 63"/>
            <p:cNvSpPr>
              <a:spLocks noChangeArrowheads="1"/>
            </p:cNvSpPr>
            <p:nvPr/>
          </p:nvSpPr>
          <p:spPr bwMode="auto">
            <a:xfrm>
              <a:off x="4067" y="2624"/>
              <a:ext cx="56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1</a:t>
              </a:r>
              <a:endParaRPr lang="en-US" altLang="zh-CN" sz="2000" b="0">
                <a:solidFill>
                  <a:srgbClr val="0000FF"/>
                </a:solidFill>
                <a:latin typeface="Arial" panose="020B0604020202020204" pitchFamily="34" charset="0"/>
              </a:endParaRPr>
            </a:p>
          </p:txBody>
        </p:sp>
        <p:sp>
          <p:nvSpPr>
            <p:cNvPr id="517184" name="Rectangle 64"/>
            <p:cNvSpPr>
              <a:spLocks noChangeArrowheads="1"/>
            </p:cNvSpPr>
            <p:nvPr/>
          </p:nvSpPr>
          <p:spPr bwMode="auto">
            <a:xfrm>
              <a:off x="3540" y="2624"/>
              <a:ext cx="52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0</a:t>
              </a:r>
              <a:endParaRPr lang="en-US" altLang="zh-CN" sz="2000" b="0">
                <a:solidFill>
                  <a:srgbClr val="0000FF"/>
                </a:solidFill>
                <a:latin typeface="Arial" panose="020B0604020202020204" pitchFamily="34" charset="0"/>
              </a:endParaRPr>
            </a:p>
          </p:txBody>
        </p:sp>
        <p:sp>
          <p:nvSpPr>
            <p:cNvPr id="517185" name="Rectangle 65"/>
            <p:cNvSpPr>
              <a:spLocks noChangeArrowheads="1"/>
            </p:cNvSpPr>
            <p:nvPr/>
          </p:nvSpPr>
          <p:spPr bwMode="auto">
            <a:xfrm>
              <a:off x="2995" y="2624"/>
              <a:ext cx="545"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1</a:t>
              </a:r>
              <a:endParaRPr lang="en-US" altLang="zh-CN" sz="2000" b="0">
                <a:solidFill>
                  <a:srgbClr val="0000FF"/>
                </a:solidFill>
                <a:latin typeface="Arial" panose="020B0604020202020204" pitchFamily="34" charset="0"/>
              </a:endParaRPr>
            </a:p>
          </p:txBody>
        </p:sp>
        <p:sp>
          <p:nvSpPr>
            <p:cNvPr id="517186" name="Rectangle 66"/>
            <p:cNvSpPr>
              <a:spLocks noChangeArrowheads="1"/>
            </p:cNvSpPr>
            <p:nvPr/>
          </p:nvSpPr>
          <p:spPr bwMode="auto">
            <a:xfrm>
              <a:off x="2483" y="2624"/>
              <a:ext cx="512"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0</a:t>
              </a:r>
              <a:endParaRPr lang="en-US" altLang="zh-CN" sz="2000" b="0">
                <a:solidFill>
                  <a:srgbClr val="0000FF"/>
                </a:solidFill>
                <a:latin typeface="Arial" panose="020B0604020202020204" pitchFamily="34" charset="0"/>
              </a:endParaRPr>
            </a:p>
          </p:txBody>
        </p:sp>
        <p:sp>
          <p:nvSpPr>
            <p:cNvPr id="517187" name="Rectangle 67"/>
            <p:cNvSpPr>
              <a:spLocks noChangeArrowheads="1"/>
            </p:cNvSpPr>
            <p:nvPr/>
          </p:nvSpPr>
          <p:spPr bwMode="auto">
            <a:xfrm>
              <a:off x="2186" y="2624"/>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17188" name="Rectangle 68"/>
            <p:cNvSpPr>
              <a:spLocks noChangeArrowheads="1"/>
            </p:cNvSpPr>
            <p:nvPr/>
          </p:nvSpPr>
          <p:spPr bwMode="auto">
            <a:xfrm>
              <a:off x="1889" y="2624"/>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17189" name="Rectangle 69"/>
            <p:cNvSpPr>
              <a:spLocks noChangeArrowheads="1"/>
            </p:cNvSpPr>
            <p:nvPr/>
          </p:nvSpPr>
          <p:spPr bwMode="auto">
            <a:xfrm>
              <a:off x="1592" y="2624"/>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517190" name="Rectangle 70"/>
            <p:cNvSpPr>
              <a:spLocks noChangeArrowheads="1"/>
            </p:cNvSpPr>
            <p:nvPr/>
          </p:nvSpPr>
          <p:spPr bwMode="auto">
            <a:xfrm>
              <a:off x="1294" y="2624"/>
              <a:ext cx="298"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17191" name="Rectangle 71"/>
            <p:cNvSpPr>
              <a:spLocks noChangeArrowheads="1"/>
            </p:cNvSpPr>
            <p:nvPr/>
          </p:nvSpPr>
          <p:spPr bwMode="auto">
            <a:xfrm>
              <a:off x="664" y="2624"/>
              <a:ext cx="630"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b="0">
                  <a:solidFill>
                    <a:srgbClr val="000066"/>
                  </a:solidFill>
                  <a:latin typeface="Times New Roman" panose="02020603050405020304" pitchFamily="18" charset="0"/>
                  <a:cs typeface="Times New Roman" panose="02020603050405020304" pitchFamily="18" charset="0"/>
                </a:rPr>
                <a:t>4</a:t>
              </a:r>
              <a:endParaRPr lang="en-US" altLang="zh-CN" sz="2000" b="0">
                <a:solidFill>
                  <a:srgbClr val="000066"/>
                </a:solidFill>
                <a:latin typeface="Arial" panose="020B0604020202020204" pitchFamily="34" charset="0"/>
              </a:endParaRPr>
            </a:p>
          </p:txBody>
        </p:sp>
        <p:sp>
          <p:nvSpPr>
            <p:cNvPr id="517192" name="Rectangle 72"/>
            <p:cNvSpPr>
              <a:spLocks noChangeArrowheads="1"/>
            </p:cNvSpPr>
            <p:nvPr/>
          </p:nvSpPr>
          <p:spPr bwMode="auto">
            <a:xfrm>
              <a:off x="4067" y="2422"/>
              <a:ext cx="56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0</a:t>
              </a:r>
              <a:endParaRPr lang="en-US" altLang="zh-CN" sz="2000" b="0">
                <a:solidFill>
                  <a:srgbClr val="0000FF"/>
                </a:solidFill>
                <a:latin typeface="Arial" panose="020B0604020202020204" pitchFamily="34" charset="0"/>
              </a:endParaRPr>
            </a:p>
          </p:txBody>
        </p:sp>
        <p:sp>
          <p:nvSpPr>
            <p:cNvPr id="517193" name="Rectangle 73"/>
            <p:cNvSpPr>
              <a:spLocks noChangeArrowheads="1"/>
            </p:cNvSpPr>
            <p:nvPr/>
          </p:nvSpPr>
          <p:spPr bwMode="auto">
            <a:xfrm>
              <a:off x="3540" y="2422"/>
              <a:ext cx="52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0</a:t>
              </a:r>
              <a:endParaRPr lang="en-US" altLang="zh-CN" sz="2000" b="0">
                <a:solidFill>
                  <a:srgbClr val="0000FF"/>
                </a:solidFill>
                <a:latin typeface="Arial" panose="020B0604020202020204" pitchFamily="34" charset="0"/>
              </a:endParaRPr>
            </a:p>
          </p:txBody>
        </p:sp>
        <p:sp>
          <p:nvSpPr>
            <p:cNvPr id="517194" name="Rectangle 74"/>
            <p:cNvSpPr>
              <a:spLocks noChangeArrowheads="1"/>
            </p:cNvSpPr>
            <p:nvPr/>
          </p:nvSpPr>
          <p:spPr bwMode="auto">
            <a:xfrm>
              <a:off x="2995" y="2422"/>
              <a:ext cx="545"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1</a:t>
              </a:r>
              <a:endParaRPr lang="en-US" altLang="zh-CN" sz="2000" b="0">
                <a:solidFill>
                  <a:srgbClr val="0000FF"/>
                </a:solidFill>
                <a:latin typeface="Arial" panose="020B0604020202020204" pitchFamily="34" charset="0"/>
              </a:endParaRPr>
            </a:p>
          </p:txBody>
        </p:sp>
        <p:sp>
          <p:nvSpPr>
            <p:cNvPr id="517195" name="Rectangle 75"/>
            <p:cNvSpPr>
              <a:spLocks noChangeArrowheads="1"/>
            </p:cNvSpPr>
            <p:nvPr/>
          </p:nvSpPr>
          <p:spPr bwMode="auto">
            <a:xfrm>
              <a:off x="2483" y="2422"/>
              <a:ext cx="512"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0</a:t>
              </a:r>
              <a:endParaRPr lang="en-US" altLang="zh-CN" sz="2000" b="0">
                <a:solidFill>
                  <a:srgbClr val="0000FF"/>
                </a:solidFill>
                <a:latin typeface="Arial" panose="020B0604020202020204" pitchFamily="34" charset="0"/>
              </a:endParaRPr>
            </a:p>
          </p:txBody>
        </p:sp>
        <p:sp>
          <p:nvSpPr>
            <p:cNvPr id="517196" name="Rectangle 76"/>
            <p:cNvSpPr>
              <a:spLocks noChangeArrowheads="1"/>
            </p:cNvSpPr>
            <p:nvPr/>
          </p:nvSpPr>
          <p:spPr bwMode="auto">
            <a:xfrm>
              <a:off x="2186" y="2422"/>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517197" name="Rectangle 77"/>
            <p:cNvSpPr>
              <a:spLocks noChangeArrowheads="1"/>
            </p:cNvSpPr>
            <p:nvPr/>
          </p:nvSpPr>
          <p:spPr bwMode="auto">
            <a:xfrm>
              <a:off x="1889" y="2422"/>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517198" name="Rectangle 78"/>
            <p:cNvSpPr>
              <a:spLocks noChangeArrowheads="1"/>
            </p:cNvSpPr>
            <p:nvPr/>
          </p:nvSpPr>
          <p:spPr bwMode="auto">
            <a:xfrm>
              <a:off x="1592" y="2422"/>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17199" name="Rectangle 79"/>
            <p:cNvSpPr>
              <a:spLocks noChangeArrowheads="1"/>
            </p:cNvSpPr>
            <p:nvPr/>
          </p:nvSpPr>
          <p:spPr bwMode="auto">
            <a:xfrm>
              <a:off x="1294" y="2422"/>
              <a:ext cx="298"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17200" name="Rectangle 80"/>
            <p:cNvSpPr>
              <a:spLocks noChangeArrowheads="1"/>
            </p:cNvSpPr>
            <p:nvPr/>
          </p:nvSpPr>
          <p:spPr bwMode="auto">
            <a:xfrm>
              <a:off x="664" y="2422"/>
              <a:ext cx="630"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b="0">
                  <a:solidFill>
                    <a:srgbClr val="000066"/>
                  </a:solidFill>
                  <a:latin typeface="Times New Roman" panose="02020603050405020304" pitchFamily="18" charset="0"/>
                  <a:cs typeface="Times New Roman" panose="02020603050405020304" pitchFamily="18" charset="0"/>
                </a:rPr>
                <a:t>3</a:t>
              </a:r>
              <a:endParaRPr lang="en-US" altLang="zh-CN" sz="2000" b="0">
                <a:solidFill>
                  <a:srgbClr val="000066"/>
                </a:solidFill>
                <a:latin typeface="Arial" panose="020B0604020202020204" pitchFamily="34" charset="0"/>
              </a:endParaRPr>
            </a:p>
          </p:txBody>
        </p:sp>
        <p:sp>
          <p:nvSpPr>
            <p:cNvPr id="517201" name="Rectangle 81"/>
            <p:cNvSpPr>
              <a:spLocks noChangeArrowheads="1"/>
            </p:cNvSpPr>
            <p:nvPr/>
          </p:nvSpPr>
          <p:spPr bwMode="auto">
            <a:xfrm>
              <a:off x="4067" y="2219"/>
              <a:ext cx="567"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1</a:t>
              </a:r>
              <a:endParaRPr lang="en-US" altLang="zh-CN" sz="2000" b="0">
                <a:solidFill>
                  <a:srgbClr val="0000FF"/>
                </a:solidFill>
                <a:latin typeface="Arial" panose="020B0604020202020204" pitchFamily="34" charset="0"/>
              </a:endParaRPr>
            </a:p>
          </p:txBody>
        </p:sp>
        <p:sp>
          <p:nvSpPr>
            <p:cNvPr id="517202" name="Rectangle 82"/>
            <p:cNvSpPr>
              <a:spLocks noChangeArrowheads="1"/>
            </p:cNvSpPr>
            <p:nvPr/>
          </p:nvSpPr>
          <p:spPr bwMode="auto">
            <a:xfrm>
              <a:off x="3540" y="2219"/>
              <a:ext cx="527"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1</a:t>
              </a:r>
              <a:endParaRPr lang="en-US" altLang="zh-CN" sz="2000" b="0">
                <a:solidFill>
                  <a:srgbClr val="0000FF"/>
                </a:solidFill>
                <a:latin typeface="Arial" panose="020B0604020202020204" pitchFamily="34" charset="0"/>
              </a:endParaRPr>
            </a:p>
          </p:txBody>
        </p:sp>
        <p:sp>
          <p:nvSpPr>
            <p:cNvPr id="517203" name="Rectangle 83"/>
            <p:cNvSpPr>
              <a:spLocks noChangeArrowheads="1"/>
            </p:cNvSpPr>
            <p:nvPr/>
          </p:nvSpPr>
          <p:spPr bwMode="auto">
            <a:xfrm>
              <a:off x="2995" y="2219"/>
              <a:ext cx="545"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0</a:t>
              </a:r>
              <a:endParaRPr lang="en-US" altLang="zh-CN" sz="2000" b="0">
                <a:solidFill>
                  <a:srgbClr val="0000FF"/>
                </a:solidFill>
                <a:latin typeface="Arial" panose="020B0604020202020204" pitchFamily="34" charset="0"/>
              </a:endParaRPr>
            </a:p>
          </p:txBody>
        </p:sp>
        <p:sp>
          <p:nvSpPr>
            <p:cNvPr id="517204" name="Rectangle 84"/>
            <p:cNvSpPr>
              <a:spLocks noChangeArrowheads="1"/>
            </p:cNvSpPr>
            <p:nvPr/>
          </p:nvSpPr>
          <p:spPr bwMode="auto">
            <a:xfrm>
              <a:off x="2483" y="2219"/>
              <a:ext cx="512"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0</a:t>
              </a:r>
              <a:endParaRPr lang="en-US" altLang="zh-CN" sz="2000" b="0">
                <a:solidFill>
                  <a:srgbClr val="0000FF"/>
                </a:solidFill>
                <a:latin typeface="Arial" panose="020B0604020202020204" pitchFamily="34" charset="0"/>
              </a:endParaRPr>
            </a:p>
          </p:txBody>
        </p:sp>
        <p:sp>
          <p:nvSpPr>
            <p:cNvPr id="517205" name="Rectangle 85"/>
            <p:cNvSpPr>
              <a:spLocks noChangeArrowheads="1"/>
            </p:cNvSpPr>
            <p:nvPr/>
          </p:nvSpPr>
          <p:spPr bwMode="auto">
            <a:xfrm>
              <a:off x="2186" y="2219"/>
              <a:ext cx="297"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17206" name="Rectangle 86"/>
            <p:cNvSpPr>
              <a:spLocks noChangeArrowheads="1"/>
            </p:cNvSpPr>
            <p:nvPr/>
          </p:nvSpPr>
          <p:spPr bwMode="auto">
            <a:xfrm>
              <a:off x="1889" y="2219"/>
              <a:ext cx="297"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517207" name="Rectangle 87"/>
            <p:cNvSpPr>
              <a:spLocks noChangeArrowheads="1"/>
            </p:cNvSpPr>
            <p:nvPr/>
          </p:nvSpPr>
          <p:spPr bwMode="auto">
            <a:xfrm>
              <a:off x="1592" y="2219"/>
              <a:ext cx="297"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17208" name="Rectangle 88"/>
            <p:cNvSpPr>
              <a:spLocks noChangeArrowheads="1"/>
            </p:cNvSpPr>
            <p:nvPr/>
          </p:nvSpPr>
          <p:spPr bwMode="auto">
            <a:xfrm>
              <a:off x="1294" y="2219"/>
              <a:ext cx="298"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17209" name="Rectangle 89"/>
            <p:cNvSpPr>
              <a:spLocks noChangeArrowheads="1"/>
            </p:cNvSpPr>
            <p:nvPr/>
          </p:nvSpPr>
          <p:spPr bwMode="auto">
            <a:xfrm>
              <a:off x="664" y="2219"/>
              <a:ext cx="630"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b="0">
                  <a:solidFill>
                    <a:srgbClr val="000066"/>
                  </a:solidFill>
                  <a:latin typeface="Times New Roman" panose="02020603050405020304" pitchFamily="18" charset="0"/>
                  <a:cs typeface="Times New Roman" panose="02020603050405020304" pitchFamily="18" charset="0"/>
                </a:rPr>
                <a:t>2</a:t>
              </a:r>
              <a:endParaRPr lang="en-US" altLang="zh-CN" sz="2000" b="0">
                <a:solidFill>
                  <a:srgbClr val="000066"/>
                </a:solidFill>
                <a:latin typeface="Arial" panose="020B0604020202020204" pitchFamily="34" charset="0"/>
              </a:endParaRPr>
            </a:p>
          </p:txBody>
        </p:sp>
        <p:sp>
          <p:nvSpPr>
            <p:cNvPr id="517210" name="Rectangle 90"/>
            <p:cNvSpPr>
              <a:spLocks noChangeArrowheads="1"/>
            </p:cNvSpPr>
            <p:nvPr/>
          </p:nvSpPr>
          <p:spPr bwMode="auto">
            <a:xfrm>
              <a:off x="4067" y="2017"/>
              <a:ext cx="56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0</a:t>
              </a:r>
              <a:endParaRPr lang="en-US" altLang="zh-CN" sz="2000" b="0">
                <a:solidFill>
                  <a:srgbClr val="0000FF"/>
                </a:solidFill>
                <a:latin typeface="Arial" panose="020B0604020202020204" pitchFamily="34" charset="0"/>
              </a:endParaRPr>
            </a:p>
          </p:txBody>
        </p:sp>
        <p:sp>
          <p:nvSpPr>
            <p:cNvPr id="517211" name="Rectangle 91"/>
            <p:cNvSpPr>
              <a:spLocks noChangeArrowheads="1"/>
            </p:cNvSpPr>
            <p:nvPr/>
          </p:nvSpPr>
          <p:spPr bwMode="auto">
            <a:xfrm>
              <a:off x="3540" y="2017"/>
              <a:ext cx="52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1</a:t>
              </a:r>
              <a:endParaRPr lang="en-US" altLang="zh-CN" sz="2000" b="0">
                <a:solidFill>
                  <a:srgbClr val="0000FF"/>
                </a:solidFill>
                <a:latin typeface="Arial" panose="020B0604020202020204" pitchFamily="34" charset="0"/>
              </a:endParaRPr>
            </a:p>
          </p:txBody>
        </p:sp>
        <p:sp>
          <p:nvSpPr>
            <p:cNvPr id="517212" name="Rectangle 92"/>
            <p:cNvSpPr>
              <a:spLocks noChangeArrowheads="1"/>
            </p:cNvSpPr>
            <p:nvPr/>
          </p:nvSpPr>
          <p:spPr bwMode="auto">
            <a:xfrm>
              <a:off x="2995" y="2017"/>
              <a:ext cx="545"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0</a:t>
              </a:r>
              <a:endParaRPr lang="en-US" altLang="zh-CN" sz="2000" b="0">
                <a:solidFill>
                  <a:srgbClr val="0000FF"/>
                </a:solidFill>
                <a:latin typeface="Arial" panose="020B0604020202020204" pitchFamily="34" charset="0"/>
              </a:endParaRPr>
            </a:p>
          </p:txBody>
        </p:sp>
        <p:sp>
          <p:nvSpPr>
            <p:cNvPr id="517213" name="Rectangle 93"/>
            <p:cNvSpPr>
              <a:spLocks noChangeArrowheads="1"/>
            </p:cNvSpPr>
            <p:nvPr/>
          </p:nvSpPr>
          <p:spPr bwMode="auto">
            <a:xfrm>
              <a:off x="2483" y="2017"/>
              <a:ext cx="512"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0</a:t>
              </a:r>
              <a:endParaRPr lang="en-US" altLang="zh-CN" sz="2000" b="0">
                <a:solidFill>
                  <a:srgbClr val="0000FF"/>
                </a:solidFill>
                <a:latin typeface="Arial" panose="020B0604020202020204" pitchFamily="34" charset="0"/>
              </a:endParaRPr>
            </a:p>
          </p:txBody>
        </p:sp>
        <p:sp>
          <p:nvSpPr>
            <p:cNvPr id="517214" name="Rectangle 94"/>
            <p:cNvSpPr>
              <a:spLocks noChangeArrowheads="1"/>
            </p:cNvSpPr>
            <p:nvPr/>
          </p:nvSpPr>
          <p:spPr bwMode="auto">
            <a:xfrm>
              <a:off x="2186" y="2017"/>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517215" name="Rectangle 95"/>
            <p:cNvSpPr>
              <a:spLocks noChangeArrowheads="1"/>
            </p:cNvSpPr>
            <p:nvPr/>
          </p:nvSpPr>
          <p:spPr bwMode="auto">
            <a:xfrm>
              <a:off x="1889" y="2017"/>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17216" name="Rectangle 96"/>
            <p:cNvSpPr>
              <a:spLocks noChangeArrowheads="1"/>
            </p:cNvSpPr>
            <p:nvPr/>
          </p:nvSpPr>
          <p:spPr bwMode="auto">
            <a:xfrm>
              <a:off x="1592" y="2017"/>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17217" name="Rectangle 97"/>
            <p:cNvSpPr>
              <a:spLocks noChangeArrowheads="1"/>
            </p:cNvSpPr>
            <p:nvPr/>
          </p:nvSpPr>
          <p:spPr bwMode="auto">
            <a:xfrm>
              <a:off x="1294" y="2017"/>
              <a:ext cx="298"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17218" name="Rectangle 98"/>
            <p:cNvSpPr>
              <a:spLocks noChangeArrowheads="1"/>
            </p:cNvSpPr>
            <p:nvPr/>
          </p:nvSpPr>
          <p:spPr bwMode="auto">
            <a:xfrm>
              <a:off x="664" y="2017"/>
              <a:ext cx="630"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b="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517219" name="Rectangle 99"/>
            <p:cNvSpPr>
              <a:spLocks noChangeArrowheads="1"/>
            </p:cNvSpPr>
            <p:nvPr/>
          </p:nvSpPr>
          <p:spPr bwMode="auto">
            <a:xfrm>
              <a:off x="4067" y="1815"/>
              <a:ext cx="56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1</a:t>
              </a:r>
              <a:endParaRPr lang="en-US" altLang="zh-CN" sz="2000" b="0">
                <a:solidFill>
                  <a:srgbClr val="0000FF"/>
                </a:solidFill>
                <a:latin typeface="Arial" panose="020B0604020202020204" pitchFamily="34" charset="0"/>
              </a:endParaRPr>
            </a:p>
          </p:txBody>
        </p:sp>
        <p:sp>
          <p:nvSpPr>
            <p:cNvPr id="517220" name="Rectangle 100"/>
            <p:cNvSpPr>
              <a:spLocks noChangeArrowheads="1"/>
            </p:cNvSpPr>
            <p:nvPr/>
          </p:nvSpPr>
          <p:spPr bwMode="auto">
            <a:xfrm>
              <a:off x="3540" y="1815"/>
              <a:ext cx="52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0</a:t>
              </a:r>
              <a:endParaRPr lang="en-US" altLang="zh-CN" sz="2000" b="0">
                <a:solidFill>
                  <a:srgbClr val="0000FF"/>
                </a:solidFill>
                <a:latin typeface="Arial" panose="020B0604020202020204" pitchFamily="34" charset="0"/>
              </a:endParaRPr>
            </a:p>
          </p:txBody>
        </p:sp>
        <p:sp>
          <p:nvSpPr>
            <p:cNvPr id="517221" name="Rectangle 101"/>
            <p:cNvSpPr>
              <a:spLocks noChangeArrowheads="1"/>
            </p:cNvSpPr>
            <p:nvPr/>
          </p:nvSpPr>
          <p:spPr bwMode="auto">
            <a:xfrm>
              <a:off x="2995" y="1815"/>
              <a:ext cx="545"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0</a:t>
              </a:r>
              <a:endParaRPr lang="en-US" altLang="zh-CN" sz="2000" b="0">
                <a:solidFill>
                  <a:srgbClr val="0000FF"/>
                </a:solidFill>
                <a:latin typeface="Arial" panose="020B0604020202020204" pitchFamily="34" charset="0"/>
              </a:endParaRPr>
            </a:p>
          </p:txBody>
        </p:sp>
        <p:sp>
          <p:nvSpPr>
            <p:cNvPr id="517222" name="Rectangle 102"/>
            <p:cNvSpPr>
              <a:spLocks noChangeArrowheads="1"/>
            </p:cNvSpPr>
            <p:nvPr/>
          </p:nvSpPr>
          <p:spPr bwMode="auto">
            <a:xfrm>
              <a:off x="2483" y="1815"/>
              <a:ext cx="512"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0</a:t>
              </a:r>
              <a:endParaRPr lang="en-US" altLang="zh-CN" sz="2000" b="0">
                <a:solidFill>
                  <a:srgbClr val="0000FF"/>
                </a:solidFill>
                <a:latin typeface="Arial" panose="020B0604020202020204" pitchFamily="34" charset="0"/>
              </a:endParaRPr>
            </a:p>
          </p:txBody>
        </p:sp>
        <p:sp>
          <p:nvSpPr>
            <p:cNvPr id="517223" name="Rectangle 103"/>
            <p:cNvSpPr>
              <a:spLocks noChangeArrowheads="1"/>
            </p:cNvSpPr>
            <p:nvPr/>
          </p:nvSpPr>
          <p:spPr bwMode="auto">
            <a:xfrm>
              <a:off x="2186" y="1815"/>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17224" name="Rectangle 104"/>
            <p:cNvSpPr>
              <a:spLocks noChangeArrowheads="1"/>
            </p:cNvSpPr>
            <p:nvPr/>
          </p:nvSpPr>
          <p:spPr bwMode="auto">
            <a:xfrm>
              <a:off x="1889" y="1815"/>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17225" name="Rectangle 105"/>
            <p:cNvSpPr>
              <a:spLocks noChangeArrowheads="1"/>
            </p:cNvSpPr>
            <p:nvPr/>
          </p:nvSpPr>
          <p:spPr bwMode="auto">
            <a:xfrm>
              <a:off x="1592" y="1815"/>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17226" name="Rectangle 106"/>
            <p:cNvSpPr>
              <a:spLocks noChangeArrowheads="1"/>
            </p:cNvSpPr>
            <p:nvPr/>
          </p:nvSpPr>
          <p:spPr bwMode="auto">
            <a:xfrm>
              <a:off x="1294" y="1815"/>
              <a:ext cx="298"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17227" name="Rectangle 107"/>
            <p:cNvSpPr>
              <a:spLocks noChangeArrowheads="1"/>
            </p:cNvSpPr>
            <p:nvPr/>
          </p:nvSpPr>
          <p:spPr bwMode="auto">
            <a:xfrm>
              <a:off x="664" y="1815"/>
              <a:ext cx="630"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b="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517228" name="Rectangle 108"/>
            <p:cNvSpPr>
              <a:spLocks noChangeArrowheads="1"/>
            </p:cNvSpPr>
            <p:nvPr/>
          </p:nvSpPr>
          <p:spPr bwMode="auto">
            <a:xfrm>
              <a:off x="2483" y="1183"/>
              <a:ext cx="2151"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1600">
                  <a:solidFill>
                    <a:srgbClr val="000066"/>
                  </a:solidFill>
                  <a:latin typeface="楷体_GB2312" pitchFamily="49" charset="-122"/>
                  <a:ea typeface="楷体_GB2312" pitchFamily="49" charset="-122"/>
                  <a:cs typeface="Times New Roman" panose="02020603050405020304" pitchFamily="18" charset="0"/>
                </a:rPr>
                <a:t>次 态</a:t>
              </a:r>
              <a:endParaRPr lang="zh-CN" altLang="en-US" sz="2000" b="0">
                <a:solidFill>
                  <a:srgbClr val="000066"/>
                </a:solidFill>
                <a:latin typeface="Arial" panose="020B0604020202020204" pitchFamily="34" charset="0"/>
                <a:ea typeface="楷体_GB2312" pitchFamily="49" charset="-122"/>
                <a:cs typeface="Times New Roman" panose="02020603050405020304" pitchFamily="18" charset="0"/>
              </a:endParaRPr>
            </a:p>
          </p:txBody>
        </p:sp>
        <p:sp>
          <p:nvSpPr>
            <p:cNvPr id="517229" name="Rectangle 109"/>
            <p:cNvSpPr>
              <a:spLocks noChangeArrowheads="1"/>
            </p:cNvSpPr>
            <p:nvPr/>
          </p:nvSpPr>
          <p:spPr bwMode="auto">
            <a:xfrm>
              <a:off x="1294" y="1183"/>
              <a:ext cx="1189"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1600">
                  <a:solidFill>
                    <a:schemeClr val="folHlink"/>
                  </a:solidFill>
                  <a:latin typeface="楷体_GB2312" pitchFamily="49" charset="-122"/>
                  <a:ea typeface="楷体_GB2312" pitchFamily="49" charset="-122"/>
                  <a:cs typeface="Times New Roman" panose="02020603050405020304" pitchFamily="18" charset="0"/>
                </a:rPr>
                <a:t>现    态</a:t>
              </a:r>
            </a:p>
          </p:txBody>
        </p:sp>
        <p:sp>
          <p:nvSpPr>
            <p:cNvPr id="517230" name="Rectangle 110"/>
            <p:cNvSpPr>
              <a:spLocks noChangeArrowheads="1"/>
            </p:cNvSpPr>
            <p:nvPr/>
          </p:nvSpPr>
          <p:spPr bwMode="auto">
            <a:xfrm>
              <a:off x="665" y="1183"/>
              <a:ext cx="630" cy="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1600">
                  <a:solidFill>
                    <a:schemeClr val="folHlink"/>
                  </a:solidFill>
                  <a:latin typeface="楷体_GB2312" pitchFamily="49" charset="-122"/>
                  <a:ea typeface="楷体_GB2312" pitchFamily="49" charset="-122"/>
                  <a:cs typeface="Times New Roman" panose="02020603050405020304" pitchFamily="18" charset="0"/>
                </a:rPr>
                <a:t>计数脉冲</a:t>
              </a:r>
              <a:r>
                <a:rPr lang="en-US" altLang="zh-CN" sz="1600" i="1">
                  <a:solidFill>
                    <a:schemeClr val="folHlink"/>
                  </a:solidFill>
                  <a:latin typeface="Times New Roman" panose="02020603050405020304" pitchFamily="18" charset="0"/>
                  <a:ea typeface="楷体_GB2312" pitchFamily="49" charset="-122"/>
                  <a:cs typeface="Times New Roman" panose="02020603050405020304" pitchFamily="18" charset="0"/>
                </a:rPr>
                <a:t>CP</a:t>
              </a:r>
              <a:r>
                <a:rPr lang="zh-CN" altLang="en-US" sz="1600">
                  <a:solidFill>
                    <a:schemeClr val="folHlink"/>
                  </a:solidFill>
                  <a:latin typeface="楷体_GB2312" pitchFamily="49" charset="-122"/>
                  <a:ea typeface="楷体_GB2312" pitchFamily="49" charset="-122"/>
                  <a:cs typeface="Times New Roman" panose="02020603050405020304" pitchFamily="18" charset="0"/>
                </a:rPr>
                <a:t>的顺序</a:t>
              </a:r>
            </a:p>
          </p:txBody>
        </p:sp>
        <p:sp>
          <p:nvSpPr>
            <p:cNvPr id="517231" name="Line 111"/>
            <p:cNvSpPr>
              <a:spLocks noChangeShapeType="1"/>
            </p:cNvSpPr>
            <p:nvPr/>
          </p:nvSpPr>
          <p:spPr bwMode="auto">
            <a:xfrm>
              <a:off x="664" y="1183"/>
              <a:ext cx="3970"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7232" name="Line 112"/>
            <p:cNvSpPr>
              <a:spLocks noChangeShapeType="1"/>
            </p:cNvSpPr>
            <p:nvPr/>
          </p:nvSpPr>
          <p:spPr bwMode="auto">
            <a:xfrm>
              <a:off x="664" y="3837"/>
              <a:ext cx="3970"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7233" name="Line 113"/>
            <p:cNvSpPr>
              <a:spLocks noChangeShapeType="1"/>
            </p:cNvSpPr>
            <p:nvPr/>
          </p:nvSpPr>
          <p:spPr bwMode="auto">
            <a:xfrm>
              <a:off x="664" y="1183"/>
              <a:ext cx="0" cy="2654"/>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7234" name="Line 114"/>
            <p:cNvSpPr>
              <a:spLocks noChangeShapeType="1"/>
            </p:cNvSpPr>
            <p:nvPr/>
          </p:nvSpPr>
          <p:spPr bwMode="auto">
            <a:xfrm>
              <a:off x="4634" y="1183"/>
              <a:ext cx="0" cy="2654"/>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7235" name="Line 115"/>
            <p:cNvSpPr>
              <a:spLocks noChangeShapeType="1"/>
            </p:cNvSpPr>
            <p:nvPr/>
          </p:nvSpPr>
          <p:spPr bwMode="auto">
            <a:xfrm>
              <a:off x="664" y="1815"/>
              <a:ext cx="397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7236" name="Line 116"/>
            <p:cNvSpPr>
              <a:spLocks noChangeShapeType="1"/>
            </p:cNvSpPr>
            <p:nvPr/>
          </p:nvSpPr>
          <p:spPr bwMode="auto">
            <a:xfrm>
              <a:off x="1294" y="1183"/>
              <a:ext cx="0" cy="265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7237" name="Line 117"/>
            <p:cNvSpPr>
              <a:spLocks noChangeShapeType="1"/>
            </p:cNvSpPr>
            <p:nvPr/>
          </p:nvSpPr>
          <p:spPr bwMode="auto">
            <a:xfrm>
              <a:off x="1592" y="1384"/>
              <a:ext cx="0" cy="431"/>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7238" name="Line 118"/>
            <p:cNvSpPr>
              <a:spLocks noChangeShapeType="1"/>
            </p:cNvSpPr>
            <p:nvPr/>
          </p:nvSpPr>
          <p:spPr bwMode="auto">
            <a:xfrm>
              <a:off x="1294" y="1384"/>
              <a:ext cx="334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7239" name="Line 119"/>
            <p:cNvSpPr>
              <a:spLocks noChangeShapeType="1"/>
            </p:cNvSpPr>
            <p:nvPr/>
          </p:nvSpPr>
          <p:spPr bwMode="auto">
            <a:xfrm>
              <a:off x="2483" y="1183"/>
              <a:ext cx="0" cy="265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7240" name="Line 120"/>
            <p:cNvSpPr>
              <a:spLocks noChangeShapeType="1"/>
            </p:cNvSpPr>
            <p:nvPr/>
          </p:nvSpPr>
          <p:spPr bwMode="auto">
            <a:xfrm>
              <a:off x="1889" y="1384"/>
              <a:ext cx="0" cy="2453"/>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7241" name="Line 121"/>
            <p:cNvSpPr>
              <a:spLocks noChangeShapeType="1"/>
            </p:cNvSpPr>
            <p:nvPr/>
          </p:nvSpPr>
          <p:spPr bwMode="auto">
            <a:xfrm>
              <a:off x="2178" y="1427"/>
              <a:ext cx="0" cy="431"/>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7242" name="Line 122"/>
            <p:cNvSpPr>
              <a:spLocks noChangeShapeType="1"/>
            </p:cNvSpPr>
            <p:nvPr/>
          </p:nvSpPr>
          <p:spPr bwMode="auto">
            <a:xfrm>
              <a:off x="2995" y="1384"/>
              <a:ext cx="0" cy="2453"/>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7243" name="Line 123"/>
            <p:cNvSpPr>
              <a:spLocks noChangeShapeType="1"/>
            </p:cNvSpPr>
            <p:nvPr/>
          </p:nvSpPr>
          <p:spPr bwMode="auto">
            <a:xfrm>
              <a:off x="3540" y="1384"/>
              <a:ext cx="0" cy="2453"/>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7244" name="Line 124"/>
            <p:cNvSpPr>
              <a:spLocks noChangeShapeType="1"/>
            </p:cNvSpPr>
            <p:nvPr/>
          </p:nvSpPr>
          <p:spPr bwMode="auto">
            <a:xfrm>
              <a:off x="4067" y="1384"/>
              <a:ext cx="0" cy="2453"/>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7245" name="Line 125"/>
            <p:cNvSpPr>
              <a:spLocks noChangeShapeType="1"/>
            </p:cNvSpPr>
            <p:nvPr/>
          </p:nvSpPr>
          <p:spPr bwMode="auto">
            <a:xfrm>
              <a:off x="664" y="2017"/>
              <a:ext cx="397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7246" name="Line 126"/>
            <p:cNvSpPr>
              <a:spLocks noChangeShapeType="1"/>
            </p:cNvSpPr>
            <p:nvPr/>
          </p:nvSpPr>
          <p:spPr bwMode="auto">
            <a:xfrm>
              <a:off x="1592" y="1815"/>
              <a:ext cx="0" cy="2022"/>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7247" name="Line 127"/>
            <p:cNvSpPr>
              <a:spLocks noChangeShapeType="1"/>
            </p:cNvSpPr>
            <p:nvPr/>
          </p:nvSpPr>
          <p:spPr bwMode="auto">
            <a:xfrm>
              <a:off x="2186" y="1815"/>
              <a:ext cx="0" cy="2022"/>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7248" name="Line 128"/>
            <p:cNvSpPr>
              <a:spLocks noChangeShapeType="1"/>
            </p:cNvSpPr>
            <p:nvPr/>
          </p:nvSpPr>
          <p:spPr bwMode="auto">
            <a:xfrm>
              <a:off x="664" y="2219"/>
              <a:ext cx="397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7249" name="Line 129"/>
            <p:cNvSpPr>
              <a:spLocks noChangeShapeType="1"/>
            </p:cNvSpPr>
            <p:nvPr/>
          </p:nvSpPr>
          <p:spPr bwMode="auto">
            <a:xfrm>
              <a:off x="664" y="2422"/>
              <a:ext cx="397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7250" name="Line 130"/>
            <p:cNvSpPr>
              <a:spLocks noChangeShapeType="1"/>
            </p:cNvSpPr>
            <p:nvPr/>
          </p:nvSpPr>
          <p:spPr bwMode="auto">
            <a:xfrm>
              <a:off x="664" y="2624"/>
              <a:ext cx="397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7251" name="Line 131"/>
            <p:cNvSpPr>
              <a:spLocks noChangeShapeType="1"/>
            </p:cNvSpPr>
            <p:nvPr/>
          </p:nvSpPr>
          <p:spPr bwMode="auto">
            <a:xfrm>
              <a:off x="664" y="2826"/>
              <a:ext cx="397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7252" name="Line 132"/>
            <p:cNvSpPr>
              <a:spLocks noChangeShapeType="1"/>
            </p:cNvSpPr>
            <p:nvPr/>
          </p:nvSpPr>
          <p:spPr bwMode="auto">
            <a:xfrm>
              <a:off x="664" y="3028"/>
              <a:ext cx="397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7253" name="Line 133"/>
            <p:cNvSpPr>
              <a:spLocks noChangeShapeType="1"/>
            </p:cNvSpPr>
            <p:nvPr/>
          </p:nvSpPr>
          <p:spPr bwMode="auto">
            <a:xfrm>
              <a:off x="664" y="3230"/>
              <a:ext cx="397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7254" name="Line 134"/>
            <p:cNvSpPr>
              <a:spLocks noChangeShapeType="1"/>
            </p:cNvSpPr>
            <p:nvPr/>
          </p:nvSpPr>
          <p:spPr bwMode="auto">
            <a:xfrm>
              <a:off x="664" y="3433"/>
              <a:ext cx="397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7255" name="Line 135"/>
            <p:cNvSpPr>
              <a:spLocks noChangeShapeType="1"/>
            </p:cNvSpPr>
            <p:nvPr/>
          </p:nvSpPr>
          <p:spPr bwMode="auto">
            <a:xfrm>
              <a:off x="664" y="3635"/>
              <a:ext cx="397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17256" name="Rectangle 136"/>
          <p:cNvSpPr>
            <a:spLocks noChangeArrowheads="1"/>
          </p:cNvSpPr>
          <p:nvPr/>
        </p:nvSpPr>
        <p:spPr bwMode="auto">
          <a:xfrm>
            <a:off x="539750" y="333375"/>
            <a:ext cx="7793038"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lgn="l">
              <a:defRPr sz="3800" b="1">
                <a:solidFill>
                  <a:schemeClr val="tx2"/>
                </a:solidFill>
                <a:latin typeface="Arial Narrow" panose="020B0606020202030204" pitchFamily="34" charset="0"/>
                <a:ea typeface="宋体" panose="02010600030101010101" pitchFamily="2" charset="-122"/>
              </a:defRPr>
            </a:lvl1pPr>
            <a:lvl2pPr algn="l">
              <a:defRPr sz="3800" b="1">
                <a:solidFill>
                  <a:schemeClr val="tx2"/>
                </a:solidFill>
                <a:latin typeface="Arial Narrow" panose="020B0606020202030204" pitchFamily="34" charset="0"/>
                <a:ea typeface="宋体" panose="02010600030101010101" pitchFamily="2" charset="-122"/>
              </a:defRPr>
            </a:lvl2pPr>
            <a:lvl3pPr algn="l">
              <a:defRPr sz="3800" b="1">
                <a:solidFill>
                  <a:schemeClr val="tx2"/>
                </a:solidFill>
                <a:latin typeface="Arial Narrow" panose="020B0606020202030204" pitchFamily="34" charset="0"/>
                <a:ea typeface="宋体" panose="02010600030101010101" pitchFamily="2" charset="-122"/>
              </a:defRPr>
            </a:lvl3pPr>
            <a:lvl4pPr algn="l">
              <a:defRPr sz="3800" b="1">
                <a:solidFill>
                  <a:schemeClr val="tx2"/>
                </a:solidFill>
                <a:latin typeface="Arial Narrow" panose="020B0606020202030204" pitchFamily="34" charset="0"/>
                <a:ea typeface="宋体" panose="02010600030101010101" pitchFamily="2" charset="-122"/>
              </a:defRPr>
            </a:lvl4pPr>
            <a:lvl5pPr algn="l">
              <a:defRPr sz="3800" b="1">
                <a:solidFill>
                  <a:schemeClr val="tx2"/>
                </a:solidFill>
                <a:latin typeface="Arial Narrow" panose="020B0606020202030204" pitchFamily="34" charset="0"/>
                <a:ea typeface="宋体" panose="02010600030101010101" pitchFamily="2" charset="-122"/>
              </a:defRPr>
            </a:lvl5pPr>
            <a:lvl6pPr marL="4572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6pPr>
            <a:lvl7pPr marL="9144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7pPr>
            <a:lvl8pPr marL="13716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8pPr>
            <a:lvl9pPr marL="1828800" fontAlgn="base">
              <a:spcBef>
                <a:spcPct val="0"/>
              </a:spcBef>
              <a:spcAft>
                <a:spcPct val="0"/>
              </a:spcAft>
              <a:defRPr sz="3800" b="1">
                <a:solidFill>
                  <a:schemeClr val="tx2"/>
                </a:solidFill>
                <a:latin typeface="Arial Narrow" panose="020B0606020202030204" pitchFamily="34" charset="0"/>
                <a:ea typeface="宋体" panose="02010600030101010101" pitchFamily="2" charset="-122"/>
              </a:defRPr>
            </a:lvl9pPr>
          </a:lstStyle>
          <a:p>
            <a:r>
              <a:rPr lang="en-US" altLang="zh-CN" sz="3200">
                <a:solidFill>
                  <a:schemeClr val="accent2"/>
                </a:solidFill>
                <a:effectLst>
                  <a:outerShdw blurRad="38100" dist="38100" dir="2700000" algn="tl">
                    <a:srgbClr val="C0C0C0"/>
                  </a:outerShdw>
                </a:effectLst>
                <a:latin typeface="Times New Roman" panose="02020603050405020304" pitchFamily="18" charset="0"/>
              </a:rPr>
              <a:t>6.3.2  </a:t>
            </a:r>
            <a:r>
              <a:rPr lang="zh-CN" altLang="en-US" sz="3200">
                <a:solidFill>
                  <a:schemeClr val="accent2"/>
                </a:solidFill>
                <a:effectLst>
                  <a:outerShdw blurRad="38100" dist="38100" dir="2700000" algn="tl">
                    <a:srgbClr val="C0C0C0"/>
                  </a:outerShdw>
                </a:effectLst>
                <a:latin typeface="Times New Roman" panose="02020603050405020304" pitchFamily="18" charset="0"/>
              </a:rPr>
              <a:t>同步时序逻辑电路设计举例</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entr" presetSubtype="0" fill="hold" nodeType="afterEffect">
                                  <p:stCondLst>
                                    <p:cond delay="0"/>
                                  </p:stCondLst>
                                  <p:childTnLst>
                                    <p:set>
                                      <p:cBhvr>
                                        <p:cTn id="6" dur="1" fill="hold">
                                          <p:stCondLst>
                                            <p:cond delay="0"/>
                                          </p:stCondLst>
                                        </p:cTn>
                                        <p:tgtEl>
                                          <p:spTgt spid="517257"/>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517123"/>
                                        </p:tgtEl>
                                        <p:attrNameLst>
                                          <p:attrName>style.visibility</p:attrName>
                                        </p:attrNameLst>
                                      </p:cBhvr>
                                      <p:to>
                                        <p:strVal val="visible"/>
                                      </p:to>
                                    </p:set>
                                    <p:animEffect transition="in" filter="wipe(up)">
                                      <p:cBhvr>
                                        <p:cTn id="10" dur="500"/>
                                        <p:tgtEl>
                                          <p:spTgt spid="517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12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Line 2"/>
          <p:cNvSpPr>
            <a:spLocks noChangeShapeType="1"/>
          </p:cNvSpPr>
          <p:nvPr/>
        </p:nvSpPr>
        <p:spPr bwMode="auto">
          <a:xfrm>
            <a:off x="450850" y="1352550"/>
            <a:ext cx="8240713"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8147" name="Line 3"/>
          <p:cNvSpPr>
            <a:spLocks noChangeShapeType="1"/>
          </p:cNvSpPr>
          <p:nvPr/>
        </p:nvSpPr>
        <p:spPr bwMode="auto">
          <a:xfrm>
            <a:off x="463550" y="5591354"/>
            <a:ext cx="8212138"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8148" name="Line 4"/>
          <p:cNvSpPr>
            <a:spLocks noChangeShapeType="1"/>
          </p:cNvSpPr>
          <p:nvPr/>
        </p:nvSpPr>
        <p:spPr bwMode="auto">
          <a:xfrm>
            <a:off x="463550" y="2368550"/>
            <a:ext cx="8212138" cy="17463"/>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8149" name="Line 5"/>
          <p:cNvSpPr>
            <a:spLocks noChangeShapeType="1"/>
          </p:cNvSpPr>
          <p:nvPr/>
        </p:nvSpPr>
        <p:spPr bwMode="auto">
          <a:xfrm>
            <a:off x="463550" y="2689225"/>
            <a:ext cx="824865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518150" name="Group 6"/>
          <p:cNvGrpSpPr>
            <a:grpSpLocks/>
          </p:cNvGrpSpPr>
          <p:nvPr/>
        </p:nvGrpSpPr>
        <p:grpSpPr bwMode="auto">
          <a:xfrm>
            <a:off x="463550" y="1365250"/>
            <a:ext cx="6302375" cy="4225925"/>
            <a:chOff x="43" y="1154"/>
            <a:chExt cx="3970" cy="2662"/>
          </a:xfrm>
        </p:grpSpPr>
        <p:graphicFrame>
          <p:nvGraphicFramePr>
            <p:cNvPr id="518151" name="Object 7"/>
            <p:cNvGraphicFramePr>
              <a:graphicFrameLocks noChangeAspect="1"/>
            </p:cNvGraphicFramePr>
            <p:nvPr/>
          </p:nvGraphicFramePr>
          <p:xfrm>
            <a:off x="630" y="1426"/>
            <a:ext cx="334" cy="359"/>
          </p:xfrm>
          <a:graphic>
            <a:graphicData uri="http://schemas.openxmlformats.org/presentationml/2006/ole">
              <mc:AlternateContent xmlns:mc="http://schemas.openxmlformats.org/markup-compatibility/2006">
                <mc:Choice xmlns:v="urn:schemas-microsoft-com:vml" Requires="v">
                  <p:oleObj spid="_x0000_s518986" name="公式" r:id="rId3" imgW="203040" imgH="215640" progId="Equation.3">
                    <p:embed/>
                  </p:oleObj>
                </mc:Choice>
                <mc:Fallback>
                  <p:oleObj name="公式" r:id="rId3" imgW="203040" imgH="21564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 y="1426"/>
                          <a:ext cx="334" cy="3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8152" name="Object 8"/>
            <p:cNvGraphicFramePr>
              <a:graphicFrameLocks noChangeAspect="1"/>
            </p:cNvGraphicFramePr>
            <p:nvPr/>
          </p:nvGraphicFramePr>
          <p:xfrm>
            <a:off x="941" y="1426"/>
            <a:ext cx="347" cy="372"/>
          </p:xfrm>
          <a:graphic>
            <a:graphicData uri="http://schemas.openxmlformats.org/presentationml/2006/ole">
              <mc:AlternateContent xmlns:mc="http://schemas.openxmlformats.org/markup-compatibility/2006">
                <mc:Choice xmlns:v="urn:schemas-microsoft-com:vml" Requires="v">
                  <p:oleObj spid="_x0000_s518987" name="公式" r:id="rId5" imgW="203040" imgH="215640" progId="Equation.3">
                    <p:embed/>
                  </p:oleObj>
                </mc:Choice>
                <mc:Fallback>
                  <p:oleObj name="公式" r:id="rId5" imgW="203040" imgH="21564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1" y="1426"/>
                          <a:ext cx="347" cy="3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8153" name="Object 9"/>
            <p:cNvGraphicFramePr>
              <a:graphicFrameLocks noChangeAspect="1"/>
            </p:cNvGraphicFramePr>
            <p:nvPr/>
          </p:nvGraphicFramePr>
          <p:xfrm>
            <a:off x="1273" y="1426"/>
            <a:ext cx="319" cy="358"/>
          </p:xfrm>
          <a:graphic>
            <a:graphicData uri="http://schemas.openxmlformats.org/presentationml/2006/ole">
              <mc:AlternateContent xmlns:mc="http://schemas.openxmlformats.org/markup-compatibility/2006">
                <mc:Choice xmlns:v="urn:schemas-microsoft-com:vml" Requires="v">
                  <p:oleObj spid="_x0000_s518988" name="公式" r:id="rId7" imgW="203040" imgH="215640" progId="Equation.3">
                    <p:embed/>
                  </p:oleObj>
                </mc:Choice>
                <mc:Fallback>
                  <p:oleObj name="公式" r:id="rId7" imgW="203040" imgH="215640"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73" y="1426"/>
                          <a:ext cx="319" cy="3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8154" name="Object 10"/>
            <p:cNvGraphicFramePr>
              <a:graphicFrameLocks noChangeAspect="1"/>
            </p:cNvGraphicFramePr>
            <p:nvPr/>
          </p:nvGraphicFramePr>
          <p:xfrm>
            <a:off x="1525" y="1426"/>
            <a:ext cx="354" cy="358"/>
          </p:xfrm>
          <a:graphic>
            <a:graphicData uri="http://schemas.openxmlformats.org/presentationml/2006/ole">
              <mc:AlternateContent xmlns:mc="http://schemas.openxmlformats.org/markup-compatibility/2006">
                <mc:Choice xmlns:v="urn:schemas-microsoft-com:vml" Requires="v">
                  <p:oleObj spid="_x0000_s518989" name="公式" r:id="rId9" imgW="203040" imgH="215640" progId="Equation.3">
                    <p:embed/>
                  </p:oleObj>
                </mc:Choice>
                <mc:Fallback>
                  <p:oleObj name="公式" r:id="rId9" imgW="203040" imgH="215640"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25" y="1426"/>
                          <a:ext cx="354" cy="3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8155" name="Object 11"/>
            <p:cNvGraphicFramePr>
              <a:graphicFrameLocks noChangeAspect="1"/>
            </p:cNvGraphicFramePr>
            <p:nvPr/>
          </p:nvGraphicFramePr>
          <p:xfrm>
            <a:off x="1872" y="1449"/>
            <a:ext cx="463" cy="333"/>
          </p:xfrm>
          <a:graphic>
            <a:graphicData uri="http://schemas.openxmlformats.org/presentationml/2006/ole">
              <mc:AlternateContent xmlns:mc="http://schemas.openxmlformats.org/markup-compatibility/2006">
                <mc:Choice xmlns:v="urn:schemas-microsoft-com:vml" Requires="v">
                  <p:oleObj spid="_x0000_s518990" name="公式" r:id="rId11" imgW="304560" imgH="215640" progId="Equation.3">
                    <p:embed/>
                  </p:oleObj>
                </mc:Choice>
                <mc:Fallback>
                  <p:oleObj name="公式" r:id="rId11" imgW="304560" imgH="215640" progId="Equation.3">
                    <p:embed/>
                    <p:pic>
                      <p:nvPicPr>
                        <p:cNvPr id="0"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72" y="1449"/>
                          <a:ext cx="463" cy="3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8156" name="Object 12"/>
            <p:cNvGraphicFramePr>
              <a:graphicFrameLocks noChangeAspect="1"/>
            </p:cNvGraphicFramePr>
            <p:nvPr/>
          </p:nvGraphicFramePr>
          <p:xfrm>
            <a:off x="2406" y="1441"/>
            <a:ext cx="428" cy="339"/>
          </p:xfrm>
          <a:graphic>
            <a:graphicData uri="http://schemas.openxmlformats.org/presentationml/2006/ole">
              <mc:AlternateContent xmlns:mc="http://schemas.openxmlformats.org/markup-compatibility/2006">
                <mc:Choice xmlns:v="urn:schemas-microsoft-com:vml" Requires="v">
                  <p:oleObj spid="_x0000_s518991" name="公式" r:id="rId13" imgW="304560" imgH="215640" progId="Equation.3">
                    <p:embed/>
                  </p:oleObj>
                </mc:Choice>
                <mc:Fallback>
                  <p:oleObj name="公式" r:id="rId13" imgW="304560" imgH="215640" progId="Equation.3">
                    <p:embed/>
                    <p:pic>
                      <p:nvPicPr>
                        <p:cNvPr id="0"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06" y="1441"/>
                          <a:ext cx="428" cy="3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8157" name="Object 13"/>
            <p:cNvGraphicFramePr>
              <a:graphicFrameLocks noChangeAspect="1"/>
            </p:cNvGraphicFramePr>
            <p:nvPr/>
          </p:nvGraphicFramePr>
          <p:xfrm>
            <a:off x="2942" y="1440"/>
            <a:ext cx="459" cy="325"/>
          </p:xfrm>
          <a:graphic>
            <a:graphicData uri="http://schemas.openxmlformats.org/presentationml/2006/ole">
              <mc:AlternateContent xmlns:mc="http://schemas.openxmlformats.org/markup-compatibility/2006">
                <mc:Choice xmlns:v="urn:schemas-microsoft-com:vml" Requires="v">
                  <p:oleObj spid="_x0000_s518992" name="公式" r:id="rId15" imgW="304560" imgH="215640" progId="Equation.3">
                    <p:embed/>
                  </p:oleObj>
                </mc:Choice>
                <mc:Fallback>
                  <p:oleObj name="公式" r:id="rId15" imgW="304560" imgH="215640" progId="Equation.3">
                    <p:embed/>
                    <p:pic>
                      <p:nvPicPr>
                        <p:cNvPr id="0" name="Object 1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42" y="1440"/>
                          <a:ext cx="459" cy="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8158" name="Object 14"/>
            <p:cNvGraphicFramePr>
              <a:graphicFrameLocks noChangeAspect="1"/>
            </p:cNvGraphicFramePr>
            <p:nvPr/>
          </p:nvGraphicFramePr>
          <p:xfrm>
            <a:off x="3477" y="1456"/>
            <a:ext cx="468" cy="338"/>
          </p:xfrm>
          <a:graphic>
            <a:graphicData uri="http://schemas.openxmlformats.org/presentationml/2006/ole">
              <mc:AlternateContent xmlns:mc="http://schemas.openxmlformats.org/markup-compatibility/2006">
                <mc:Choice xmlns:v="urn:schemas-microsoft-com:vml" Requires="v">
                  <p:oleObj spid="_x0000_s518993" name="公式" r:id="rId17" imgW="304560" imgH="215640" progId="Equation.3">
                    <p:embed/>
                  </p:oleObj>
                </mc:Choice>
                <mc:Fallback>
                  <p:oleObj name="公式" r:id="rId17" imgW="304560" imgH="215640" progId="Equation.3">
                    <p:embed/>
                    <p:pic>
                      <p:nvPicPr>
                        <p:cNvPr id="0" name="Object 1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477" y="1456"/>
                          <a:ext cx="468" cy="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8159" name="Rectangle 15"/>
            <p:cNvSpPr>
              <a:spLocks noChangeArrowheads="1"/>
            </p:cNvSpPr>
            <p:nvPr/>
          </p:nvSpPr>
          <p:spPr bwMode="auto">
            <a:xfrm>
              <a:off x="3446" y="3606"/>
              <a:ext cx="56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518160" name="Rectangle 16"/>
            <p:cNvSpPr>
              <a:spLocks noChangeArrowheads="1"/>
            </p:cNvSpPr>
            <p:nvPr/>
          </p:nvSpPr>
          <p:spPr bwMode="auto">
            <a:xfrm>
              <a:off x="2919" y="3606"/>
              <a:ext cx="52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518161" name="Rectangle 17"/>
            <p:cNvSpPr>
              <a:spLocks noChangeArrowheads="1"/>
            </p:cNvSpPr>
            <p:nvPr/>
          </p:nvSpPr>
          <p:spPr bwMode="auto">
            <a:xfrm>
              <a:off x="2374" y="3606"/>
              <a:ext cx="545"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518162" name="Rectangle 18"/>
            <p:cNvSpPr>
              <a:spLocks noChangeArrowheads="1"/>
            </p:cNvSpPr>
            <p:nvPr/>
          </p:nvSpPr>
          <p:spPr bwMode="auto">
            <a:xfrm>
              <a:off x="1862" y="3606"/>
              <a:ext cx="512"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518163" name="Rectangle 19"/>
            <p:cNvSpPr>
              <a:spLocks noChangeArrowheads="1"/>
            </p:cNvSpPr>
            <p:nvPr/>
          </p:nvSpPr>
          <p:spPr bwMode="auto">
            <a:xfrm>
              <a:off x="1565" y="3606"/>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518164" name="Rectangle 20"/>
            <p:cNvSpPr>
              <a:spLocks noChangeArrowheads="1"/>
            </p:cNvSpPr>
            <p:nvPr/>
          </p:nvSpPr>
          <p:spPr bwMode="auto">
            <a:xfrm>
              <a:off x="1268" y="3606"/>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518165" name="Rectangle 21"/>
            <p:cNvSpPr>
              <a:spLocks noChangeArrowheads="1"/>
            </p:cNvSpPr>
            <p:nvPr/>
          </p:nvSpPr>
          <p:spPr bwMode="auto">
            <a:xfrm>
              <a:off x="971" y="3606"/>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518166" name="Rectangle 22"/>
            <p:cNvSpPr>
              <a:spLocks noChangeArrowheads="1"/>
            </p:cNvSpPr>
            <p:nvPr/>
          </p:nvSpPr>
          <p:spPr bwMode="auto">
            <a:xfrm>
              <a:off x="673" y="3606"/>
              <a:ext cx="298"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518167" name="Rectangle 23"/>
            <p:cNvSpPr>
              <a:spLocks noChangeArrowheads="1"/>
            </p:cNvSpPr>
            <p:nvPr/>
          </p:nvSpPr>
          <p:spPr bwMode="auto">
            <a:xfrm>
              <a:off x="43" y="3606"/>
              <a:ext cx="630"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b="0">
                  <a:solidFill>
                    <a:srgbClr val="000066"/>
                  </a:solidFill>
                  <a:latin typeface="Times New Roman" panose="02020603050405020304" pitchFamily="18" charset="0"/>
                  <a:cs typeface="Times New Roman" panose="02020603050405020304" pitchFamily="18" charset="0"/>
                </a:rPr>
                <a:t>9</a:t>
              </a:r>
              <a:endParaRPr lang="en-US" altLang="zh-CN" sz="2000" b="0">
                <a:solidFill>
                  <a:srgbClr val="000066"/>
                </a:solidFill>
                <a:latin typeface="Arial" panose="020B0604020202020204" pitchFamily="34" charset="0"/>
              </a:endParaRPr>
            </a:p>
          </p:txBody>
        </p:sp>
        <p:sp>
          <p:nvSpPr>
            <p:cNvPr id="518168" name="Rectangle 24"/>
            <p:cNvSpPr>
              <a:spLocks noChangeArrowheads="1"/>
            </p:cNvSpPr>
            <p:nvPr/>
          </p:nvSpPr>
          <p:spPr bwMode="auto">
            <a:xfrm>
              <a:off x="3446" y="3404"/>
              <a:ext cx="56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518169" name="Rectangle 25"/>
            <p:cNvSpPr>
              <a:spLocks noChangeArrowheads="1"/>
            </p:cNvSpPr>
            <p:nvPr/>
          </p:nvSpPr>
          <p:spPr bwMode="auto">
            <a:xfrm>
              <a:off x="2919" y="3404"/>
              <a:ext cx="52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518170" name="Rectangle 26"/>
            <p:cNvSpPr>
              <a:spLocks noChangeArrowheads="1"/>
            </p:cNvSpPr>
            <p:nvPr/>
          </p:nvSpPr>
          <p:spPr bwMode="auto">
            <a:xfrm>
              <a:off x="2374" y="3404"/>
              <a:ext cx="545"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518171" name="Rectangle 27"/>
            <p:cNvSpPr>
              <a:spLocks noChangeArrowheads="1"/>
            </p:cNvSpPr>
            <p:nvPr/>
          </p:nvSpPr>
          <p:spPr bwMode="auto">
            <a:xfrm>
              <a:off x="1862" y="3404"/>
              <a:ext cx="512"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518172" name="Rectangle 28"/>
            <p:cNvSpPr>
              <a:spLocks noChangeArrowheads="1"/>
            </p:cNvSpPr>
            <p:nvPr/>
          </p:nvSpPr>
          <p:spPr bwMode="auto">
            <a:xfrm>
              <a:off x="1565" y="3404"/>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518173" name="Rectangle 29"/>
            <p:cNvSpPr>
              <a:spLocks noChangeArrowheads="1"/>
            </p:cNvSpPr>
            <p:nvPr/>
          </p:nvSpPr>
          <p:spPr bwMode="auto">
            <a:xfrm>
              <a:off x="1268" y="3404"/>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518174" name="Rectangle 30"/>
            <p:cNvSpPr>
              <a:spLocks noChangeArrowheads="1"/>
            </p:cNvSpPr>
            <p:nvPr/>
          </p:nvSpPr>
          <p:spPr bwMode="auto">
            <a:xfrm>
              <a:off x="971" y="3404"/>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518175" name="Rectangle 31"/>
            <p:cNvSpPr>
              <a:spLocks noChangeArrowheads="1"/>
            </p:cNvSpPr>
            <p:nvPr/>
          </p:nvSpPr>
          <p:spPr bwMode="auto">
            <a:xfrm>
              <a:off x="673" y="3404"/>
              <a:ext cx="298"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518176" name="Rectangle 32"/>
            <p:cNvSpPr>
              <a:spLocks noChangeArrowheads="1"/>
            </p:cNvSpPr>
            <p:nvPr/>
          </p:nvSpPr>
          <p:spPr bwMode="auto">
            <a:xfrm>
              <a:off x="43" y="3404"/>
              <a:ext cx="630"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b="0">
                  <a:solidFill>
                    <a:srgbClr val="000066"/>
                  </a:solidFill>
                  <a:latin typeface="Times New Roman" panose="02020603050405020304" pitchFamily="18" charset="0"/>
                  <a:cs typeface="Times New Roman" panose="02020603050405020304" pitchFamily="18" charset="0"/>
                </a:rPr>
                <a:t>8</a:t>
              </a:r>
              <a:endParaRPr lang="en-US" altLang="zh-CN" sz="2000" b="0">
                <a:solidFill>
                  <a:srgbClr val="000066"/>
                </a:solidFill>
                <a:latin typeface="Arial" panose="020B0604020202020204" pitchFamily="34" charset="0"/>
              </a:endParaRPr>
            </a:p>
          </p:txBody>
        </p:sp>
        <p:sp>
          <p:nvSpPr>
            <p:cNvPr id="518177" name="Rectangle 33"/>
            <p:cNvSpPr>
              <a:spLocks noChangeArrowheads="1"/>
            </p:cNvSpPr>
            <p:nvPr/>
          </p:nvSpPr>
          <p:spPr bwMode="auto">
            <a:xfrm>
              <a:off x="3446" y="3201"/>
              <a:ext cx="567"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518178" name="Rectangle 34"/>
            <p:cNvSpPr>
              <a:spLocks noChangeArrowheads="1"/>
            </p:cNvSpPr>
            <p:nvPr/>
          </p:nvSpPr>
          <p:spPr bwMode="auto">
            <a:xfrm>
              <a:off x="2919" y="3201"/>
              <a:ext cx="527"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518179" name="Rectangle 35"/>
            <p:cNvSpPr>
              <a:spLocks noChangeArrowheads="1"/>
            </p:cNvSpPr>
            <p:nvPr/>
          </p:nvSpPr>
          <p:spPr bwMode="auto">
            <a:xfrm>
              <a:off x="2374" y="3201"/>
              <a:ext cx="545"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518180" name="Rectangle 36"/>
            <p:cNvSpPr>
              <a:spLocks noChangeArrowheads="1"/>
            </p:cNvSpPr>
            <p:nvPr/>
          </p:nvSpPr>
          <p:spPr bwMode="auto">
            <a:xfrm>
              <a:off x="1862" y="3201"/>
              <a:ext cx="512"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518181" name="Rectangle 37"/>
            <p:cNvSpPr>
              <a:spLocks noChangeArrowheads="1"/>
            </p:cNvSpPr>
            <p:nvPr/>
          </p:nvSpPr>
          <p:spPr bwMode="auto">
            <a:xfrm>
              <a:off x="1565" y="3201"/>
              <a:ext cx="297"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518182" name="Rectangle 38"/>
            <p:cNvSpPr>
              <a:spLocks noChangeArrowheads="1"/>
            </p:cNvSpPr>
            <p:nvPr/>
          </p:nvSpPr>
          <p:spPr bwMode="auto">
            <a:xfrm>
              <a:off x="1268" y="3201"/>
              <a:ext cx="297"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518183" name="Rectangle 39"/>
            <p:cNvSpPr>
              <a:spLocks noChangeArrowheads="1"/>
            </p:cNvSpPr>
            <p:nvPr/>
          </p:nvSpPr>
          <p:spPr bwMode="auto">
            <a:xfrm>
              <a:off x="971" y="3201"/>
              <a:ext cx="297"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518184" name="Rectangle 40"/>
            <p:cNvSpPr>
              <a:spLocks noChangeArrowheads="1"/>
            </p:cNvSpPr>
            <p:nvPr/>
          </p:nvSpPr>
          <p:spPr bwMode="auto">
            <a:xfrm>
              <a:off x="673" y="3201"/>
              <a:ext cx="298"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518185" name="Rectangle 41"/>
            <p:cNvSpPr>
              <a:spLocks noChangeArrowheads="1"/>
            </p:cNvSpPr>
            <p:nvPr/>
          </p:nvSpPr>
          <p:spPr bwMode="auto">
            <a:xfrm>
              <a:off x="43" y="3201"/>
              <a:ext cx="630"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b="0">
                  <a:solidFill>
                    <a:srgbClr val="000066"/>
                  </a:solidFill>
                  <a:latin typeface="Times New Roman" panose="02020603050405020304" pitchFamily="18" charset="0"/>
                  <a:cs typeface="Times New Roman" panose="02020603050405020304" pitchFamily="18" charset="0"/>
                </a:rPr>
                <a:t>7</a:t>
              </a:r>
              <a:endParaRPr lang="en-US" altLang="zh-CN" sz="2000" b="0">
                <a:solidFill>
                  <a:srgbClr val="000066"/>
                </a:solidFill>
                <a:latin typeface="Arial" panose="020B0604020202020204" pitchFamily="34" charset="0"/>
              </a:endParaRPr>
            </a:p>
          </p:txBody>
        </p:sp>
        <p:sp>
          <p:nvSpPr>
            <p:cNvPr id="518186" name="Rectangle 42"/>
            <p:cNvSpPr>
              <a:spLocks noChangeArrowheads="1"/>
            </p:cNvSpPr>
            <p:nvPr/>
          </p:nvSpPr>
          <p:spPr bwMode="auto">
            <a:xfrm>
              <a:off x="3446" y="2999"/>
              <a:ext cx="56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518187" name="Rectangle 43"/>
            <p:cNvSpPr>
              <a:spLocks noChangeArrowheads="1"/>
            </p:cNvSpPr>
            <p:nvPr/>
          </p:nvSpPr>
          <p:spPr bwMode="auto">
            <a:xfrm>
              <a:off x="2919" y="2999"/>
              <a:ext cx="52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518188" name="Rectangle 44"/>
            <p:cNvSpPr>
              <a:spLocks noChangeArrowheads="1"/>
            </p:cNvSpPr>
            <p:nvPr/>
          </p:nvSpPr>
          <p:spPr bwMode="auto">
            <a:xfrm>
              <a:off x="2374" y="2999"/>
              <a:ext cx="545"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518189" name="Rectangle 45"/>
            <p:cNvSpPr>
              <a:spLocks noChangeArrowheads="1"/>
            </p:cNvSpPr>
            <p:nvPr/>
          </p:nvSpPr>
          <p:spPr bwMode="auto">
            <a:xfrm>
              <a:off x="1862" y="2999"/>
              <a:ext cx="512"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518190" name="Rectangle 46"/>
            <p:cNvSpPr>
              <a:spLocks noChangeArrowheads="1"/>
            </p:cNvSpPr>
            <p:nvPr/>
          </p:nvSpPr>
          <p:spPr bwMode="auto">
            <a:xfrm>
              <a:off x="1565" y="2999"/>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518191" name="Rectangle 47"/>
            <p:cNvSpPr>
              <a:spLocks noChangeArrowheads="1"/>
            </p:cNvSpPr>
            <p:nvPr/>
          </p:nvSpPr>
          <p:spPr bwMode="auto">
            <a:xfrm>
              <a:off x="1268" y="2999"/>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518192" name="Rectangle 48"/>
            <p:cNvSpPr>
              <a:spLocks noChangeArrowheads="1"/>
            </p:cNvSpPr>
            <p:nvPr/>
          </p:nvSpPr>
          <p:spPr bwMode="auto">
            <a:xfrm>
              <a:off x="971" y="2999"/>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518193" name="Rectangle 49"/>
            <p:cNvSpPr>
              <a:spLocks noChangeArrowheads="1"/>
            </p:cNvSpPr>
            <p:nvPr/>
          </p:nvSpPr>
          <p:spPr bwMode="auto">
            <a:xfrm>
              <a:off x="673" y="2999"/>
              <a:ext cx="298"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518194" name="Rectangle 50"/>
            <p:cNvSpPr>
              <a:spLocks noChangeArrowheads="1"/>
            </p:cNvSpPr>
            <p:nvPr/>
          </p:nvSpPr>
          <p:spPr bwMode="auto">
            <a:xfrm>
              <a:off x="43" y="2999"/>
              <a:ext cx="630"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b="0">
                  <a:solidFill>
                    <a:srgbClr val="000066"/>
                  </a:solidFill>
                  <a:latin typeface="Times New Roman" panose="02020603050405020304" pitchFamily="18" charset="0"/>
                  <a:cs typeface="Times New Roman" panose="02020603050405020304" pitchFamily="18" charset="0"/>
                </a:rPr>
                <a:t>6</a:t>
              </a:r>
              <a:endParaRPr lang="en-US" altLang="zh-CN" sz="2000" b="0">
                <a:solidFill>
                  <a:srgbClr val="000066"/>
                </a:solidFill>
                <a:latin typeface="Arial" panose="020B0604020202020204" pitchFamily="34" charset="0"/>
              </a:endParaRPr>
            </a:p>
          </p:txBody>
        </p:sp>
        <p:sp>
          <p:nvSpPr>
            <p:cNvPr id="518195" name="Rectangle 51"/>
            <p:cNvSpPr>
              <a:spLocks noChangeArrowheads="1"/>
            </p:cNvSpPr>
            <p:nvPr/>
          </p:nvSpPr>
          <p:spPr bwMode="auto">
            <a:xfrm>
              <a:off x="3446" y="2797"/>
              <a:ext cx="56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518196" name="Rectangle 52"/>
            <p:cNvSpPr>
              <a:spLocks noChangeArrowheads="1"/>
            </p:cNvSpPr>
            <p:nvPr/>
          </p:nvSpPr>
          <p:spPr bwMode="auto">
            <a:xfrm>
              <a:off x="2919" y="2797"/>
              <a:ext cx="52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518197" name="Rectangle 53"/>
            <p:cNvSpPr>
              <a:spLocks noChangeArrowheads="1"/>
            </p:cNvSpPr>
            <p:nvPr/>
          </p:nvSpPr>
          <p:spPr bwMode="auto">
            <a:xfrm>
              <a:off x="2374" y="2797"/>
              <a:ext cx="545"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518198" name="Rectangle 54"/>
            <p:cNvSpPr>
              <a:spLocks noChangeArrowheads="1"/>
            </p:cNvSpPr>
            <p:nvPr/>
          </p:nvSpPr>
          <p:spPr bwMode="auto">
            <a:xfrm>
              <a:off x="1862" y="2797"/>
              <a:ext cx="512"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518199" name="Rectangle 55"/>
            <p:cNvSpPr>
              <a:spLocks noChangeArrowheads="1"/>
            </p:cNvSpPr>
            <p:nvPr/>
          </p:nvSpPr>
          <p:spPr bwMode="auto">
            <a:xfrm>
              <a:off x="1565" y="2797"/>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518200" name="Rectangle 56"/>
            <p:cNvSpPr>
              <a:spLocks noChangeArrowheads="1"/>
            </p:cNvSpPr>
            <p:nvPr/>
          </p:nvSpPr>
          <p:spPr bwMode="auto">
            <a:xfrm>
              <a:off x="1268" y="2797"/>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518201" name="Rectangle 57"/>
            <p:cNvSpPr>
              <a:spLocks noChangeArrowheads="1"/>
            </p:cNvSpPr>
            <p:nvPr/>
          </p:nvSpPr>
          <p:spPr bwMode="auto">
            <a:xfrm>
              <a:off x="971" y="2797"/>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518202" name="Rectangle 58"/>
            <p:cNvSpPr>
              <a:spLocks noChangeArrowheads="1"/>
            </p:cNvSpPr>
            <p:nvPr/>
          </p:nvSpPr>
          <p:spPr bwMode="auto">
            <a:xfrm>
              <a:off x="673" y="2797"/>
              <a:ext cx="298"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518203" name="Rectangle 59"/>
            <p:cNvSpPr>
              <a:spLocks noChangeArrowheads="1"/>
            </p:cNvSpPr>
            <p:nvPr/>
          </p:nvSpPr>
          <p:spPr bwMode="auto">
            <a:xfrm>
              <a:off x="43" y="2797"/>
              <a:ext cx="630"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b="0">
                  <a:solidFill>
                    <a:srgbClr val="000066"/>
                  </a:solidFill>
                  <a:latin typeface="Times New Roman" panose="02020603050405020304" pitchFamily="18" charset="0"/>
                  <a:cs typeface="Times New Roman" panose="02020603050405020304" pitchFamily="18" charset="0"/>
                </a:rPr>
                <a:t>5</a:t>
              </a:r>
              <a:endParaRPr lang="en-US" altLang="zh-CN" sz="2000" b="0">
                <a:solidFill>
                  <a:srgbClr val="000066"/>
                </a:solidFill>
                <a:latin typeface="Arial" panose="020B0604020202020204" pitchFamily="34" charset="0"/>
              </a:endParaRPr>
            </a:p>
          </p:txBody>
        </p:sp>
        <p:sp>
          <p:nvSpPr>
            <p:cNvPr id="518204" name="Rectangle 60"/>
            <p:cNvSpPr>
              <a:spLocks noChangeArrowheads="1"/>
            </p:cNvSpPr>
            <p:nvPr/>
          </p:nvSpPr>
          <p:spPr bwMode="auto">
            <a:xfrm>
              <a:off x="3446" y="2595"/>
              <a:ext cx="56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518205" name="Rectangle 61"/>
            <p:cNvSpPr>
              <a:spLocks noChangeArrowheads="1"/>
            </p:cNvSpPr>
            <p:nvPr/>
          </p:nvSpPr>
          <p:spPr bwMode="auto">
            <a:xfrm>
              <a:off x="2919" y="2595"/>
              <a:ext cx="52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518206" name="Rectangle 62"/>
            <p:cNvSpPr>
              <a:spLocks noChangeArrowheads="1"/>
            </p:cNvSpPr>
            <p:nvPr/>
          </p:nvSpPr>
          <p:spPr bwMode="auto">
            <a:xfrm>
              <a:off x="2374" y="2595"/>
              <a:ext cx="545"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518207" name="Rectangle 63"/>
            <p:cNvSpPr>
              <a:spLocks noChangeArrowheads="1"/>
            </p:cNvSpPr>
            <p:nvPr/>
          </p:nvSpPr>
          <p:spPr bwMode="auto">
            <a:xfrm>
              <a:off x="1862" y="2595"/>
              <a:ext cx="512"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518208" name="Rectangle 64"/>
            <p:cNvSpPr>
              <a:spLocks noChangeArrowheads="1"/>
            </p:cNvSpPr>
            <p:nvPr/>
          </p:nvSpPr>
          <p:spPr bwMode="auto">
            <a:xfrm>
              <a:off x="1565" y="2595"/>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518209" name="Rectangle 65"/>
            <p:cNvSpPr>
              <a:spLocks noChangeArrowheads="1"/>
            </p:cNvSpPr>
            <p:nvPr/>
          </p:nvSpPr>
          <p:spPr bwMode="auto">
            <a:xfrm>
              <a:off x="1268" y="2595"/>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518210" name="Rectangle 66"/>
            <p:cNvSpPr>
              <a:spLocks noChangeArrowheads="1"/>
            </p:cNvSpPr>
            <p:nvPr/>
          </p:nvSpPr>
          <p:spPr bwMode="auto">
            <a:xfrm>
              <a:off x="971" y="2595"/>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518211" name="Rectangle 67"/>
            <p:cNvSpPr>
              <a:spLocks noChangeArrowheads="1"/>
            </p:cNvSpPr>
            <p:nvPr/>
          </p:nvSpPr>
          <p:spPr bwMode="auto">
            <a:xfrm>
              <a:off x="673" y="2595"/>
              <a:ext cx="298"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518212" name="Rectangle 68"/>
            <p:cNvSpPr>
              <a:spLocks noChangeArrowheads="1"/>
            </p:cNvSpPr>
            <p:nvPr/>
          </p:nvSpPr>
          <p:spPr bwMode="auto">
            <a:xfrm>
              <a:off x="43" y="2595"/>
              <a:ext cx="630"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b="0">
                  <a:solidFill>
                    <a:srgbClr val="000066"/>
                  </a:solidFill>
                  <a:latin typeface="Times New Roman" panose="02020603050405020304" pitchFamily="18" charset="0"/>
                  <a:cs typeface="Times New Roman" panose="02020603050405020304" pitchFamily="18" charset="0"/>
                </a:rPr>
                <a:t>4</a:t>
              </a:r>
              <a:endParaRPr lang="en-US" altLang="zh-CN" sz="2000" b="0">
                <a:solidFill>
                  <a:srgbClr val="000066"/>
                </a:solidFill>
                <a:latin typeface="Arial" panose="020B0604020202020204" pitchFamily="34" charset="0"/>
              </a:endParaRPr>
            </a:p>
          </p:txBody>
        </p:sp>
        <p:sp>
          <p:nvSpPr>
            <p:cNvPr id="518213" name="Rectangle 69"/>
            <p:cNvSpPr>
              <a:spLocks noChangeArrowheads="1"/>
            </p:cNvSpPr>
            <p:nvPr/>
          </p:nvSpPr>
          <p:spPr bwMode="auto">
            <a:xfrm>
              <a:off x="3446" y="2393"/>
              <a:ext cx="56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518214" name="Rectangle 70"/>
            <p:cNvSpPr>
              <a:spLocks noChangeArrowheads="1"/>
            </p:cNvSpPr>
            <p:nvPr/>
          </p:nvSpPr>
          <p:spPr bwMode="auto">
            <a:xfrm>
              <a:off x="2919" y="2393"/>
              <a:ext cx="52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518215" name="Rectangle 71"/>
            <p:cNvSpPr>
              <a:spLocks noChangeArrowheads="1"/>
            </p:cNvSpPr>
            <p:nvPr/>
          </p:nvSpPr>
          <p:spPr bwMode="auto">
            <a:xfrm>
              <a:off x="2374" y="2393"/>
              <a:ext cx="545"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518216" name="Rectangle 72"/>
            <p:cNvSpPr>
              <a:spLocks noChangeArrowheads="1"/>
            </p:cNvSpPr>
            <p:nvPr/>
          </p:nvSpPr>
          <p:spPr bwMode="auto">
            <a:xfrm>
              <a:off x="1862" y="2393"/>
              <a:ext cx="512"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518217" name="Rectangle 73"/>
            <p:cNvSpPr>
              <a:spLocks noChangeArrowheads="1"/>
            </p:cNvSpPr>
            <p:nvPr/>
          </p:nvSpPr>
          <p:spPr bwMode="auto">
            <a:xfrm>
              <a:off x="1565" y="2393"/>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518218" name="Rectangle 74"/>
            <p:cNvSpPr>
              <a:spLocks noChangeArrowheads="1"/>
            </p:cNvSpPr>
            <p:nvPr/>
          </p:nvSpPr>
          <p:spPr bwMode="auto">
            <a:xfrm>
              <a:off x="1268" y="2393"/>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518219" name="Rectangle 75"/>
            <p:cNvSpPr>
              <a:spLocks noChangeArrowheads="1"/>
            </p:cNvSpPr>
            <p:nvPr/>
          </p:nvSpPr>
          <p:spPr bwMode="auto">
            <a:xfrm>
              <a:off x="971" y="2393"/>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518220" name="Rectangle 76"/>
            <p:cNvSpPr>
              <a:spLocks noChangeArrowheads="1"/>
            </p:cNvSpPr>
            <p:nvPr/>
          </p:nvSpPr>
          <p:spPr bwMode="auto">
            <a:xfrm>
              <a:off x="673" y="2393"/>
              <a:ext cx="298"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518221" name="Rectangle 77"/>
            <p:cNvSpPr>
              <a:spLocks noChangeArrowheads="1"/>
            </p:cNvSpPr>
            <p:nvPr/>
          </p:nvSpPr>
          <p:spPr bwMode="auto">
            <a:xfrm>
              <a:off x="43" y="2393"/>
              <a:ext cx="630"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b="0">
                  <a:solidFill>
                    <a:srgbClr val="000066"/>
                  </a:solidFill>
                  <a:latin typeface="Times New Roman" panose="02020603050405020304" pitchFamily="18" charset="0"/>
                  <a:cs typeface="Times New Roman" panose="02020603050405020304" pitchFamily="18" charset="0"/>
                </a:rPr>
                <a:t>3</a:t>
              </a:r>
              <a:endParaRPr lang="en-US" altLang="zh-CN" sz="2000" b="0">
                <a:solidFill>
                  <a:srgbClr val="000066"/>
                </a:solidFill>
                <a:latin typeface="Arial" panose="020B0604020202020204" pitchFamily="34" charset="0"/>
              </a:endParaRPr>
            </a:p>
          </p:txBody>
        </p:sp>
        <p:sp>
          <p:nvSpPr>
            <p:cNvPr id="518222" name="Rectangle 78"/>
            <p:cNvSpPr>
              <a:spLocks noChangeArrowheads="1"/>
            </p:cNvSpPr>
            <p:nvPr/>
          </p:nvSpPr>
          <p:spPr bwMode="auto">
            <a:xfrm>
              <a:off x="3446" y="2190"/>
              <a:ext cx="567"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518223" name="Rectangle 79"/>
            <p:cNvSpPr>
              <a:spLocks noChangeArrowheads="1"/>
            </p:cNvSpPr>
            <p:nvPr/>
          </p:nvSpPr>
          <p:spPr bwMode="auto">
            <a:xfrm>
              <a:off x="2919" y="2190"/>
              <a:ext cx="527"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518224" name="Rectangle 80"/>
            <p:cNvSpPr>
              <a:spLocks noChangeArrowheads="1"/>
            </p:cNvSpPr>
            <p:nvPr/>
          </p:nvSpPr>
          <p:spPr bwMode="auto">
            <a:xfrm>
              <a:off x="2374" y="2190"/>
              <a:ext cx="545"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518225" name="Rectangle 81"/>
            <p:cNvSpPr>
              <a:spLocks noChangeArrowheads="1"/>
            </p:cNvSpPr>
            <p:nvPr/>
          </p:nvSpPr>
          <p:spPr bwMode="auto">
            <a:xfrm>
              <a:off x="1862" y="2190"/>
              <a:ext cx="512"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518226" name="Rectangle 82"/>
            <p:cNvSpPr>
              <a:spLocks noChangeArrowheads="1"/>
            </p:cNvSpPr>
            <p:nvPr/>
          </p:nvSpPr>
          <p:spPr bwMode="auto">
            <a:xfrm>
              <a:off x="1565" y="2190"/>
              <a:ext cx="297"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518227" name="Rectangle 83"/>
            <p:cNvSpPr>
              <a:spLocks noChangeArrowheads="1"/>
            </p:cNvSpPr>
            <p:nvPr/>
          </p:nvSpPr>
          <p:spPr bwMode="auto">
            <a:xfrm>
              <a:off x="1268" y="2190"/>
              <a:ext cx="297"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518228" name="Rectangle 84"/>
            <p:cNvSpPr>
              <a:spLocks noChangeArrowheads="1"/>
            </p:cNvSpPr>
            <p:nvPr/>
          </p:nvSpPr>
          <p:spPr bwMode="auto">
            <a:xfrm>
              <a:off x="971" y="2190"/>
              <a:ext cx="297"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518229" name="Rectangle 85"/>
            <p:cNvSpPr>
              <a:spLocks noChangeArrowheads="1"/>
            </p:cNvSpPr>
            <p:nvPr/>
          </p:nvSpPr>
          <p:spPr bwMode="auto">
            <a:xfrm>
              <a:off x="673" y="2190"/>
              <a:ext cx="298"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518230" name="Rectangle 86"/>
            <p:cNvSpPr>
              <a:spLocks noChangeArrowheads="1"/>
            </p:cNvSpPr>
            <p:nvPr/>
          </p:nvSpPr>
          <p:spPr bwMode="auto">
            <a:xfrm>
              <a:off x="43" y="2190"/>
              <a:ext cx="630"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b="0">
                  <a:solidFill>
                    <a:srgbClr val="000066"/>
                  </a:solidFill>
                  <a:latin typeface="Times New Roman" panose="02020603050405020304" pitchFamily="18" charset="0"/>
                  <a:cs typeface="Times New Roman" panose="02020603050405020304" pitchFamily="18" charset="0"/>
                </a:rPr>
                <a:t>2</a:t>
              </a:r>
              <a:endParaRPr lang="en-US" altLang="zh-CN" sz="2000" b="0">
                <a:solidFill>
                  <a:srgbClr val="000066"/>
                </a:solidFill>
                <a:latin typeface="Arial" panose="020B0604020202020204" pitchFamily="34" charset="0"/>
              </a:endParaRPr>
            </a:p>
          </p:txBody>
        </p:sp>
        <p:sp>
          <p:nvSpPr>
            <p:cNvPr id="518231" name="Rectangle 87"/>
            <p:cNvSpPr>
              <a:spLocks noChangeArrowheads="1"/>
            </p:cNvSpPr>
            <p:nvPr/>
          </p:nvSpPr>
          <p:spPr bwMode="auto">
            <a:xfrm>
              <a:off x="3446" y="1988"/>
              <a:ext cx="56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518232" name="Rectangle 88"/>
            <p:cNvSpPr>
              <a:spLocks noChangeArrowheads="1"/>
            </p:cNvSpPr>
            <p:nvPr/>
          </p:nvSpPr>
          <p:spPr bwMode="auto">
            <a:xfrm>
              <a:off x="2919" y="1988"/>
              <a:ext cx="52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518233" name="Rectangle 89"/>
            <p:cNvSpPr>
              <a:spLocks noChangeArrowheads="1"/>
            </p:cNvSpPr>
            <p:nvPr/>
          </p:nvSpPr>
          <p:spPr bwMode="auto">
            <a:xfrm>
              <a:off x="2374" y="1988"/>
              <a:ext cx="545"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518234" name="Rectangle 90"/>
            <p:cNvSpPr>
              <a:spLocks noChangeArrowheads="1"/>
            </p:cNvSpPr>
            <p:nvPr/>
          </p:nvSpPr>
          <p:spPr bwMode="auto">
            <a:xfrm>
              <a:off x="1862" y="1988"/>
              <a:ext cx="512"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518235" name="Rectangle 91"/>
            <p:cNvSpPr>
              <a:spLocks noChangeArrowheads="1"/>
            </p:cNvSpPr>
            <p:nvPr/>
          </p:nvSpPr>
          <p:spPr bwMode="auto">
            <a:xfrm>
              <a:off x="1565" y="1988"/>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518236" name="Rectangle 92"/>
            <p:cNvSpPr>
              <a:spLocks noChangeArrowheads="1"/>
            </p:cNvSpPr>
            <p:nvPr/>
          </p:nvSpPr>
          <p:spPr bwMode="auto">
            <a:xfrm>
              <a:off x="1268" y="1988"/>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518237" name="Rectangle 93"/>
            <p:cNvSpPr>
              <a:spLocks noChangeArrowheads="1"/>
            </p:cNvSpPr>
            <p:nvPr/>
          </p:nvSpPr>
          <p:spPr bwMode="auto">
            <a:xfrm>
              <a:off x="971" y="1988"/>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518238" name="Rectangle 94"/>
            <p:cNvSpPr>
              <a:spLocks noChangeArrowheads="1"/>
            </p:cNvSpPr>
            <p:nvPr/>
          </p:nvSpPr>
          <p:spPr bwMode="auto">
            <a:xfrm>
              <a:off x="673" y="1988"/>
              <a:ext cx="298"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518239" name="Rectangle 95"/>
            <p:cNvSpPr>
              <a:spLocks noChangeArrowheads="1"/>
            </p:cNvSpPr>
            <p:nvPr/>
          </p:nvSpPr>
          <p:spPr bwMode="auto">
            <a:xfrm>
              <a:off x="43" y="1988"/>
              <a:ext cx="630"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b="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518240" name="Rectangle 96"/>
            <p:cNvSpPr>
              <a:spLocks noChangeArrowheads="1"/>
            </p:cNvSpPr>
            <p:nvPr/>
          </p:nvSpPr>
          <p:spPr bwMode="auto">
            <a:xfrm>
              <a:off x="3446" y="1786"/>
              <a:ext cx="56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1</a:t>
              </a:r>
              <a:endParaRPr lang="en-US" altLang="zh-CN" sz="2000" b="0">
                <a:solidFill>
                  <a:srgbClr val="000066"/>
                </a:solidFill>
                <a:latin typeface="Arial" panose="020B0604020202020204" pitchFamily="34" charset="0"/>
              </a:endParaRPr>
            </a:p>
          </p:txBody>
        </p:sp>
        <p:sp>
          <p:nvSpPr>
            <p:cNvPr id="518241" name="Rectangle 97"/>
            <p:cNvSpPr>
              <a:spLocks noChangeArrowheads="1"/>
            </p:cNvSpPr>
            <p:nvPr/>
          </p:nvSpPr>
          <p:spPr bwMode="auto">
            <a:xfrm>
              <a:off x="2919" y="1786"/>
              <a:ext cx="52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518242" name="Rectangle 98"/>
            <p:cNvSpPr>
              <a:spLocks noChangeArrowheads="1"/>
            </p:cNvSpPr>
            <p:nvPr/>
          </p:nvSpPr>
          <p:spPr bwMode="auto">
            <a:xfrm>
              <a:off x="2374" y="1786"/>
              <a:ext cx="545"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518243" name="Rectangle 99"/>
            <p:cNvSpPr>
              <a:spLocks noChangeArrowheads="1"/>
            </p:cNvSpPr>
            <p:nvPr/>
          </p:nvSpPr>
          <p:spPr bwMode="auto">
            <a:xfrm>
              <a:off x="1862" y="1786"/>
              <a:ext cx="512"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518244" name="Rectangle 100"/>
            <p:cNvSpPr>
              <a:spLocks noChangeArrowheads="1"/>
            </p:cNvSpPr>
            <p:nvPr/>
          </p:nvSpPr>
          <p:spPr bwMode="auto">
            <a:xfrm>
              <a:off x="1565" y="1786"/>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518245" name="Rectangle 101"/>
            <p:cNvSpPr>
              <a:spLocks noChangeArrowheads="1"/>
            </p:cNvSpPr>
            <p:nvPr/>
          </p:nvSpPr>
          <p:spPr bwMode="auto">
            <a:xfrm>
              <a:off x="1268" y="1786"/>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518246" name="Rectangle 102"/>
            <p:cNvSpPr>
              <a:spLocks noChangeArrowheads="1"/>
            </p:cNvSpPr>
            <p:nvPr/>
          </p:nvSpPr>
          <p:spPr bwMode="auto">
            <a:xfrm>
              <a:off x="971" y="1786"/>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518247" name="Rectangle 103"/>
            <p:cNvSpPr>
              <a:spLocks noChangeArrowheads="1"/>
            </p:cNvSpPr>
            <p:nvPr/>
          </p:nvSpPr>
          <p:spPr bwMode="auto">
            <a:xfrm>
              <a:off x="673" y="1786"/>
              <a:ext cx="298"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518248" name="Rectangle 104"/>
            <p:cNvSpPr>
              <a:spLocks noChangeArrowheads="1"/>
            </p:cNvSpPr>
            <p:nvPr/>
          </p:nvSpPr>
          <p:spPr bwMode="auto">
            <a:xfrm>
              <a:off x="43" y="1786"/>
              <a:ext cx="630"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b="0">
                  <a:solidFill>
                    <a:srgbClr val="000066"/>
                  </a:solidFill>
                  <a:latin typeface="Times New Roman" panose="02020603050405020304" pitchFamily="18" charset="0"/>
                  <a:cs typeface="Times New Roman" panose="02020603050405020304" pitchFamily="18" charset="0"/>
                </a:rPr>
                <a:t>0</a:t>
              </a:r>
              <a:endParaRPr lang="en-US" altLang="zh-CN" sz="2000" b="0">
                <a:solidFill>
                  <a:srgbClr val="000066"/>
                </a:solidFill>
                <a:latin typeface="Arial" panose="020B0604020202020204" pitchFamily="34" charset="0"/>
              </a:endParaRPr>
            </a:p>
          </p:txBody>
        </p:sp>
        <p:sp>
          <p:nvSpPr>
            <p:cNvPr id="518249" name="Rectangle 105"/>
            <p:cNvSpPr>
              <a:spLocks noChangeArrowheads="1"/>
            </p:cNvSpPr>
            <p:nvPr/>
          </p:nvSpPr>
          <p:spPr bwMode="auto">
            <a:xfrm>
              <a:off x="1862" y="1154"/>
              <a:ext cx="2151"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1800">
                  <a:solidFill>
                    <a:srgbClr val="000066"/>
                  </a:solidFill>
                  <a:latin typeface="楷体_GB2312" pitchFamily="49" charset="-122"/>
                  <a:ea typeface="楷体_GB2312" pitchFamily="49" charset="-122"/>
                  <a:cs typeface="Times New Roman" panose="02020603050405020304" pitchFamily="18" charset="0"/>
                </a:rPr>
                <a:t>次 态</a:t>
              </a:r>
              <a:endParaRPr lang="zh-CN" altLang="en-US" sz="1800" b="0">
                <a:solidFill>
                  <a:srgbClr val="000066"/>
                </a:solidFill>
                <a:latin typeface="Arial" panose="020B0604020202020204" pitchFamily="34" charset="0"/>
                <a:ea typeface="楷体_GB2312" pitchFamily="49" charset="-122"/>
                <a:cs typeface="Times New Roman" panose="02020603050405020304" pitchFamily="18" charset="0"/>
              </a:endParaRPr>
            </a:p>
          </p:txBody>
        </p:sp>
        <p:sp>
          <p:nvSpPr>
            <p:cNvPr id="518250" name="Rectangle 106"/>
            <p:cNvSpPr>
              <a:spLocks noChangeArrowheads="1"/>
            </p:cNvSpPr>
            <p:nvPr/>
          </p:nvSpPr>
          <p:spPr bwMode="auto">
            <a:xfrm>
              <a:off x="673" y="1154"/>
              <a:ext cx="1189"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1800">
                  <a:solidFill>
                    <a:schemeClr val="folHlink"/>
                  </a:solidFill>
                  <a:latin typeface="楷体_GB2312" pitchFamily="49" charset="-122"/>
                  <a:ea typeface="楷体_GB2312" pitchFamily="49" charset="-122"/>
                  <a:cs typeface="Times New Roman" panose="02020603050405020304" pitchFamily="18" charset="0"/>
                </a:rPr>
                <a:t>现    态</a:t>
              </a:r>
            </a:p>
          </p:txBody>
        </p:sp>
        <p:sp>
          <p:nvSpPr>
            <p:cNvPr id="518251" name="Rectangle 107"/>
            <p:cNvSpPr>
              <a:spLocks noChangeArrowheads="1"/>
            </p:cNvSpPr>
            <p:nvPr/>
          </p:nvSpPr>
          <p:spPr bwMode="auto">
            <a:xfrm>
              <a:off x="44" y="1154"/>
              <a:ext cx="630" cy="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1600">
                  <a:solidFill>
                    <a:schemeClr val="folHlink"/>
                  </a:solidFill>
                  <a:latin typeface="楷体_GB2312" pitchFamily="49" charset="-122"/>
                  <a:ea typeface="楷体_GB2312" pitchFamily="49" charset="-122"/>
                  <a:cs typeface="Times New Roman" panose="02020603050405020304" pitchFamily="18" charset="0"/>
                </a:rPr>
                <a:t>计数脉冲</a:t>
              </a:r>
              <a:r>
                <a:rPr lang="en-US" altLang="zh-CN" sz="1600" i="1">
                  <a:solidFill>
                    <a:schemeClr val="folHlink"/>
                  </a:solidFill>
                  <a:latin typeface="Times New Roman" panose="02020603050405020304" pitchFamily="18" charset="0"/>
                  <a:ea typeface="楷体_GB2312" pitchFamily="49" charset="-122"/>
                  <a:cs typeface="Times New Roman" panose="02020603050405020304" pitchFamily="18" charset="0"/>
                </a:rPr>
                <a:t>CP</a:t>
              </a:r>
              <a:r>
                <a:rPr lang="zh-CN" altLang="en-US" sz="1600">
                  <a:solidFill>
                    <a:schemeClr val="folHlink"/>
                  </a:solidFill>
                  <a:latin typeface="楷体_GB2312" pitchFamily="49" charset="-122"/>
                  <a:ea typeface="楷体_GB2312" pitchFamily="49" charset="-122"/>
                  <a:cs typeface="Times New Roman" panose="02020603050405020304" pitchFamily="18" charset="0"/>
                </a:rPr>
                <a:t>的顺序</a:t>
              </a:r>
            </a:p>
          </p:txBody>
        </p:sp>
        <p:sp>
          <p:nvSpPr>
            <p:cNvPr id="518252" name="Line 108"/>
            <p:cNvSpPr>
              <a:spLocks noChangeShapeType="1"/>
            </p:cNvSpPr>
            <p:nvPr/>
          </p:nvSpPr>
          <p:spPr bwMode="auto">
            <a:xfrm>
              <a:off x="43" y="1154"/>
              <a:ext cx="0" cy="2654"/>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8253" name="Line 109"/>
            <p:cNvSpPr>
              <a:spLocks noChangeShapeType="1"/>
            </p:cNvSpPr>
            <p:nvPr/>
          </p:nvSpPr>
          <p:spPr bwMode="auto">
            <a:xfrm>
              <a:off x="4013" y="1154"/>
              <a:ext cx="0" cy="2654"/>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8254" name="Line 110"/>
            <p:cNvSpPr>
              <a:spLocks noChangeShapeType="1"/>
            </p:cNvSpPr>
            <p:nvPr/>
          </p:nvSpPr>
          <p:spPr bwMode="auto">
            <a:xfrm>
              <a:off x="673" y="1154"/>
              <a:ext cx="0" cy="265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8255" name="Line 111"/>
            <p:cNvSpPr>
              <a:spLocks noChangeShapeType="1"/>
            </p:cNvSpPr>
            <p:nvPr/>
          </p:nvSpPr>
          <p:spPr bwMode="auto">
            <a:xfrm>
              <a:off x="971" y="1363"/>
              <a:ext cx="0" cy="431"/>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8256" name="Line 112"/>
            <p:cNvSpPr>
              <a:spLocks noChangeShapeType="1"/>
            </p:cNvSpPr>
            <p:nvPr/>
          </p:nvSpPr>
          <p:spPr bwMode="auto">
            <a:xfrm>
              <a:off x="1862" y="1154"/>
              <a:ext cx="0" cy="265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8257" name="Line 113"/>
            <p:cNvSpPr>
              <a:spLocks noChangeShapeType="1"/>
            </p:cNvSpPr>
            <p:nvPr/>
          </p:nvSpPr>
          <p:spPr bwMode="auto">
            <a:xfrm>
              <a:off x="1268" y="1363"/>
              <a:ext cx="0" cy="2453"/>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8258" name="Line 114"/>
            <p:cNvSpPr>
              <a:spLocks noChangeShapeType="1"/>
            </p:cNvSpPr>
            <p:nvPr/>
          </p:nvSpPr>
          <p:spPr bwMode="auto">
            <a:xfrm>
              <a:off x="1565" y="1374"/>
              <a:ext cx="0" cy="431"/>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8259" name="Line 115"/>
            <p:cNvSpPr>
              <a:spLocks noChangeShapeType="1"/>
            </p:cNvSpPr>
            <p:nvPr/>
          </p:nvSpPr>
          <p:spPr bwMode="auto">
            <a:xfrm>
              <a:off x="2374" y="1355"/>
              <a:ext cx="0" cy="2453"/>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8260" name="Line 116"/>
            <p:cNvSpPr>
              <a:spLocks noChangeShapeType="1"/>
            </p:cNvSpPr>
            <p:nvPr/>
          </p:nvSpPr>
          <p:spPr bwMode="auto">
            <a:xfrm>
              <a:off x="2919" y="1355"/>
              <a:ext cx="0" cy="2453"/>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8261" name="Line 117"/>
            <p:cNvSpPr>
              <a:spLocks noChangeShapeType="1"/>
            </p:cNvSpPr>
            <p:nvPr/>
          </p:nvSpPr>
          <p:spPr bwMode="auto">
            <a:xfrm>
              <a:off x="3446" y="1355"/>
              <a:ext cx="0" cy="2453"/>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8262" name="Line 118"/>
            <p:cNvSpPr>
              <a:spLocks noChangeShapeType="1"/>
            </p:cNvSpPr>
            <p:nvPr/>
          </p:nvSpPr>
          <p:spPr bwMode="auto">
            <a:xfrm>
              <a:off x="971" y="1786"/>
              <a:ext cx="0" cy="2022"/>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8263" name="Line 119"/>
            <p:cNvSpPr>
              <a:spLocks noChangeShapeType="1"/>
            </p:cNvSpPr>
            <p:nvPr/>
          </p:nvSpPr>
          <p:spPr bwMode="auto">
            <a:xfrm>
              <a:off x="1565" y="1786"/>
              <a:ext cx="0" cy="2022"/>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18264" name="Line 120"/>
          <p:cNvSpPr>
            <a:spLocks noChangeShapeType="1"/>
          </p:cNvSpPr>
          <p:nvPr/>
        </p:nvSpPr>
        <p:spPr bwMode="auto">
          <a:xfrm>
            <a:off x="463550" y="3009900"/>
            <a:ext cx="8212138"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8265" name="Line 121"/>
          <p:cNvSpPr>
            <a:spLocks noChangeShapeType="1"/>
          </p:cNvSpPr>
          <p:nvPr/>
        </p:nvSpPr>
        <p:spPr bwMode="auto">
          <a:xfrm>
            <a:off x="463550" y="3332163"/>
            <a:ext cx="8212138"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8266" name="Line 122"/>
          <p:cNvSpPr>
            <a:spLocks noChangeShapeType="1"/>
          </p:cNvSpPr>
          <p:nvPr/>
        </p:nvSpPr>
        <p:spPr bwMode="auto">
          <a:xfrm>
            <a:off x="463550" y="3652838"/>
            <a:ext cx="8212138"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8267" name="Line 123"/>
          <p:cNvSpPr>
            <a:spLocks noChangeShapeType="1"/>
          </p:cNvSpPr>
          <p:nvPr/>
        </p:nvSpPr>
        <p:spPr bwMode="auto">
          <a:xfrm>
            <a:off x="463550" y="3973513"/>
            <a:ext cx="824865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8268" name="Line 124"/>
          <p:cNvSpPr>
            <a:spLocks noChangeShapeType="1"/>
          </p:cNvSpPr>
          <p:nvPr/>
        </p:nvSpPr>
        <p:spPr bwMode="auto">
          <a:xfrm>
            <a:off x="430213" y="4294188"/>
            <a:ext cx="824865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8269" name="Line 125"/>
          <p:cNvSpPr>
            <a:spLocks noChangeShapeType="1"/>
          </p:cNvSpPr>
          <p:nvPr/>
        </p:nvSpPr>
        <p:spPr bwMode="auto">
          <a:xfrm>
            <a:off x="463550" y="4614863"/>
            <a:ext cx="824865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8270" name="Line 126"/>
          <p:cNvSpPr>
            <a:spLocks noChangeShapeType="1"/>
          </p:cNvSpPr>
          <p:nvPr/>
        </p:nvSpPr>
        <p:spPr bwMode="auto">
          <a:xfrm>
            <a:off x="463550" y="4937125"/>
            <a:ext cx="8212138"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8271" name="Line 127"/>
          <p:cNvSpPr>
            <a:spLocks noChangeShapeType="1"/>
          </p:cNvSpPr>
          <p:nvPr/>
        </p:nvSpPr>
        <p:spPr bwMode="auto">
          <a:xfrm>
            <a:off x="463550" y="5257800"/>
            <a:ext cx="8212138"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8272" name="Rectangle 128"/>
          <p:cNvSpPr>
            <a:spLocks noChangeArrowheads="1"/>
          </p:cNvSpPr>
          <p:nvPr/>
        </p:nvSpPr>
        <p:spPr bwMode="auto">
          <a:xfrm>
            <a:off x="900113" y="549275"/>
            <a:ext cx="29448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en-US" altLang="zh-CN">
                <a:latin typeface="楷体_GB2312" pitchFamily="49" charset="-122"/>
                <a:ea typeface="楷体_GB2312" pitchFamily="49" charset="-122"/>
              </a:rPr>
              <a:t>(2) </a:t>
            </a:r>
            <a:r>
              <a:rPr lang="zh-CN" altLang="en-US">
                <a:latin typeface="楷体_GB2312" pitchFamily="49" charset="-122"/>
                <a:ea typeface="楷体_GB2312" pitchFamily="49" charset="-122"/>
              </a:rPr>
              <a:t>确定激励方程组</a:t>
            </a:r>
          </a:p>
        </p:txBody>
      </p:sp>
      <p:grpSp>
        <p:nvGrpSpPr>
          <p:cNvPr id="518273" name="Group 129"/>
          <p:cNvGrpSpPr>
            <a:grpSpLocks/>
          </p:cNvGrpSpPr>
          <p:nvPr/>
        </p:nvGrpSpPr>
        <p:grpSpPr bwMode="auto">
          <a:xfrm>
            <a:off x="6797675" y="3629025"/>
            <a:ext cx="1887538" cy="1925638"/>
            <a:chOff x="4033" y="2580"/>
            <a:chExt cx="1189" cy="1213"/>
          </a:xfrm>
        </p:grpSpPr>
        <p:sp>
          <p:nvSpPr>
            <p:cNvPr id="518274" name="Rectangle 130"/>
            <p:cNvSpPr>
              <a:spLocks noChangeArrowheads="1"/>
            </p:cNvSpPr>
            <p:nvPr/>
          </p:nvSpPr>
          <p:spPr bwMode="auto">
            <a:xfrm>
              <a:off x="4925" y="3591"/>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0</a:t>
              </a:r>
              <a:endParaRPr lang="en-US" altLang="zh-CN" sz="2000" b="0">
                <a:solidFill>
                  <a:srgbClr val="0000FF"/>
                </a:solidFill>
                <a:latin typeface="Arial" panose="020B0604020202020204" pitchFamily="34" charset="0"/>
              </a:endParaRPr>
            </a:p>
          </p:txBody>
        </p:sp>
        <p:sp>
          <p:nvSpPr>
            <p:cNvPr id="518275" name="Rectangle 131"/>
            <p:cNvSpPr>
              <a:spLocks noChangeArrowheads="1"/>
            </p:cNvSpPr>
            <p:nvPr/>
          </p:nvSpPr>
          <p:spPr bwMode="auto">
            <a:xfrm>
              <a:off x="4628" y="3591"/>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0</a:t>
              </a:r>
              <a:endParaRPr lang="en-US" altLang="zh-CN" sz="2000" b="0">
                <a:solidFill>
                  <a:srgbClr val="0000FF"/>
                </a:solidFill>
                <a:latin typeface="Arial" panose="020B0604020202020204" pitchFamily="34" charset="0"/>
              </a:endParaRPr>
            </a:p>
          </p:txBody>
        </p:sp>
        <p:sp>
          <p:nvSpPr>
            <p:cNvPr id="518276" name="Rectangle 132"/>
            <p:cNvSpPr>
              <a:spLocks noChangeArrowheads="1"/>
            </p:cNvSpPr>
            <p:nvPr/>
          </p:nvSpPr>
          <p:spPr bwMode="auto">
            <a:xfrm>
              <a:off x="4331" y="3591"/>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0</a:t>
              </a:r>
              <a:endParaRPr lang="en-US" altLang="zh-CN" sz="2000" b="0">
                <a:solidFill>
                  <a:srgbClr val="0000FF"/>
                </a:solidFill>
                <a:latin typeface="Arial" panose="020B0604020202020204" pitchFamily="34" charset="0"/>
              </a:endParaRPr>
            </a:p>
          </p:txBody>
        </p:sp>
        <p:sp>
          <p:nvSpPr>
            <p:cNvPr id="518277" name="Rectangle 133"/>
            <p:cNvSpPr>
              <a:spLocks noChangeArrowheads="1"/>
            </p:cNvSpPr>
            <p:nvPr/>
          </p:nvSpPr>
          <p:spPr bwMode="auto">
            <a:xfrm>
              <a:off x="4033" y="3591"/>
              <a:ext cx="298"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0</a:t>
              </a:r>
              <a:endParaRPr lang="en-US" altLang="zh-CN" sz="2000" b="0">
                <a:solidFill>
                  <a:srgbClr val="0000FF"/>
                </a:solidFill>
                <a:latin typeface="Arial" panose="020B0604020202020204" pitchFamily="34" charset="0"/>
              </a:endParaRPr>
            </a:p>
          </p:txBody>
        </p:sp>
        <p:sp>
          <p:nvSpPr>
            <p:cNvPr id="518278" name="Rectangle 134"/>
            <p:cNvSpPr>
              <a:spLocks noChangeArrowheads="1"/>
            </p:cNvSpPr>
            <p:nvPr/>
          </p:nvSpPr>
          <p:spPr bwMode="auto">
            <a:xfrm>
              <a:off x="4925" y="3389"/>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1</a:t>
              </a:r>
              <a:endParaRPr lang="en-US" altLang="zh-CN" sz="2000" b="0">
                <a:solidFill>
                  <a:srgbClr val="0000FF"/>
                </a:solidFill>
                <a:latin typeface="Arial" panose="020B0604020202020204" pitchFamily="34" charset="0"/>
              </a:endParaRPr>
            </a:p>
          </p:txBody>
        </p:sp>
        <p:sp>
          <p:nvSpPr>
            <p:cNvPr id="518279" name="Rectangle 135"/>
            <p:cNvSpPr>
              <a:spLocks noChangeArrowheads="1"/>
            </p:cNvSpPr>
            <p:nvPr/>
          </p:nvSpPr>
          <p:spPr bwMode="auto">
            <a:xfrm>
              <a:off x="4628" y="3389"/>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0</a:t>
              </a:r>
              <a:endParaRPr lang="en-US" altLang="zh-CN" sz="2000" b="0">
                <a:solidFill>
                  <a:srgbClr val="0000FF"/>
                </a:solidFill>
                <a:latin typeface="Arial" panose="020B0604020202020204" pitchFamily="34" charset="0"/>
              </a:endParaRPr>
            </a:p>
          </p:txBody>
        </p:sp>
        <p:sp>
          <p:nvSpPr>
            <p:cNvPr id="518280" name="Rectangle 136"/>
            <p:cNvSpPr>
              <a:spLocks noChangeArrowheads="1"/>
            </p:cNvSpPr>
            <p:nvPr/>
          </p:nvSpPr>
          <p:spPr bwMode="auto">
            <a:xfrm>
              <a:off x="4331" y="3389"/>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0</a:t>
              </a:r>
              <a:endParaRPr lang="en-US" altLang="zh-CN" sz="2000" b="0">
                <a:solidFill>
                  <a:srgbClr val="0000FF"/>
                </a:solidFill>
                <a:latin typeface="Arial" panose="020B0604020202020204" pitchFamily="34" charset="0"/>
              </a:endParaRPr>
            </a:p>
          </p:txBody>
        </p:sp>
        <p:sp>
          <p:nvSpPr>
            <p:cNvPr id="518281" name="Rectangle 137"/>
            <p:cNvSpPr>
              <a:spLocks noChangeArrowheads="1"/>
            </p:cNvSpPr>
            <p:nvPr/>
          </p:nvSpPr>
          <p:spPr bwMode="auto">
            <a:xfrm>
              <a:off x="4033" y="3389"/>
              <a:ext cx="298"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1</a:t>
              </a:r>
              <a:endParaRPr lang="en-US" altLang="zh-CN" sz="2000" b="0">
                <a:solidFill>
                  <a:srgbClr val="0000FF"/>
                </a:solidFill>
                <a:latin typeface="Arial" panose="020B0604020202020204" pitchFamily="34" charset="0"/>
              </a:endParaRPr>
            </a:p>
          </p:txBody>
        </p:sp>
        <p:sp>
          <p:nvSpPr>
            <p:cNvPr id="518282" name="Rectangle 138"/>
            <p:cNvSpPr>
              <a:spLocks noChangeArrowheads="1"/>
            </p:cNvSpPr>
            <p:nvPr/>
          </p:nvSpPr>
          <p:spPr bwMode="auto">
            <a:xfrm>
              <a:off x="4925" y="3186"/>
              <a:ext cx="297"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0</a:t>
              </a:r>
              <a:endParaRPr lang="en-US" altLang="zh-CN" sz="2000" b="0">
                <a:solidFill>
                  <a:srgbClr val="0000FF"/>
                </a:solidFill>
                <a:latin typeface="Arial" panose="020B0604020202020204" pitchFamily="34" charset="0"/>
              </a:endParaRPr>
            </a:p>
          </p:txBody>
        </p:sp>
        <p:sp>
          <p:nvSpPr>
            <p:cNvPr id="518283" name="Rectangle 139"/>
            <p:cNvSpPr>
              <a:spLocks noChangeArrowheads="1"/>
            </p:cNvSpPr>
            <p:nvPr/>
          </p:nvSpPr>
          <p:spPr bwMode="auto">
            <a:xfrm>
              <a:off x="4628" y="3186"/>
              <a:ext cx="297"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0</a:t>
              </a:r>
              <a:endParaRPr lang="en-US" altLang="zh-CN" sz="2000" b="0">
                <a:solidFill>
                  <a:srgbClr val="0000FF"/>
                </a:solidFill>
                <a:latin typeface="Arial" panose="020B0604020202020204" pitchFamily="34" charset="0"/>
              </a:endParaRPr>
            </a:p>
          </p:txBody>
        </p:sp>
        <p:sp>
          <p:nvSpPr>
            <p:cNvPr id="518284" name="Rectangle 140"/>
            <p:cNvSpPr>
              <a:spLocks noChangeArrowheads="1"/>
            </p:cNvSpPr>
            <p:nvPr/>
          </p:nvSpPr>
          <p:spPr bwMode="auto">
            <a:xfrm>
              <a:off x="4331" y="3186"/>
              <a:ext cx="297"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0</a:t>
              </a:r>
              <a:endParaRPr lang="en-US" altLang="zh-CN" sz="2000" b="0">
                <a:solidFill>
                  <a:srgbClr val="0000FF"/>
                </a:solidFill>
                <a:latin typeface="Arial" panose="020B0604020202020204" pitchFamily="34" charset="0"/>
              </a:endParaRPr>
            </a:p>
          </p:txBody>
        </p:sp>
        <p:sp>
          <p:nvSpPr>
            <p:cNvPr id="518285" name="Rectangle 141"/>
            <p:cNvSpPr>
              <a:spLocks noChangeArrowheads="1"/>
            </p:cNvSpPr>
            <p:nvPr/>
          </p:nvSpPr>
          <p:spPr bwMode="auto">
            <a:xfrm>
              <a:off x="4033" y="3186"/>
              <a:ext cx="298"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1</a:t>
              </a:r>
              <a:endParaRPr lang="en-US" altLang="zh-CN" sz="2000" b="0">
                <a:solidFill>
                  <a:srgbClr val="0000FF"/>
                </a:solidFill>
                <a:latin typeface="Arial" panose="020B0604020202020204" pitchFamily="34" charset="0"/>
              </a:endParaRPr>
            </a:p>
          </p:txBody>
        </p:sp>
        <p:sp>
          <p:nvSpPr>
            <p:cNvPr id="518286" name="Rectangle 142"/>
            <p:cNvSpPr>
              <a:spLocks noChangeArrowheads="1"/>
            </p:cNvSpPr>
            <p:nvPr/>
          </p:nvSpPr>
          <p:spPr bwMode="auto">
            <a:xfrm>
              <a:off x="4925" y="2984"/>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1</a:t>
              </a:r>
              <a:endParaRPr lang="en-US" altLang="zh-CN" sz="2000" b="0">
                <a:solidFill>
                  <a:srgbClr val="0000FF"/>
                </a:solidFill>
                <a:latin typeface="Arial" panose="020B0604020202020204" pitchFamily="34" charset="0"/>
              </a:endParaRPr>
            </a:p>
          </p:txBody>
        </p:sp>
        <p:sp>
          <p:nvSpPr>
            <p:cNvPr id="518287" name="Rectangle 143"/>
            <p:cNvSpPr>
              <a:spLocks noChangeArrowheads="1"/>
            </p:cNvSpPr>
            <p:nvPr/>
          </p:nvSpPr>
          <p:spPr bwMode="auto">
            <a:xfrm>
              <a:off x="4628" y="2984"/>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1</a:t>
              </a:r>
              <a:endParaRPr lang="en-US" altLang="zh-CN" sz="2000" b="0">
                <a:solidFill>
                  <a:srgbClr val="0000FF"/>
                </a:solidFill>
                <a:latin typeface="Arial" panose="020B0604020202020204" pitchFamily="34" charset="0"/>
              </a:endParaRPr>
            </a:p>
          </p:txBody>
        </p:sp>
        <p:sp>
          <p:nvSpPr>
            <p:cNvPr id="518288" name="Rectangle 144"/>
            <p:cNvSpPr>
              <a:spLocks noChangeArrowheads="1"/>
            </p:cNvSpPr>
            <p:nvPr/>
          </p:nvSpPr>
          <p:spPr bwMode="auto">
            <a:xfrm>
              <a:off x="4331" y="2984"/>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1</a:t>
              </a:r>
              <a:endParaRPr lang="en-US" altLang="zh-CN" sz="2000" b="0">
                <a:solidFill>
                  <a:srgbClr val="0000FF"/>
                </a:solidFill>
                <a:latin typeface="Arial" panose="020B0604020202020204" pitchFamily="34" charset="0"/>
              </a:endParaRPr>
            </a:p>
          </p:txBody>
        </p:sp>
        <p:sp>
          <p:nvSpPr>
            <p:cNvPr id="518289" name="Rectangle 145"/>
            <p:cNvSpPr>
              <a:spLocks noChangeArrowheads="1"/>
            </p:cNvSpPr>
            <p:nvPr/>
          </p:nvSpPr>
          <p:spPr bwMode="auto">
            <a:xfrm>
              <a:off x="4033" y="2984"/>
              <a:ext cx="298"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0</a:t>
              </a:r>
              <a:endParaRPr lang="en-US" altLang="zh-CN" sz="2000" b="0">
                <a:solidFill>
                  <a:srgbClr val="0000FF"/>
                </a:solidFill>
                <a:latin typeface="Arial" panose="020B0604020202020204" pitchFamily="34" charset="0"/>
              </a:endParaRPr>
            </a:p>
          </p:txBody>
        </p:sp>
        <p:sp>
          <p:nvSpPr>
            <p:cNvPr id="518290" name="Rectangle 146"/>
            <p:cNvSpPr>
              <a:spLocks noChangeArrowheads="1"/>
            </p:cNvSpPr>
            <p:nvPr/>
          </p:nvSpPr>
          <p:spPr bwMode="auto">
            <a:xfrm>
              <a:off x="4925" y="2782"/>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0</a:t>
              </a:r>
              <a:endParaRPr lang="en-US" altLang="zh-CN" sz="2000" b="0">
                <a:solidFill>
                  <a:srgbClr val="0000FF"/>
                </a:solidFill>
                <a:latin typeface="Arial" panose="020B0604020202020204" pitchFamily="34" charset="0"/>
              </a:endParaRPr>
            </a:p>
          </p:txBody>
        </p:sp>
        <p:sp>
          <p:nvSpPr>
            <p:cNvPr id="518291" name="Rectangle 147"/>
            <p:cNvSpPr>
              <a:spLocks noChangeArrowheads="1"/>
            </p:cNvSpPr>
            <p:nvPr/>
          </p:nvSpPr>
          <p:spPr bwMode="auto">
            <a:xfrm>
              <a:off x="4628" y="2782"/>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1</a:t>
              </a:r>
              <a:endParaRPr lang="en-US" altLang="zh-CN" sz="2000" b="0">
                <a:solidFill>
                  <a:srgbClr val="0000FF"/>
                </a:solidFill>
                <a:latin typeface="Arial" panose="020B0604020202020204" pitchFamily="34" charset="0"/>
              </a:endParaRPr>
            </a:p>
          </p:txBody>
        </p:sp>
        <p:sp>
          <p:nvSpPr>
            <p:cNvPr id="518292" name="Rectangle 148"/>
            <p:cNvSpPr>
              <a:spLocks noChangeArrowheads="1"/>
            </p:cNvSpPr>
            <p:nvPr/>
          </p:nvSpPr>
          <p:spPr bwMode="auto">
            <a:xfrm>
              <a:off x="4331" y="2782"/>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1</a:t>
              </a:r>
              <a:endParaRPr lang="en-US" altLang="zh-CN" sz="2000" b="0">
                <a:solidFill>
                  <a:srgbClr val="0000FF"/>
                </a:solidFill>
                <a:latin typeface="Arial" panose="020B0604020202020204" pitchFamily="34" charset="0"/>
              </a:endParaRPr>
            </a:p>
          </p:txBody>
        </p:sp>
        <p:sp>
          <p:nvSpPr>
            <p:cNvPr id="518293" name="Rectangle 149"/>
            <p:cNvSpPr>
              <a:spLocks noChangeArrowheads="1"/>
            </p:cNvSpPr>
            <p:nvPr/>
          </p:nvSpPr>
          <p:spPr bwMode="auto">
            <a:xfrm>
              <a:off x="4033" y="2782"/>
              <a:ext cx="298"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0</a:t>
              </a:r>
              <a:endParaRPr lang="en-US" altLang="zh-CN" sz="2000" b="0">
                <a:solidFill>
                  <a:srgbClr val="0000FF"/>
                </a:solidFill>
                <a:latin typeface="Arial" panose="020B0604020202020204" pitchFamily="34" charset="0"/>
              </a:endParaRPr>
            </a:p>
          </p:txBody>
        </p:sp>
        <p:sp>
          <p:nvSpPr>
            <p:cNvPr id="518294" name="Rectangle 150"/>
            <p:cNvSpPr>
              <a:spLocks noChangeArrowheads="1"/>
            </p:cNvSpPr>
            <p:nvPr/>
          </p:nvSpPr>
          <p:spPr bwMode="auto">
            <a:xfrm>
              <a:off x="4925" y="2580"/>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1</a:t>
              </a:r>
              <a:endParaRPr lang="en-US" altLang="zh-CN" sz="2000" b="0">
                <a:solidFill>
                  <a:srgbClr val="0000FF"/>
                </a:solidFill>
                <a:latin typeface="Arial" panose="020B0604020202020204" pitchFamily="34" charset="0"/>
              </a:endParaRPr>
            </a:p>
          </p:txBody>
        </p:sp>
        <p:sp>
          <p:nvSpPr>
            <p:cNvPr id="518295" name="Rectangle 151"/>
            <p:cNvSpPr>
              <a:spLocks noChangeArrowheads="1"/>
            </p:cNvSpPr>
            <p:nvPr/>
          </p:nvSpPr>
          <p:spPr bwMode="auto">
            <a:xfrm>
              <a:off x="4628" y="2580"/>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0</a:t>
              </a:r>
              <a:endParaRPr lang="en-US" altLang="zh-CN" sz="2000" b="0">
                <a:solidFill>
                  <a:srgbClr val="0000FF"/>
                </a:solidFill>
                <a:latin typeface="Arial" panose="020B0604020202020204" pitchFamily="34" charset="0"/>
              </a:endParaRPr>
            </a:p>
          </p:txBody>
        </p:sp>
        <p:sp>
          <p:nvSpPr>
            <p:cNvPr id="518296" name="Rectangle 152"/>
            <p:cNvSpPr>
              <a:spLocks noChangeArrowheads="1"/>
            </p:cNvSpPr>
            <p:nvPr/>
          </p:nvSpPr>
          <p:spPr bwMode="auto">
            <a:xfrm>
              <a:off x="4331" y="2580"/>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1</a:t>
              </a:r>
              <a:endParaRPr lang="en-US" altLang="zh-CN" sz="2000" b="0">
                <a:solidFill>
                  <a:srgbClr val="0000FF"/>
                </a:solidFill>
                <a:latin typeface="Arial" panose="020B0604020202020204" pitchFamily="34" charset="0"/>
              </a:endParaRPr>
            </a:p>
          </p:txBody>
        </p:sp>
        <p:sp>
          <p:nvSpPr>
            <p:cNvPr id="518297" name="Rectangle 153"/>
            <p:cNvSpPr>
              <a:spLocks noChangeArrowheads="1"/>
            </p:cNvSpPr>
            <p:nvPr/>
          </p:nvSpPr>
          <p:spPr bwMode="auto">
            <a:xfrm>
              <a:off x="4033" y="2580"/>
              <a:ext cx="298"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0</a:t>
              </a:r>
              <a:endParaRPr lang="en-US" altLang="zh-CN" sz="2000" b="0">
                <a:solidFill>
                  <a:srgbClr val="0000FF"/>
                </a:solidFill>
                <a:latin typeface="Arial" panose="020B0604020202020204" pitchFamily="34" charset="0"/>
              </a:endParaRPr>
            </a:p>
          </p:txBody>
        </p:sp>
      </p:grpSp>
      <p:grpSp>
        <p:nvGrpSpPr>
          <p:cNvPr id="518298" name="Group 154"/>
          <p:cNvGrpSpPr>
            <a:grpSpLocks/>
          </p:cNvGrpSpPr>
          <p:nvPr/>
        </p:nvGrpSpPr>
        <p:grpSpPr bwMode="auto">
          <a:xfrm>
            <a:off x="6797675" y="3308350"/>
            <a:ext cx="1887538" cy="320675"/>
            <a:chOff x="4033" y="2378"/>
            <a:chExt cx="1189" cy="202"/>
          </a:xfrm>
        </p:grpSpPr>
        <p:sp>
          <p:nvSpPr>
            <p:cNvPr id="518299" name="Rectangle 155"/>
            <p:cNvSpPr>
              <a:spLocks noChangeArrowheads="1"/>
            </p:cNvSpPr>
            <p:nvPr/>
          </p:nvSpPr>
          <p:spPr bwMode="auto">
            <a:xfrm>
              <a:off x="4925" y="2378"/>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0</a:t>
              </a:r>
              <a:endParaRPr lang="en-US" altLang="zh-CN" sz="2000" b="0">
                <a:solidFill>
                  <a:srgbClr val="0000FF"/>
                </a:solidFill>
                <a:latin typeface="Arial" panose="020B0604020202020204" pitchFamily="34" charset="0"/>
              </a:endParaRPr>
            </a:p>
          </p:txBody>
        </p:sp>
        <p:sp>
          <p:nvSpPr>
            <p:cNvPr id="518300" name="Rectangle 156"/>
            <p:cNvSpPr>
              <a:spLocks noChangeArrowheads="1"/>
            </p:cNvSpPr>
            <p:nvPr/>
          </p:nvSpPr>
          <p:spPr bwMode="auto">
            <a:xfrm>
              <a:off x="4628" y="2378"/>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0</a:t>
              </a:r>
              <a:endParaRPr lang="en-US" altLang="zh-CN" sz="2000" b="0">
                <a:solidFill>
                  <a:srgbClr val="0000FF"/>
                </a:solidFill>
                <a:latin typeface="Arial" panose="020B0604020202020204" pitchFamily="34" charset="0"/>
              </a:endParaRPr>
            </a:p>
          </p:txBody>
        </p:sp>
        <p:sp>
          <p:nvSpPr>
            <p:cNvPr id="518301" name="Rectangle 157"/>
            <p:cNvSpPr>
              <a:spLocks noChangeArrowheads="1"/>
            </p:cNvSpPr>
            <p:nvPr/>
          </p:nvSpPr>
          <p:spPr bwMode="auto">
            <a:xfrm>
              <a:off x="4331" y="2378"/>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1</a:t>
              </a:r>
              <a:endParaRPr lang="en-US" altLang="zh-CN" sz="2000" b="0">
                <a:solidFill>
                  <a:srgbClr val="0000FF"/>
                </a:solidFill>
                <a:latin typeface="Arial" panose="020B0604020202020204" pitchFamily="34" charset="0"/>
              </a:endParaRPr>
            </a:p>
          </p:txBody>
        </p:sp>
        <p:sp>
          <p:nvSpPr>
            <p:cNvPr id="518302" name="Rectangle 158"/>
            <p:cNvSpPr>
              <a:spLocks noChangeArrowheads="1"/>
            </p:cNvSpPr>
            <p:nvPr/>
          </p:nvSpPr>
          <p:spPr bwMode="auto">
            <a:xfrm>
              <a:off x="4033" y="2378"/>
              <a:ext cx="298"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0</a:t>
              </a:r>
              <a:endParaRPr lang="en-US" altLang="zh-CN" sz="2000" b="0">
                <a:solidFill>
                  <a:srgbClr val="0000FF"/>
                </a:solidFill>
                <a:latin typeface="Arial" panose="020B0604020202020204" pitchFamily="34" charset="0"/>
              </a:endParaRPr>
            </a:p>
          </p:txBody>
        </p:sp>
      </p:grpSp>
      <p:grpSp>
        <p:nvGrpSpPr>
          <p:cNvPr id="518303" name="Group 159"/>
          <p:cNvGrpSpPr>
            <a:grpSpLocks/>
          </p:cNvGrpSpPr>
          <p:nvPr/>
        </p:nvGrpSpPr>
        <p:grpSpPr bwMode="auto">
          <a:xfrm>
            <a:off x="6797675" y="2986088"/>
            <a:ext cx="1887538" cy="322262"/>
            <a:chOff x="4033" y="2175"/>
            <a:chExt cx="1189" cy="203"/>
          </a:xfrm>
        </p:grpSpPr>
        <p:sp>
          <p:nvSpPr>
            <p:cNvPr id="518304" name="Rectangle 160"/>
            <p:cNvSpPr>
              <a:spLocks noChangeArrowheads="1"/>
            </p:cNvSpPr>
            <p:nvPr/>
          </p:nvSpPr>
          <p:spPr bwMode="auto">
            <a:xfrm>
              <a:off x="4925" y="2175"/>
              <a:ext cx="297"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1</a:t>
              </a:r>
              <a:endParaRPr lang="en-US" altLang="zh-CN" sz="2000" b="0">
                <a:solidFill>
                  <a:srgbClr val="0000FF"/>
                </a:solidFill>
                <a:latin typeface="Arial" panose="020B0604020202020204" pitchFamily="34" charset="0"/>
              </a:endParaRPr>
            </a:p>
          </p:txBody>
        </p:sp>
        <p:sp>
          <p:nvSpPr>
            <p:cNvPr id="518305" name="Rectangle 161"/>
            <p:cNvSpPr>
              <a:spLocks noChangeArrowheads="1"/>
            </p:cNvSpPr>
            <p:nvPr/>
          </p:nvSpPr>
          <p:spPr bwMode="auto">
            <a:xfrm>
              <a:off x="4628" y="2175"/>
              <a:ext cx="297"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1</a:t>
              </a:r>
              <a:endParaRPr lang="en-US" altLang="zh-CN" sz="2000" b="0">
                <a:solidFill>
                  <a:srgbClr val="0000FF"/>
                </a:solidFill>
                <a:latin typeface="Arial" panose="020B0604020202020204" pitchFamily="34" charset="0"/>
              </a:endParaRPr>
            </a:p>
          </p:txBody>
        </p:sp>
        <p:sp>
          <p:nvSpPr>
            <p:cNvPr id="518306" name="Rectangle 162"/>
            <p:cNvSpPr>
              <a:spLocks noChangeArrowheads="1"/>
            </p:cNvSpPr>
            <p:nvPr/>
          </p:nvSpPr>
          <p:spPr bwMode="auto">
            <a:xfrm>
              <a:off x="4331" y="2175"/>
              <a:ext cx="297"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0</a:t>
              </a:r>
              <a:endParaRPr lang="en-US" altLang="zh-CN" sz="2000" b="0">
                <a:solidFill>
                  <a:srgbClr val="0000FF"/>
                </a:solidFill>
                <a:latin typeface="Arial" panose="020B0604020202020204" pitchFamily="34" charset="0"/>
              </a:endParaRPr>
            </a:p>
          </p:txBody>
        </p:sp>
        <p:sp>
          <p:nvSpPr>
            <p:cNvPr id="518307" name="Rectangle 163"/>
            <p:cNvSpPr>
              <a:spLocks noChangeArrowheads="1"/>
            </p:cNvSpPr>
            <p:nvPr/>
          </p:nvSpPr>
          <p:spPr bwMode="auto">
            <a:xfrm>
              <a:off x="4033" y="2175"/>
              <a:ext cx="298" cy="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0</a:t>
              </a:r>
              <a:endParaRPr lang="en-US" altLang="zh-CN" sz="2000" b="0">
                <a:solidFill>
                  <a:srgbClr val="0000FF"/>
                </a:solidFill>
                <a:latin typeface="Arial" panose="020B0604020202020204" pitchFamily="34" charset="0"/>
              </a:endParaRPr>
            </a:p>
          </p:txBody>
        </p:sp>
      </p:grpSp>
      <p:grpSp>
        <p:nvGrpSpPr>
          <p:cNvPr id="518308" name="Group 164"/>
          <p:cNvGrpSpPr>
            <a:grpSpLocks/>
          </p:cNvGrpSpPr>
          <p:nvPr/>
        </p:nvGrpSpPr>
        <p:grpSpPr bwMode="auto">
          <a:xfrm>
            <a:off x="6797675" y="2665413"/>
            <a:ext cx="1887538" cy="320675"/>
            <a:chOff x="4033" y="1973"/>
            <a:chExt cx="1189" cy="202"/>
          </a:xfrm>
        </p:grpSpPr>
        <p:sp>
          <p:nvSpPr>
            <p:cNvPr id="518309" name="Rectangle 165"/>
            <p:cNvSpPr>
              <a:spLocks noChangeArrowheads="1"/>
            </p:cNvSpPr>
            <p:nvPr/>
          </p:nvSpPr>
          <p:spPr bwMode="auto">
            <a:xfrm>
              <a:off x="4925" y="1973"/>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0</a:t>
              </a:r>
              <a:endParaRPr lang="en-US" altLang="zh-CN" sz="2000" b="0">
                <a:solidFill>
                  <a:srgbClr val="0000FF"/>
                </a:solidFill>
                <a:latin typeface="Arial" panose="020B0604020202020204" pitchFamily="34" charset="0"/>
              </a:endParaRPr>
            </a:p>
          </p:txBody>
        </p:sp>
        <p:sp>
          <p:nvSpPr>
            <p:cNvPr id="518310" name="Rectangle 166"/>
            <p:cNvSpPr>
              <a:spLocks noChangeArrowheads="1"/>
            </p:cNvSpPr>
            <p:nvPr/>
          </p:nvSpPr>
          <p:spPr bwMode="auto">
            <a:xfrm>
              <a:off x="4628" y="1973"/>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1</a:t>
              </a:r>
              <a:endParaRPr lang="en-US" altLang="zh-CN" sz="2000" b="0">
                <a:solidFill>
                  <a:srgbClr val="0000FF"/>
                </a:solidFill>
                <a:latin typeface="Arial" panose="020B0604020202020204" pitchFamily="34" charset="0"/>
              </a:endParaRPr>
            </a:p>
          </p:txBody>
        </p:sp>
        <p:sp>
          <p:nvSpPr>
            <p:cNvPr id="518311" name="Rectangle 167"/>
            <p:cNvSpPr>
              <a:spLocks noChangeArrowheads="1"/>
            </p:cNvSpPr>
            <p:nvPr/>
          </p:nvSpPr>
          <p:spPr bwMode="auto">
            <a:xfrm>
              <a:off x="4331" y="1973"/>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0</a:t>
              </a:r>
              <a:endParaRPr lang="en-US" altLang="zh-CN" sz="2000" b="0">
                <a:solidFill>
                  <a:srgbClr val="0000FF"/>
                </a:solidFill>
                <a:latin typeface="Arial" panose="020B0604020202020204" pitchFamily="34" charset="0"/>
              </a:endParaRPr>
            </a:p>
          </p:txBody>
        </p:sp>
        <p:sp>
          <p:nvSpPr>
            <p:cNvPr id="518312" name="Rectangle 168"/>
            <p:cNvSpPr>
              <a:spLocks noChangeArrowheads="1"/>
            </p:cNvSpPr>
            <p:nvPr/>
          </p:nvSpPr>
          <p:spPr bwMode="auto">
            <a:xfrm>
              <a:off x="4033" y="1973"/>
              <a:ext cx="298"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0</a:t>
              </a:r>
              <a:endParaRPr lang="en-US" altLang="zh-CN" sz="2000" b="0">
                <a:solidFill>
                  <a:srgbClr val="0000FF"/>
                </a:solidFill>
                <a:latin typeface="Arial" panose="020B0604020202020204" pitchFamily="34" charset="0"/>
              </a:endParaRPr>
            </a:p>
          </p:txBody>
        </p:sp>
      </p:grpSp>
      <p:grpSp>
        <p:nvGrpSpPr>
          <p:cNvPr id="518313" name="Group 169"/>
          <p:cNvGrpSpPr>
            <a:grpSpLocks/>
          </p:cNvGrpSpPr>
          <p:nvPr/>
        </p:nvGrpSpPr>
        <p:grpSpPr bwMode="auto">
          <a:xfrm>
            <a:off x="6797675" y="2344738"/>
            <a:ext cx="1887538" cy="320675"/>
            <a:chOff x="4033" y="1771"/>
            <a:chExt cx="1189" cy="202"/>
          </a:xfrm>
        </p:grpSpPr>
        <p:sp>
          <p:nvSpPr>
            <p:cNvPr id="518314" name="Rectangle 170"/>
            <p:cNvSpPr>
              <a:spLocks noChangeArrowheads="1"/>
            </p:cNvSpPr>
            <p:nvPr/>
          </p:nvSpPr>
          <p:spPr bwMode="auto">
            <a:xfrm>
              <a:off x="4925" y="1771"/>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1</a:t>
              </a:r>
              <a:endParaRPr lang="en-US" altLang="zh-CN" sz="2000" b="0">
                <a:solidFill>
                  <a:srgbClr val="0000FF"/>
                </a:solidFill>
                <a:latin typeface="Arial" panose="020B0604020202020204" pitchFamily="34" charset="0"/>
              </a:endParaRPr>
            </a:p>
          </p:txBody>
        </p:sp>
        <p:sp>
          <p:nvSpPr>
            <p:cNvPr id="518315" name="Rectangle 171"/>
            <p:cNvSpPr>
              <a:spLocks noChangeArrowheads="1"/>
            </p:cNvSpPr>
            <p:nvPr/>
          </p:nvSpPr>
          <p:spPr bwMode="auto">
            <a:xfrm>
              <a:off x="4628" y="1771"/>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0</a:t>
              </a:r>
              <a:endParaRPr lang="en-US" altLang="zh-CN" sz="2000" b="0">
                <a:solidFill>
                  <a:srgbClr val="0000FF"/>
                </a:solidFill>
                <a:latin typeface="Arial" panose="020B0604020202020204" pitchFamily="34" charset="0"/>
              </a:endParaRPr>
            </a:p>
          </p:txBody>
        </p:sp>
        <p:sp>
          <p:nvSpPr>
            <p:cNvPr id="518316" name="Rectangle 172"/>
            <p:cNvSpPr>
              <a:spLocks noChangeArrowheads="1"/>
            </p:cNvSpPr>
            <p:nvPr/>
          </p:nvSpPr>
          <p:spPr bwMode="auto">
            <a:xfrm>
              <a:off x="4331" y="1771"/>
              <a:ext cx="29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0</a:t>
              </a:r>
              <a:endParaRPr lang="en-US" altLang="zh-CN" sz="2000" b="0">
                <a:solidFill>
                  <a:srgbClr val="0000FF"/>
                </a:solidFill>
                <a:latin typeface="Arial" panose="020B0604020202020204" pitchFamily="34" charset="0"/>
              </a:endParaRPr>
            </a:p>
          </p:txBody>
        </p:sp>
        <p:sp>
          <p:nvSpPr>
            <p:cNvPr id="518317" name="Rectangle 173"/>
            <p:cNvSpPr>
              <a:spLocks noChangeArrowheads="1"/>
            </p:cNvSpPr>
            <p:nvPr/>
          </p:nvSpPr>
          <p:spPr bwMode="auto">
            <a:xfrm>
              <a:off x="4033" y="1771"/>
              <a:ext cx="298"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solidFill>
                    <a:srgbClr val="0000FF"/>
                  </a:solidFill>
                  <a:latin typeface="Times New Roman" panose="02020603050405020304" pitchFamily="18" charset="0"/>
                  <a:cs typeface="Times New Roman" panose="02020603050405020304" pitchFamily="18" charset="0"/>
                </a:rPr>
                <a:t>0</a:t>
              </a:r>
              <a:endParaRPr lang="en-US" altLang="zh-CN" sz="2000" b="0">
                <a:solidFill>
                  <a:srgbClr val="0000FF"/>
                </a:solidFill>
                <a:latin typeface="Arial" panose="020B0604020202020204" pitchFamily="34" charset="0"/>
              </a:endParaRPr>
            </a:p>
          </p:txBody>
        </p:sp>
      </p:grpSp>
      <p:sp>
        <p:nvSpPr>
          <p:cNvPr id="518318" name="Line 174"/>
          <p:cNvSpPr>
            <a:spLocks noChangeShapeType="1"/>
          </p:cNvSpPr>
          <p:nvPr/>
        </p:nvSpPr>
        <p:spPr bwMode="auto">
          <a:xfrm>
            <a:off x="8685213" y="1341438"/>
            <a:ext cx="0" cy="4213225"/>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8319" name="Line 175"/>
          <p:cNvSpPr>
            <a:spLocks noChangeShapeType="1"/>
          </p:cNvSpPr>
          <p:nvPr/>
        </p:nvSpPr>
        <p:spPr bwMode="auto">
          <a:xfrm>
            <a:off x="7742238" y="1711325"/>
            <a:ext cx="0" cy="3857625"/>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518334" name="Group 190"/>
          <p:cNvGrpSpPr>
            <a:grpSpLocks/>
          </p:cNvGrpSpPr>
          <p:nvPr/>
        </p:nvGrpSpPr>
        <p:grpSpPr bwMode="auto">
          <a:xfrm>
            <a:off x="6743700" y="1347788"/>
            <a:ext cx="1965325" cy="987425"/>
            <a:chOff x="4356" y="0"/>
            <a:chExt cx="1238" cy="622"/>
          </a:xfrm>
        </p:grpSpPr>
        <p:graphicFrame>
          <p:nvGraphicFramePr>
            <p:cNvPr id="518322" name="Object 178"/>
            <p:cNvGraphicFramePr>
              <a:graphicFrameLocks noChangeAspect="1"/>
            </p:cNvGraphicFramePr>
            <p:nvPr/>
          </p:nvGraphicFramePr>
          <p:xfrm>
            <a:off x="4356" y="293"/>
            <a:ext cx="334" cy="317"/>
          </p:xfrm>
          <a:graphic>
            <a:graphicData uri="http://schemas.openxmlformats.org/presentationml/2006/ole">
              <mc:AlternateContent xmlns:mc="http://schemas.openxmlformats.org/markup-compatibility/2006">
                <mc:Choice xmlns:v="urn:schemas-microsoft-com:vml" Requires="v">
                  <p:oleObj spid="_x0000_s518994" name="公式" r:id="rId19" imgW="203040" imgH="190440" progId="Equation.3">
                    <p:embed/>
                  </p:oleObj>
                </mc:Choice>
                <mc:Fallback>
                  <p:oleObj name="公式" r:id="rId19" imgW="203040" imgH="190440" progId="Equation.3">
                    <p:embed/>
                    <p:pic>
                      <p:nvPicPr>
                        <p:cNvPr id="0" name="Object 17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356" y="293"/>
                          <a:ext cx="334" cy="3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8323" name="Object 179"/>
            <p:cNvGraphicFramePr>
              <a:graphicFrameLocks noChangeAspect="1"/>
            </p:cNvGraphicFramePr>
            <p:nvPr/>
          </p:nvGraphicFramePr>
          <p:xfrm>
            <a:off x="4665" y="294"/>
            <a:ext cx="347" cy="328"/>
          </p:xfrm>
          <a:graphic>
            <a:graphicData uri="http://schemas.openxmlformats.org/presentationml/2006/ole">
              <mc:AlternateContent xmlns:mc="http://schemas.openxmlformats.org/markup-compatibility/2006">
                <mc:Choice xmlns:v="urn:schemas-microsoft-com:vml" Requires="v">
                  <p:oleObj spid="_x0000_s518995" name="公式" r:id="rId21" imgW="203040" imgH="190440" progId="Equation.3">
                    <p:embed/>
                  </p:oleObj>
                </mc:Choice>
                <mc:Fallback>
                  <p:oleObj name="公式" r:id="rId21" imgW="203040" imgH="190440" progId="Equation.3">
                    <p:embed/>
                    <p:pic>
                      <p:nvPicPr>
                        <p:cNvPr id="0" name="Object 17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665" y="294"/>
                          <a:ext cx="347" cy="3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8324" name="Object 180"/>
            <p:cNvGraphicFramePr>
              <a:graphicFrameLocks noChangeAspect="1"/>
            </p:cNvGraphicFramePr>
            <p:nvPr/>
          </p:nvGraphicFramePr>
          <p:xfrm>
            <a:off x="4987" y="293"/>
            <a:ext cx="300" cy="316"/>
          </p:xfrm>
          <a:graphic>
            <a:graphicData uri="http://schemas.openxmlformats.org/presentationml/2006/ole">
              <mc:AlternateContent xmlns:mc="http://schemas.openxmlformats.org/markup-compatibility/2006">
                <mc:Choice xmlns:v="urn:schemas-microsoft-com:vml" Requires="v">
                  <p:oleObj spid="_x0000_s518996" name="公式" r:id="rId23" imgW="190440" imgH="190440" progId="Equation.3">
                    <p:embed/>
                  </p:oleObj>
                </mc:Choice>
                <mc:Fallback>
                  <p:oleObj name="公式" r:id="rId23" imgW="190440" imgH="190440" progId="Equation.3">
                    <p:embed/>
                    <p:pic>
                      <p:nvPicPr>
                        <p:cNvPr id="0" name="Object 18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987" y="293"/>
                          <a:ext cx="300" cy="3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8325" name="Object 181"/>
            <p:cNvGraphicFramePr>
              <a:graphicFrameLocks noChangeAspect="1"/>
            </p:cNvGraphicFramePr>
            <p:nvPr/>
          </p:nvGraphicFramePr>
          <p:xfrm>
            <a:off x="5262" y="293"/>
            <a:ext cx="332" cy="316"/>
          </p:xfrm>
          <a:graphic>
            <a:graphicData uri="http://schemas.openxmlformats.org/presentationml/2006/ole">
              <mc:AlternateContent xmlns:mc="http://schemas.openxmlformats.org/markup-compatibility/2006">
                <mc:Choice xmlns:v="urn:schemas-microsoft-com:vml" Requires="v">
                  <p:oleObj spid="_x0000_s518997" name="公式" r:id="rId25" imgW="190440" imgH="190440" progId="Equation.3">
                    <p:embed/>
                  </p:oleObj>
                </mc:Choice>
                <mc:Fallback>
                  <p:oleObj name="公式" r:id="rId25" imgW="190440" imgH="190440" progId="Equation.3">
                    <p:embed/>
                    <p:pic>
                      <p:nvPicPr>
                        <p:cNvPr id="0" name="Object 18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262" y="293"/>
                          <a:ext cx="332" cy="3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8326" name="Rectangle 182"/>
            <p:cNvSpPr>
              <a:spLocks noChangeArrowheads="1"/>
            </p:cNvSpPr>
            <p:nvPr/>
          </p:nvSpPr>
          <p:spPr bwMode="auto">
            <a:xfrm>
              <a:off x="4399" y="0"/>
              <a:ext cx="1189" cy="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1800">
                  <a:solidFill>
                    <a:schemeClr val="folHlink"/>
                  </a:solidFill>
                  <a:latin typeface="楷体_GB2312" pitchFamily="49" charset="-122"/>
                  <a:ea typeface="楷体_GB2312" pitchFamily="49" charset="-122"/>
                  <a:cs typeface="Times New Roman" panose="02020603050405020304" pitchFamily="18" charset="0"/>
                </a:rPr>
                <a:t>激励信号</a:t>
              </a:r>
            </a:p>
          </p:txBody>
        </p:sp>
      </p:grpSp>
      <p:sp>
        <p:nvSpPr>
          <p:cNvPr id="518329" name="Line 185"/>
          <p:cNvSpPr>
            <a:spLocks noChangeShapeType="1"/>
          </p:cNvSpPr>
          <p:nvPr/>
        </p:nvSpPr>
        <p:spPr bwMode="auto">
          <a:xfrm>
            <a:off x="7270750" y="1697038"/>
            <a:ext cx="0" cy="3894137"/>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8330" name="Line 186"/>
          <p:cNvSpPr>
            <a:spLocks noChangeShapeType="1"/>
          </p:cNvSpPr>
          <p:nvPr/>
        </p:nvSpPr>
        <p:spPr bwMode="auto">
          <a:xfrm>
            <a:off x="8201025" y="1684338"/>
            <a:ext cx="0" cy="3894137"/>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8331" name="Line 187"/>
          <p:cNvSpPr>
            <a:spLocks noChangeShapeType="1"/>
          </p:cNvSpPr>
          <p:nvPr/>
        </p:nvSpPr>
        <p:spPr bwMode="auto">
          <a:xfrm>
            <a:off x="1474788" y="1701800"/>
            <a:ext cx="720090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518335" name="Object 191"/>
          <p:cNvGraphicFramePr>
            <a:graphicFrameLocks noChangeAspect="1"/>
          </p:cNvGraphicFramePr>
          <p:nvPr>
            <p:extLst>
              <p:ext uri="{D42A27DB-BD31-4B8C-83A1-F6EECF244321}">
                <p14:modId xmlns:p14="http://schemas.microsoft.com/office/powerpoint/2010/main" val="5480517"/>
              </p:ext>
            </p:extLst>
          </p:nvPr>
        </p:nvGraphicFramePr>
        <p:xfrm>
          <a:off x="4036219" y="5652293"/>
          <a:ext cx="1393825" cy="568325"/>
        </p:xfrm>
        <a:graphic>
          <a:graphicData uri="http://schemas.openxmlformats.org/presentationml/2006/ole">
            <mc:AlternateContent xmlns:mc="http://schemas.openxmlformats.org/markup-compatibility/2006">
              <mc:Choice xmlns:v="urn:schemas-microsoft-com:vml" Requires="v">
                <p:oleObj spid="_x0000_s518998" name="Equation" r:id="rId27" imgW="596880" imgH="241200" progId="Equation.DSMT4">
                  <p:embed/>
                </p:oleObj>
              </mc:Choice>
              <mc:Fallback>
                <p:oleObj name="Equation" r:id="rId27" imgW="596880" imgH="241200" progId="Equation.DSMT4">
                  <p:embed/>
                  <p:pic>
                    <p:nvPicPr>
                      <p:cNvPr id="0" name="Object 191"/>
                      <p:cNvPicPr>
                        <a:picLocks noChangeAspect="1" noChangeArrowheads="1"/>
                      </p:cNvPicPr>
                      <p:nvPr/>
                    </p:nvPicPr>
                    <p:blipFill>
                      <a:blip r:embed="rId28"/>
                      <a:srcRect/>
                      <a:stretch>
                        <a:fillRect/>
                      </a:stretch>
                    </p:blipFill>
                    <p:spPr bwMode="auto">
                      <a:xfrm>
                        <a:off x="4036219" y="5652293"/>
                        <a:ext cx="1393825"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18335"/>
                                        </p:tgtEl>
                                        <p:attrNameLst>
                                          <p:attrName>style.visibility</p:attrName>
                                        </p:attrNameLst>
                                      </p:cBhvr>
                                      <p:to>
                                        <p:strVal val="visible"/>
                                      </p:to>
                                    </p:set>
                                    <p:animEffect transition="in" filter="wipe(left)">
                                      <p:cBhvr>
                                        <p:cTn id="7" dur="500"/>
                                        <p:tgtEl>
                                          <p:spTgt spid="51833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518313"/>
                                        </p:tgtEl>
                                        <p:attrNameLst>
                                          <p:attrName>style.visibility</p:attrName>
                                        </p:attrNameLst>
                                      </p:cBhvr>
                                      <p:to>
                                        <p:strVal val="visible"/>
                                      </p:to>
                                    </p:set>
                                    <p:animEffect transition="in" filter="wipe(up)">
                                      <p:cBhvr>
                                        <p:cTn id="12" dur="500"/>
                                        <p:tgtEl>
                                          <p:spTgt spid="5183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518308"/>
                                        </p:tgtEl>
                                        <p:attrNameLst>
                                          <p:attrName>style.visibility</p:attrName>
                                        </p:attrNameLst>
                                      </p:cBhvr>
                                      <p:to>
                                        <p:strVal val="visible"/>
                                      </p:to>
                                    </p:set>
                                    <p:animEffect transition="in" filter="wipe(up)">
                                      <p:cBhvr>
                                        <p:cTn id="17" dur="500"/>
                                        <p:tgtEl>
                                          <p:spTgt spid="51830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518303"/>
                                        </p:tgtEl>
                                        <p:attrNameLst>
                                          <p:attrName>style.visibility</p:attrName>
                                        </p:attrNameLst>
                                      </p:cBhvr>
                                      <p:to>
                                        <p:strVal val="visible"/>
                                      </p:to>
                                    </p:set>
                                    <p:animEffect transition="in" filter="wipe(up)">
                                      <p:cBhvr>
                                        <p:cTn id="22" dur="500"/>
                                        <p:tgtEl>
                                          <p:spTgt spid="51830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518298"/>
                                        </p:tgtEl>
                                        <p:attrNameLst>
                                          <p:attrName>style.visibility</p:attrName>
                                        </p:attrNameLst>
                                      </p:cBhvr>
                                      <p:to>
                                        <p:strVal val="visible"/>
                                      </p:to>
                                    </p:set>
                                    <p:animEffect transition="in" filter="wipe(up)">
                                      <p:cBhvr>
                                        <p:cTn id="27" dur="500"/>
                                        <p:tgtEl>
                                          <p:spTgt spid="51829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518273"/>
                                        </p:tgtEl>
                                        <p:attrNameLst>
                                          <p:attrName>style.visibility</p:attrName>
                                        </p:attrNameLst>
                                      </p:cBhvr>
                                      <p:to>
                                        <p:strVal val="visible"/>
                                      </p:to>
                                    </p:set>
                                    <p:animEffect transition="in" filter="wipe(up)">
                                      <p:cBhvr>
                                        <p:cTn id="32" dur="500"/>
                                        <p:tgtEl>
                                          <p:spTgt spid="518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9170" name="Object 2"/>
          <p:cNvGraphicFramePr>
            <a:graphicFrameLocks noChangeAspect="1"/>
          </p:cNvGraphicFramePr>
          <p:nvPr/>
        </p:nvGraphicFramePr>
        <p:xfrm>
          <a:off x="581025" y="2162175"/>
          <a:ext cx="2374900" cy="1263650"/>
        </p:xfrm>
        <a:graphic>
          <a:graphicData uri="http://schemas.openxmlformats.org/presentationml/2006/ole">
            <mc:AlternateContent xmlns:mc="http://schemas.openxmlformats.org/markup-compatibility/2006">
              <mc:Choice xmlns:v="urn:schemas-microsoft-com:vml" Requires="v">
                <p:oleObj spid="_x0000_s519581" name="图片" r:id="rId3" imgW="1619280" imgH="885960" progId="Word.Picture.8">
                  <p:embed/>
                </p:oleObj>
              </mc:Choice>
              <mc:Fallback>
                <p:oleObj name="图片" r:id="rId3" imgW="1619280" imgH="885960" progId="Word.Picture.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025" y="2162175"/>
                        <a:ext cx="2374900" cy="1263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9171" name="Object 3"/>
          <p:cNvGraphicFramePr>
            <a:graphicFrameLocks noChangeAspect="1"/>
          </p:cNvGraphicFramePr>
          <p:nvPr/>
        </p:nvGraphicFramePr>
        <p:xfrm>
          <a:off x="1187450" y="3716338"/>
          <a:ext cx="5940425" cy="2814637"/>
        </p:xfrm>
        <a:graphic>
          <a:graphicData uri="http://schemas.openxmlformats.org/presentationml/2006/ole">
            <mc:AlternateContent xmlns:mc="http://schemas.openxmlformats.org/markup-compatibility/2006">
              <mc:Choice xmlns:v="urn:schemas-microsoft-com:vml" Requires="v">
                <p:oleObj spid="_x0000_s519582" name="图片" r:id="rId5" imgW="4010040" imgH="2009880" progId="Word.Picture.8">
                  <p:embed/>
                </p:oleObj>
              </mc:Choice>
              <mc:Fallback>
                <p:oleObj name="图片" r:id="rId5" imgW="4010040" imgH="2009880" progId="Word.Picture.8">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450" y="3716338"/>
                        <a:ext cx="5940425" cy="2814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9172" name="Rectangle 4"/>
          <p:cNvSpPr>
            <a:spLocks noChangeArrowheads="1"/>
          </p:cNvSpPr>
          <p:nvPr/>
        </p:nvSpPr>
        <p:spPr bwMode="auto">
          <a:xfrm>
            <a:off x="503238" y="441325"/>
            <a:ext cx="4473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zh-CN" altLang="en-US">
                <a:solidFill>
                  <a:schemeClr val="folHlink"/>
                </a:solidFill>
                <a:latin typeface="楷体_GB2312" pitchFamily="49" charset="-122"/>
                <a:ea typeface="楷体_GB2312" pitchFamily="49" charset="-122"/>
                <a:cs typeface="Times New Roman" panose="02020603050405020304" pitchFamily="18" charset="0"/>
              </a:rPr>
              <a:t>画出各触发器激励信号的卡诺图</a:t>
            </a:r>
            <a:endParaRPr lang="zh-CN" altLang="en-US">
              <a:latin typeface="Arial" panose="020B0604020202020204" pitchFamily="34" charset="0"/>
              <a:ea typeface="楷体_GB2312" pitchFamily="49" charset="-122"/>
              <a:cs typeface="Times New Roman" panose="02020603050405020304" pitchFamily="18" charset="0"/>
            </a:endParaRPr>
          </a:p>
        </p:txBody>
      </p:sp>
      <p:graphicFrame>
        <p:nvGraphicFramePr>
          <p:cNvPr id="519173" name="Object 5"/>
          <p:cNvGraphicFramePr>
            <a:graphicFrameLocks noChangeAspect="1"/>
          </p:cNvGraphicFramePr>
          <p:nvPr/>
        </p:nvGraphicFramePr>
        <p:xfrm>
          <a:off x="5724525" y="836613"/>
          <a:ext cx="2892425" cy="2867025"/>
        </p:xfrm>
        <a:graphic>
          <a:graphicData uri="http://schemas.openxmlformats.org/presentationml/2006/ole">
            <mc:AlternateContent xmlns:mc="http://schemas.openxmlformats.org/markup-compatibility/2006">
              <mc:Choice xmlns:v="urn:schemas-microsoft-com:vml" Requires="v">
                <p:oleObj spid="_x0000_s519583" name="图片" r:id="rId7" imgW="1971720" imgH="2009880" progId="Word.Picture.8">
                  <p:embed/>
                </p:oleObj>
              </mc:Choice>
              <mc:Fallback>
                <p:oleObj name="图片" r:id="rId7" imgW="1971720" imgH="2009880" progId="Word.Picture.8">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24525" y="836613"/>
                        <a:ext cx="2892425" cy="2867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9174" name="Object 6"/>
          <p:cNvGraphicFramePr>
            <a:graphicFrameLocks noChangeAspect="1"/>
          </p:cNvGraphicFramePr>
          <p:nvPr/>
        </p:nvGraphicFramePr>
        <p:xfrm>
          <a:off x="219075" y="1082675"/>
          <a:ext cx="2892425" cy="2867025"/>
        </p:xfrm>
        <a:graphic>
          <a:graphicData uri="http://schemas.openxmlformats.org/presentationml/2006/ole">
            <mc:AlternateContent xmlns:mc="http://schemas.openxmlformats.org/markup-compatibility/2006">
              <mc:Choice xmlns:v="urn:schemas-microsoft-com:vml" Requires="v">
                <p:oleObj spid="_x0000_s519584" name="图片" r:id="rId9" imgW="1971720" imgH="2009880" progId="Word.Picture.8">
                  <p:embed/>
                </p:oleObj>
              </mc:Choice>
              <mc:Fallback>
                <p:oleObj name="图片" r:id="rId9" imgW="1971720" imgH="2009880" progId="Word.Picture.8">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9075" y="1082675"/>
                        <a:ext cx="2892425" cy="2867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9175" name="Object 7"/>
          <p:cNvGraphicFramePr>
            <a:graphicFrameLocks noChangeAspect="1"/>
          </p:cNvGraphicFramePr>
          <p:nvPr/>
        </p:nvGraphicFramePr>
        <p:xfrm>
          <a:off x="2860675" y="1593850"/>
          <a:ext cx="3060700" cy="581025"/>
        </p:xfrm>
        <a:graphic>
          <a:graphicData uri="http://schemas.openxmlformats.org/presentationml/2006/ole">
            <mc:AlternateContent xmlns:mc="http://schemas.openxmlformats.org/markup-compatibility/2006">
              <mc:Choice xmlns:v="urn:schemas-microsoft-com:vml" Requires="v">
                <p:oleObj spid="_x0000_s519585" name="公式" r:id="rId11" imgW="1320480" imgH="253800" progId="Equation.3">
                  <p:embed/>
                </p:oleObj>
              </mc:Choice>
              <mc:Fallback>
                <p:oleObj name="公式" r:id="rId11" imgW="1320480" imgH="253800" progId="Equation.3">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60675" y="1593850"/>
                        <a:ext cx="3060700" cy="581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9176" name="Object 8"/>
          <p:cNvGraphicFramePr>
            <a:graphicFrameLocks noChangeAspect="1"/>
          </p:cNvGraphicFramePr>
          <p:nvPr/>
        </p:nvGraphicFramePr>
        <p:xfrm>
          <a:off x="4787900" y="3500438"/>
          <a:ext cx="3924300" cy="576262"/>
        </p:xfrm>
        <a:graphic>
          <a:graphicData uri="http://schemas.openxmlformats.org/presentationml/2006/ole">
            <mc:AlternateContent xmlns:mc="http://schemas.openxmlformats.org/markup-compatibility/2006">
              <mc:Choice xmlns:v="urn:schemas-microsoft-com:vml" Requires="v">
                <p:oleObj spid="_x0000_s519586" name="公式" r:id="rId13" imgW="1790640" imgH="253800" progId="Equation.3">
                  <p:embed/>
                </p:oleObj>
              </mc:Choice>
              <mc:Fallback>
                <p:oleObj name="公式" r:id="rId13" imgW="1790640" imgH="253800" progId="Equation.3">
                  <p:embed/>
                  <p:pic>
                    <p:nvPicPr>
                      <p:cNvPr id="0"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87900" y="3500438"/>
                        <a:ext cx="3924300" cy="576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9177" name="Object 9"/>
          <p:cNvGraphicFramePr>
            <a:graphicFrameLocks noChangeAspect="1"/>
          </p:cNvGraphicFramePr>
          <p:nvPr/>
        </p:nvGraphicFramePr>
        <p:xfrm>
          <a:off x="1731963" y="6284913"/>
          <a:ext cx="3111500" cy="573087"/>
        </p:xfrm>
        <a:graphic>
          <a:graphicData uri="http://schemas.openxmlformats.org/presentationml/2006/ole">
            <mc:AlternateContent xmlns:mc="http://schemas.openxmlformats.org/markup-compatibility/2006">
              <mc:Choice xmlns:v="urn:schemas-microsoft-com:vml" Requires="v">
                <p:oleObj spid="_x0000_s519587" name="公式" r:id="rId15" imgW="1320480" imgH="253800" progId="Equation.3">
                  <p:embed/>
                </p:oleObj>
              </mc:Choice>
              <mc:Fallback>
                <p:oleObj name="公式" r:id="rId15" imgW="1320480" imgH="253800" progId="Equation.3">
                  <p:embed/>
                  <p:pic>
                    <p:nvPicPr>
                      <p:cNvPr id="0" name="Object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31963" y="6284913"/>
                        <a:ext cx="3111500" cy="573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9178" name="Object 10"/>
          <p:cNvGraphicFramePr>
            <a:graphicFrameLocks noChangeAspect="1"/>
          </p:cNvGraphicFramePr>
          <p:nvPr/>
        </p:nvGraphicFramePr>
        <p:xfrm>
          <a:off x="7370763" y="5133975"/>
          <a:ext cx="1368425" cy="636588"/>
        </p:xfrm>
        <a:graphic>
          <a:graphicData uri="http://schemas.openxmlformats.org/presentationml/2006/ole">
            <mc:AlternateContent xmlns:mc="http://schemas.openxmlformats.org/markup-compatibility/2006">
              <mc:Choice xmlns:v="urn:schemas-microsoft-com:vml" Requires="v">
                <p:oleObj spid="_x0000_s519588" name="公式" r:id="rId17" imgW="533160" imgH="253800" progId="Equation.3">
                  <p:embed/>
                </p:oleObj>
              </mc:Choice>
              <mc:Fallback>
                <p:oleObj name="公式" r:id="rId17" imgW="533160" imgH="253800" progId="Equation.3">
                  <p:embed/>
                  <p:pic>
                    <p:nvPicPr>
                      <p:cNvPr id="0" name="Object 1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370763" y="5133975"/>
                        <a:ext cx="1368425" cy="636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9179" name="Rectangle 11"/>
          <p:cNvSpPr>
            <a:spLocks noChangeArrowheads="1"/>
          </p:cNvSpPr>
          <p:nvPr/>
        </p:nvSpPr>
        <p:spPr bwMode="auto">
          <a:xfrm>
            <a:off x="2824163" y="2587625"/>
            <a:ext cx="4064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b="0">
                <a:latin typeface="Times New Roman" panose="02020603050405020304" pitchFamily="18" charset="0"/>
                <a:cs typeface="Times New Roman" panose="02020603050405020304" pitchFamily="18" charset="0"/>
              </a:rPr>
              <a:t>       </a:t>
            </a:r>
            <a:endParaRPr lang="en-US" altLang="zh-CN" sz="1800" b="0">
              <a:latin typeface="Arial" panose="020B0604020202020204" pitchFamily="34" charset="0"/>
            </a:endParaRPr>
          </a:p>
        </p:txBody>
      </p:sp>
      <p:sp>
        <p:nvSpPr>
          <p:cNvPr id="519180" name="Rectangle 12"/>
          <p:cNvSpPr>
            <a:spLocks noChangeArrowheads="1"/>
          </p:cNvSpPr>
          <p:nvPr/>
        </p:nvSpPr>
        <p:spPr bwMode="auto">
          <a:xfrm>
            <a:off x="2824163" y="3070225"/>
            <a:ext cx="4064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000" b="0">
                <a:latin typeface="Times New Roman" panose="02020603050405020304" pitchFamily="18" charset="0"/>
                <a:cs typeface="Times New Roman" panose="02020603050405020304" pitchFamily="18" charset="0"/>
              </a:rPr>
              <a:t>       </a:t>
            </a:r>
            <a:endParaRPr lang="en-US" altLang="zh-CN" sz="1800" b="0">
              <a:latin typeface="Arial" panose="020B0604020202020204" pitchFamily="34" charset="0"/>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519174"/>
                                        </p:tgtEl>
                                        <p:attrNameLst>
                                          <p:attrName>style.visibility</p:attrName>
                                        </p:attrNameLst>
                                      </p:cBhvr>
                                      <p:to>
                                        <p:strVal val="visible"/>
                                      </p:to>
                                    </p:set>
                                    <p:animEffect transition="in" filter="box(in)">
                                      <p:cBhvr>
                                        <p:cTn id="7" dur="500"/>
                                        <p:tgtEl>
                                          <p:spTgt spid="5191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519170"/>
                                        </p:tgtEl>
                                        <p:attrNameLst>
                                          <p:attrName>style.visibility</p:attrName>
                                        </p:attrNameLst>
                                      </p:cBhvr>
                                      <p:to>
                                        <p:strVal val="visible"/>
                                      </p:to>
                                    </p:set>
                                    <p:animEffect transition="in" filter="box(in)">
                                      <p:cBhvr>
                                        <p:cTn id="12" dur="500"/>
                                        <p:tgtEl>
                                          <p:spTgt spid="51917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519175"/>
                                        </p:tgtEl>
                                        <p:attrNameLst>
                                          <p:attrName>style.visibility</p:attrName>
                                        </p:attrNameLst>
                                      </p:cBhvr>
                                      <p:to>
                                        <p:strVal val="visible"/>
                                      </p:to>
                                    </p:set>
                                    <p:animEffect transition="in" filter="strips(downRight)">
                                      <p:cBhvr>
                                        <p:cTn id="17" dur="500"/>
                                        <p:tgtEl>
                                          <p:spTgt spid="51917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519173"/>
                                        </p:tgtEl>
                                        <p:attrNameLst>
                                          <p:attrName>style.visibility</p:attrName>
                                        </p:attrNameLst>
                                      </p:cBhvr>
                                      <p:to>
                                        <p:strVal val="visible"/>
                                      </p:to>
                                    </p:set>
                                    <p:animEffect transition="in" filter="box(in)">
                                      <p:cBhvr>
                                        <p:cTn id="22" dur="500"/>
                                        <p:tgtEl>
                                          <p:spTgt spid="51917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nodeType="clickEffect">
                                  <p:stCondLst>
                                    <p:cond delay="0"/>
                                  </p:stCondLst>
                                  <p:childTnLst>
                                    <p:set>
                                      <p:cBhvr>
                                        <p:cTn id="26" dur="1" fill="hold">
                                          <p:stCondLst>
                                            <p:cond delay="0"/>
                                          </p:stCondLst>
                                        </p:cTn>
                                        <p:tgtEl>
                                          <p:spTgt spid="519176"/>
                                        </p:tgtEl>
                                        <p:attrNameLst>
                                          <p:attrName>style.visibility</p:attrName>
                                        </p:attrNameLst>
                                      </p:cBhvr>
                                      <p:to>
                                        <p:strVal val="visible"/>
                                      </p:to>
                                    </p:set>
                                    <p:animEffect transition="in" filter="strips(downRight)">
                                      <p:cBhvr>
                                        <p:cTn id="27" dur="500"/>
                                        <p:tgtEl>
                                          <p:spTgt spid="51917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519171"/>
                                        </p:tgtEl>
                                        <p:attrNameLst>
                                          <p:attrName>style.visibility</p:attrName>
                                        </p:attrNameLst>
                                      </p:cBhvr>
                                      <p:to>
                                        <p:strVal val="visible"/>
                                      </p:to>
                                    </p:set>
                                    <p:animEffect transition="in" filter="wipe(up)">
                                      <p:cBhvr>
                                        <p:cTn id="32" dur="500"/>
                                        <p:tgtEl>
                                          <p:spTgt spid="51917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6" fill="hold" nodeType="clickEffect">
                                  <p:stCondLst>
                                    <p:cond delay="0"/>
                                  </p:stCondLst>
                                  <p:childTnLst>
                                    <p:set>
                                      <p:cBhvr>
                                        <p:cTn id="36" dur="1" fill="hold">
                                          <p:stCondLst>
                                            <p:cond delay="0"/>
                                          </p:stCondLst>
                                        </p:cTn>
                                        <p:tgtEl>
                                          <p:spTgt spid="519177"/>
                                        </p:tgtEl>
                                        <p:attrNameLst>
                                          <p:attrName>style.visibility</p:attrName>
                                        </p:attrNameLst>
                                      </p:cBhvr>
                                      <p:to>
                                        <p:strVal val="visible"/>
                                      </p:to>
                                    </p:set>
                                    <p:animEffect transition="in" filter="strips(downRight)">
                                      <p:cBhvr>
                                        <p:cTn id="37" dur="500"/>
                                        <p:tgtEl>
                                          <p:spTgt spid="51917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8" presetClass="entr" presetSubtype="6" fill="hold" nodeType="clickEffect">
                                  <p:stCondLst>
                                    <p:cond delay="0"/>
                                  </p:stCondLst>
                                  <p:childTnLst>
                                    <p:set>
                                      <p:cBhvr>
                                        <p:cTn id="41" dur="1" fill="hold">
                                          <p:stCondLst>
                                            <p:cond delay="0"/>
                                          </p:stCondLst>
                                        </p:cTn>
                                        <p:tgtEl>
                                          <p:spTgt spid="519178"/>
                                        </p:tgtEl>
                                        <p:attrNameLst>
                                          <p:attrName>style.visibility</p:attrName>
                                        </p:attrNameLst>
                                      </p:cBhvr>
                                      <p:to>
                                        <p:strVal val="visible"/>
                                      </p:to>
                                    </p:set>
                                    <p:animEffect transition="in" filter="strips(downRight)">
                                      <p:cBhvr>
                                        <p:cTn id="42" dur="500"/>
                                        <p:tgtEl>
                                          <p:spTgt spid="519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5" name="Rectangle 3"/>
          <p:cNvSpPr>
            <a:spLocks noChangeArrowheads="1"/>
          </p:cNvSpPr>
          <p:nvPr/>
        </p:nvSpPr>
        <p:spPr bwMode="auto">
          <a:xfrm>
            <a:off x="5622701" y="4460181"/>
            <a:ext cx="29416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zh-CN" altLang="en-US">
                <a:solidFill>
                  <a:schemeClr val="folHlink"/>
                </a:solidFill>
                <a:latin typeface="楷体_GB2312" pitchFamily="49" charset="-122"/>
                <a:ea typeface="楷体_GB2312" pitchFamily="49" charset="-122"/>
                <a:cs typeface="Arial" panose="020B0604020202020204" pitchFamily="34" charset="0"/>
              </a:rPr>
              <a:t>电路具有自启动能力</a:t>
            </a:r>
            <a:endParaRPr lang="zh-CN" altLang="en-US" sz="1800" b="0">
              <a:latin typeface="Arial" panose="020B0604020202020204" pitchFamily="34" charset="0"/>
              <a:ea typeface="楷体_GB2312" pitchFamily="49" charset="-122"/>
              <a:cs typeface="Arial" panose="020B0604020202020204" pitchFamily="34" charset="0"/>
            </a:endParaRPr>
          </a:p>
        </p:txBody>
      </p:sp>
      <p:grpSp>
        <p:nvGrpSpPr>
          <p:cNvPr id="520196" name="Group 4"/>
          <p:cNvGrpSpPr>
            <a:grpSpLocks/>
          </p:cNvGrpSpPr>
          <p:nvPr/>
        </p:nvGrpSpPr>
        <p:grpSpPr bwMode="auto">
          <a:xfrm>
            <a:off x="3644900" y="1435100"/>
            <a:ext cx="5329238" cy="3619500"/>
            <a:chOff x="1156" y="1344"/>
            <a:chExt cx="2994" cy="2099"/>
          </a:xfrm>
        </p:grpSpPr>
        <p:graphicFrame>
          <p:nvGraphicFramePr>
            <p:cNvPr id="520197" name="Object 5"/>
            <p:cNvGraphicFramePr>
              <a:graphicFrameLocks noChangeAspect="1"/>
            </p:cNvGraphicFramePr>
            <p:nvPr/>
          </p:nvGraphicFramePr>
          <p:xfrm>
            <a:off x="1156" y="1344"/>
            <a:ext cx="1940" cy="1462"/>
          </p:xfrm>
          <a:graphic>
            <a:graphicData uri="http://schemas.openxmlformats.org/presentationml/2006/ole">
              <mc:AlternateContent xmlns:mc="http://schemas.openxmlformats.org/markup-compatibility/2006">
                <mc:Choice xmlns:v="urn:schemas-microsoft-com:vml" Requires="v">
                  <p:oleObj spid="_x0000_s520861" name="图片" r:id="rId3" imgW="2438280" imgH="1828800" progId="Word.Picture.8">
                    <p:embed/>
                  </p:oleObj>
                </mc:Choice>
                <mc:Fallback>
                  <p:oleObj name="图片" r:id="rId3" imgW="2438280" imgH="1828800" progId="Word.Picture.8">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6" y="1344"/>
                          <a:ext cx="1940" cy="1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0198" name="Object 6"/>
            <p:cNvGraphicFramePr>
              <a:graphicFrameLocks noChangeAspect="1"/>
            </p:cNvGraphicFramePr>
            <p:nvPr/>
          </p:nvGraphicFramePr>
          <p:xfrm>
            <a:off x="1157" y="2841"/>
            <a:ext cx="886" cy="602"/>
          </p:xfrm>
          <a:graphic>
            <a:graphicData uri="http://schemas.openxmlformats.org/presentationml/2006/ole">
              <mc:AlternateContent xmlns:mc="http://schemas.openxmlformats.org/markup-compatibility/2006">
                <mc:Choice xmlns:v="urn:schemas-microsoft-com:vml" Requires="v">
                  <p:oleObj spid="_x0000_s520862" name="图片" r:id="rId5" imgW="1114560" imgH="752400" progId="Word.Picture.8">
                    <p:embed/>
                  </p:oleObj>
                </mc:Choice>
                <mc:Fallback>
                  <p:oleObj name="图片" r:id="rId5" imgW="1114560" imgH="752400" progId="Word.Picture.8">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7" y="2841"/>
                          <a:ext cx="886" cy="6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0199" name="Object 7"/>
            <p:cNvGraphicFramePr>
              <a:graphicFrameLocks noChangeAspect="1"/>
            </p:cNvGraphicFramePr>
            <p:nvPr/>
          </p:nvGraphicFramePr>
          <p:xfrm>
            <a:off x="3029" y="1594"/>
            <a:ext cx="1076" cy="373"/>
          </p:xfrm>
          <a:graphic>
            <a:graphicData uri="http://schemas.openxmlformats.org/presentationml/2006/ole">
              <mc:AlternateContent xmlns:mc="http://schemas.openxmlformats.org/markup-compatibility/2006">
                <mc:Choice xmlns:v="urn:schemas-microsoft-com:vml" Requires="v">
                  <p:oleObj spid="_x0000_s520863" name="图片" r:id="rId7" imgW="1352520" imgH="466560" progId="Word.Picture.8">
                    <p:embed/>
                  </p:oleObj>
                </mc:Choice>
                <mc:Fallback>
                  <p:oleObj name="图片" r:id="rId7" imgW="1352520" imgH="466560" progId="Word.Picture.8">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29" y="1594"/>
                          <a:ext cx="1076" cy="3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0200" name="Object 8"/>
            <p:cNvGraphicFramePr>
              <a:graphicFrameLocks noChangeAspect="1"/>
            </p:cNvGraphicFramePr>
            <p:nvPr/>
          </p:nvGraphicFramePr>
          <p:xfrm>
            <a:off x="3074" y="2075"/>
            <a:ext cx="1076" cy="381"/>
          </p:xfrm>
          <a:graphic>
            <a:graphicData uri="http://schemas.openxmlformats.org/presentationml/2006/ole">
              <mc:AlternateContent xmlns:mc="http://schemas.openxmlformats.org/markup-compatibility/2006">
                <mc:Choice xmlns:v="urn:schemas-microsoft-com:vml" Requires="v">
                  <p:oleObj spid="_x0000_s520864" name="图片" r:id="rId9" imgW="1352520" imgH="476280" progId="Word.Picture.8">
                    <p:embed/>
                  </p:oleObj>
                </mc:Choice>
                <mc:Fallback>
                  <p:oleObj name="图片" r:id="rId9" imgW="1352520" imgH="476280" progId="Word.Picture.8">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4" y="2075"/>
                          <a:ext cx="1076" cy="3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20201" name="Rectangle 9"/>
          <p:cNvSpPr>
            <a:spLocks noChangeArrowheads="1"/>
          </p:cNvSpPr>
          <p:nvPr/>
        </p:nvSpPr>
        <p:spPr bwMode="auto">
          <a:xfrm>
            <a:off x="684213" y="549275"/>
            <a:ext cx="5089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en-US" altLang="zh-CN">
                <a:solidFill>
                  <a:schemeClr val="folHlink"/>
                </a:solidFill>
                <a:latin typeface="楷体_GB2312" pitchFamily="49" charset="-122"/>
                <a:ea typeface="楷体_GB2312" pitchFamily="49" charset="-122"/>
              </a:rPr>
              <a:t>(3) </a:t>
            </a:r>
            <a:r>
              <a:rPr lang="zh-CN" altLang="en-US">
                <a:solidFill>
                  <a:schemeClr val="folHlink"/>
                </a:solidFill>
                <a:latin typeface="楷体_GB2312" pitchFamily="49" charset="-122"/>
                <a:ea typeface="楷体_GB2312" pitchFamily="49" charset="-122"/>
              </a:rPr>
              <a:t>画出逻辑图，并检查自启动能力</a:t>
            </a:r>
          </a:p>
        </p:txBody>
      </p:sp>
      <p:graphicFrame>
        <p:nvGraphicFramePr>
          <p:cNvPr id="520202" name="Object 10"/>
          <p:cNvGraphicFramePr>
            <a:graphicFrameLocks noChangeAspect="1"/>
          </p:cNvGraphicFramePr>
          <p:nvPr>
            <p:extLst>
              <p:ext uri="{D42A27DB-BD31-4B8C-83A1-F6EECF244321}">
                <p14:modId xmlns:p14="http://schemas.microsoft.com/office/powerpoint/2010/main" val="1424536363"/>
              </p:ext>
            </p:extLst>
          </p:nvPr>
        </p:nvGraphicFramePr>
        <p:xfrm>
          <a:off x="167604" y="1184275"/>
          <a:ext cx="2825750" cy="536575"/>
        </p:xfrm>
        <a:graphic>
          <a:graphicData uri="http://schemas.openxmlformats.org/presentationml/2006/ole">
            <mc:AlternateContent xmlns:mc="http://schemas.openxmlformats.org/markup-compatibility/2006">
              <mc:Choice xmlns:v="urn:schemas-microsoft-com:vml" Requires="v">
                <p:oleObj spid="_x0000_s520865" name="公式" r:id="rId11" imgW="1320480" imgH="253800" progId="Equation.3">
                  <p:embed/>
                </p:oleObj>
              </mc:Choice>
              <mc:Fallback>
                <p:oleObj name="公式" r:id="rId11" imgW="1320480" imgH="253800" progId="Equation.3">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7604" y="1184275"/>
                        <a:ext cx="2825750" cy="536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0203" name="Object 11"/>
          <p:cNvGraphicFramePr>
            <a:graphicFrameLocks noChangeAspect="1"/>
          </p:cNvGraphicFramePr>
          <p:nvPr>
            <p:extLst>
              <p:ext uri="{D42A27DB-BD31-4B8C-83A1-F6EECF244321}">
                <p14:modId xmlns:p14="http://schemas.microsoft.com/office/powerpoint/2010/main" val="2388942966"/>
              </p:ext>
            </p:extLst>
          </p:nvPr>
        </p:nvGraphicFramePr>
        <p:xfrm>
          <a:off x="167604" y="1951038"/>
          <a:ext cx="3624263" cy="531812"/>
        </p:xfrm>
        <a:graphic>
          <a:graphicData uri="http://schemas.openxmlformats.org/presentationml/2006/ole">
            <mc:AlternateContent xmlns:mc="http://schemas.openxmlformats.org/markup-compatibility/2006">
              <mc:Choice xmlns:v="urn:schemas-microsoft-com:vml" Requires="v">
                <p:oleObj spid="_x0000_s520866" name="公式" r:id="rId13" imgW="1790640" imgH="253800" progId="Equation.3">
                  <p:embed/>
                </p:oleObj>
              </mc:Choice>
              <mc:Fallback>
                <p:oleObj name="公式" r:id="rId13" imgW="1790640" imgH="253800" progId="Equation.3">
                  <p:embed/>
                  <p:pic>
                    <p:nvPicPr>
                      <p:cNvPr id="0" name="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7604" y="1951038"/>
                        <a:ext cx="3624263" cy="531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0204" name="Object 12"/>
          <p:cNvGraphicFramePr>
            <a:graphicFrameLocks noChangeAspect="1"/>
          </p:cNvGraphicFramePr>
          <p:nvPr>
            <p:extLst>
              <p:ext uri="{D42A27DB-BD31-4B8C-83A1-F6EECF244321}">
                <p14:modId xmlns:p14="http://schemas.microsoft.com/office/powerpoint/2010/main" val="1697909639"/>
              </p:ext>
            </p:extLst>
          </p:nvPr>
        </p:nvGraphicFramePr>
        <p:xfrm>
          <a:off x="167604" y="2713038"/>
          <a:ext cx="2873375" cy="528637"/>
        </p:xfrm>
        <a:graphic>
          <a:graphicData uri="http://schemas.openxmlformats.org/presentationml/2006/ole">
            <mc:AlternateContent xmlns:mc="http://schemas.openxmlformats.org/markup-compatibility/2006">
              <mc:Choice xmlns:v="urn:schemas-microsoft-com:vml" Requires="v">
                <p:oleObj spid="_x0000_s520867" name="公式" r:id="rId15" imgW="1320480" imgH="253800" progId="Equation.3">
                  <p:embed/>
                </p:oleObj>
              </mc:Choice>
              <mc:Fallback>
                <p:oleObj name="公式" r:id="rId15" imgW="1320480" imgH="253800" progId="Equation.3">
                  <p:embed/>
                  <p:pic>
                    <p:nvPicPr>
                      <p:cNvPr id="0" name="Object 1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7604" y="2713038"/>
                        <a:ext cx="2873375" cy="528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0205" name="Object 13"/>
          <p:cNvGraphicFramePr>
            <a:graphicFrameLocks noChangeAspect="1"/>
          </p:cNvGraphicFramePr>
          <p:nvPr>
            <p:extLst>
              <p:ext uri="{D42A27DB-BD31-4B8C-83A1-F6EECF244321}">
                <p14:modId xmlns:p14="http://schemas.microsoft.com/office/powerpoint/2010/main" val="1400034827"/>
              </p:ext>
            </p:extLst>
          </p:nvPr>
        </p:nvGraphicFramePr>
        <p:xfrm>
          <a:off x="167604" y="3473450"/>
          <a:ext cx="1263650" cy="587375"/>
        </p:xfrm>
        <a:graphic>
          <a:graphicData uri="http://schemas.openxmlformats.org/presentationml/2006/ole">
            <mc:AlternateContent xmlns:mc="http://schemas.openxmlformats.org/markup-compatibility/2006">
              <mc:Choice xmlns:v="urn:schemas-microsoft-com:vml" Requires="v">
                <p:oleObj spid="_x0000_s520868" name="公式" r:id="rId17" imgW="533160" imgH="253800" progId="Equation.3">
                  <p:embed/>
                </p:oleObj>
              </mc:Choice>
              <mc:Fallback>
                <p:oleObj name="公式" r:id="rId17" imgW="533160" imgH="253800" progId="Equation.3">
                  <p:embed/>
                  <p:pic>
                    <p:nvPicPr>
                      <p:cNvPr id="0" name="Object 1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67604" y="3473450"/>
                        <a:ext cx="1263650" cy="587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0206" name="Object 14"/>
          <p:cNvGraphicFramePr>
            <a:graphicFrameLocks noChangeAspect="1"/>
          </p:cNvGraphicFramePr>
          <p:nvPr>
            <p:extLst>
              <p:ext uri="{D42A27DB-BD31-4B8C-83A1-F6EECF244321}">
                <p14:modId xmlns:p14="http://schemas.microsoft.com/office/powerpoint/2010/main" val="3280923097"/>
              </p:ext>
            </p:extLst>
          </p:nvPr>
        </p:nvGraphicFramePr>
        <p:xfrm>
          <a:off x="911849" y="4348163"/>
          <a:ext cx="1601787" cy="631825"/>
        </p:xfrm>
        <a:graphic>
          <a:graphicData uri="http://schemas.openxmlformats.org/presentationml/2006/ole">
            <mc:AlternateContent xmlns:mc="http://schemas.openxmlformats.org/markup-compatibility/2006">
              <mc:Choice xmlns:v="urn:schemas-microsoft-com:vml" Requires="v">
                <p:oleObj spid="_x0000_s520869" name="Equation" r:id="rId19" imgW="583920" imgH="228600" progId="Equation.DSMT4">
                  <p:embed/>
                </p:oleObj>
              </mc:Choice>
              <mc:Fallback>
                <p:oleObj name="Equation" r:id="rId19" imgW="583920" imgH="228600" progId="Equation.DSMT4">
                  <p:embed/>
                  <p:pic>
                    <p:nvPicPr>
                      <p:cNvPr id="0" name="Object 1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11849" y="4348163"/>
                        <a:ext cx="1601787" cy="631825"/>
                      </a:xfrm>
                      <a:prstGeom prst="rect">
                        <a:avLst/>
                      </a:prstGeom>
                      <a:noFill/>
                      <a:ln w="9525">
                        <a:solidFill>
                          <a:srgbClr val="FF00FF"/>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0207" name="Object 15"/>
          <p:cNvGraphicFramePr>
            <a:graphicFrameLocks noChangeAspect="1"/>
          </p:cNvGraphicFramePr>
          <p:nvPr/>
        </p:nvGraphicFramePr>
        <p:xfrm>
          <a:off x="482600" y="5167313"/>
          <a:ext cx="3124200" cy="590550"/>
        </p:xfrm>
        <a:graphic>
          <a:graphicData uri="http://schemas.openxmlformats.org/presentationml/2006/ole">
            <mc:AlternateContent xmlns:mc="http://schemas.openxmlformats.org/markup-compatibility/2006">
              <mc:Choice xmlns:v="urn:schemas-microsoft-com:vml" Requires="v">
                <p:oleObj spid="_x0000_s520870" name="Equation" r:id="rId21" imgW="1460160" imgH="279360" progId="Equation.DSMT4">
                  <p:embed/>
                </p:oleObj>
              </mc:Choice>
              <mc:Fallback>
                <p:oleObj name="Equation" r:id="rId21" imgW="1460160" imgH="279360" progId="Equation.DSMT4">
                  <p:embed/>
                  <p:pic>
                    <p:nvPicPr>
                      <p:cNvPr id="0" name="Object 1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82600" y="5167313"/>
                        <a:ext cx="3124200" cy="590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0208" name="Object 16"/>
          <p:cNvGraphicFramePr>
            <a:graphicFrameLocks noChangeAspect="1"/>
          </p:cNvGraphicFramePr>
          <p:nvPr/>
        </p:nvGraphicFramePr>
        <p:xfrm>
          <a:off x="465138" y="5768975"/>
          <a:ext cx="3957637" cy="585788"/>
        </p:xfrm>
        <a:graphic>
          <a:graphicData uri="http://schemas.openxmlformats.org/presentationml/2006/ole">
            <mc:AlternateContent xmlns:mc="http://schemas.openxmlformats.org/markup-compatibility/2006">
              <mc:Choice xmlns:v="urn:schemas-microsoft-com:vml" Requires="v">
                <p:oleObj spid="_x0000_s520871" name="Equation" r:id="rId23" imgW="1955520" imgH="279360" progId="Equation.DSMT4">
                  <p:embed/>
                </p:oleObj>
              </mc:Choice>
              <mc:Fallback>
                <p:oleObj name="Equation" r:id="rId23" imgW="1955520" imgH="279360" progId="Equation.DSMT4">
                  <p:embed/>
                  <p:pic>
                    <p:nvPicPr>
                      <p:cNvPr id="0" name="Object 1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65138" y="5768975"/>
                        <a:ext cx="3957637" cy="585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0209" name="Object 17"/>
          <p:cNvGraphicFramePr>
            <a:graphicFrameLocks noChangeAspect="1"/>
          </p:cNvGraphicFramePr>
          <p:nvPr/>
        </p:nvGraphicFramePr>
        <p:xfrm>
          <a:off x="4867275" y="5214938"/>
          <a:ext cx="3205163" cy="581025"/>
        </p:xfrm>
        <a:graphic>
          <a:graphicData uri="http://schemas.openxmlformats.org/presentationml/2006/ole">
            <mc:AlternateContent xmlns:mc="http://schemas.openxmlformats.org/markup-compatibility/2006">
              <mc:Choice xmlns:v="urn:schemas-microsoft-com:vml" Requires="v">
                <p:oleObj spid="_x0000_s520872" name="Equation" r:id="rId25" imgW="1473120" imgH="279360" progId="Equation.DSMT4">
                  <p:embed/>
                </p:oleObj>
              </mc:Choice>
              <mc:Fallback>
                <p:oleObj name="Equation" r:id="rId25" imgW="1473120" imgH="279360" progId="Equation.DSMT4">
                  <p:embed/>
                  <p:pic>
                    <p:nvPicPr>
                      <p:cNvPr id="0" name="Object 17"/>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867275" y="5214938"/>
                        <a:ext cx="3205163" cy="581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0210" name="Object 18"/>
          <p:cNvGraphicFramePr>
            <a:graphicFrameLocks noChangeAspect="1"/>
          </p:cNvGraphicFramePr>
          <p:nvPr/>
        </p:nvGraphicFramePr>
        <p:xfrm>
          <a:off x="4897438" y="5730875"/>
          <a:ext cx="1535112" cy="646113"/>
        </p:xfrm>
        <a:graphic>
          <a:graphicData uri="http://schemas.openxmlformats.org/presentationml/2006/ole">
            <mc:AlternateContent xmlns:mc="http://schemas.openxmlformats.org/markup-compatibility/2006">
              <mc:Choice xmlns:v="urn:schemas-microsoft-com:vml" Requires="v">
                <p:oleObj spid="_x0000_s520873" name="Equation" r:id="rId27" imgW="647640" imgH="279360" progId="Equation.DSMT4">
                  <p:embed/>
                </p:oleObj>
              </mc:Choice>
              <mc:Fallback>
                <p:oleObj name="Equation" r:id="rId27" imgW="647640" imgH="279360" progId="Equation.DSMT4">
                  <p:embed/>
                  <p:pic>
                    <p:nvPicPr>
                      <p:cNvPr id="0" name="Object 18"/>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897438" y="5730875"/>
                        <a:ext cx="1535112" cy="646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nodeType="clickEffect">
                                  <p:stCondLst>
                                    <p:cond delay="0"/>
                                  </p:stCondLst>
                                  <p:childTnLst>
                                    <p:set>
                                      <p:cBhvr>
                                        <p:cTn id="6" dur="1" fill="hold">
                                          <p:stCondLst>
                                            <p:cond delay="0"/>
                                          </p:stCondLst>
                                        </p:cTn>
                                        <p:tgtEl>
                                          <p:spTgt spid="520202"/>
                                        </p:tgtEl>
                                        <p:attrNameLst>
                                          <p:attrName>style.visibility</p:attrName>
                                        </p:attrNameLst>
                                      </p:cBhvr>
                                      <p:to>
                                        <p:strVal val="visible"/>
                                      </p:to>
                                    </p:set>
                                    <p:animEffect transition="in" filter="strips(downRight)">
                                      <p:cBhvr>
                                        <p:cTn id="7" dur="500"/>
                                        <p:tgtEl>
                                          <p:spTgt spid="520202"/>
                                        </p:tgtEl>
                                      </p:cBhvr>
                                    </p:animEffect>
                                  </p:childTnLst>
                                </p:cTn>
                              </p:par>
                              <p:par>
                                <p:cTn id="8" presetID="18" presetClass="entr" presetSubtype="6" fill="hold" nodeType="withEffect">
                                  <p:stCondLst>
                                    <p:cond delay="0"/>
                                  </p:stCondLst>
                                  <p:childTnLst>
                                    <p:set>
                                      <p:cBhvr>
                                        <p:cTn id="9" dur="1" fill="hold">
                                          <p:stCondLst>
                                            <p:cond delay="0"/>
                                          </p:stCondLst>
                                        </p:cTn>
                                        <p:tgtEl>
                                          <p:spTgt spid="520203"/>
                                        </p:tgtEl>
                                        <p:attrNameLst>
                                          <p:attrName>style.visibility</p:attrName>
                                        </p:attrNameLst>
                                      </p:cBhvr>
                                      <p:to>
                                        <p:strVal val="visible"/>
                                      </p:to>
                                    </p:set>
                                    <p:animEffect transition="in" filter="strips(downRight)">
                                      <p:cBhvr>
                                        <p:cTn id="10" dur="500"/>
                                        <p:tgtEl>
                                          <p:spTgt spid="520203"/>
                                        </p:tgtEl>
                                      </p:cBhvr>
                                    </p:animEffect>
                                  </p:childTnLst>
                                </p:cTn>
                              </p:par>
                              <p:par>
                                <p:cTn id="11" presetID="18" presetClass="entr" presetSubtype="6" fill="hold" nodeType="withEffect">
                                  <p:stCondLst>
                                    <p:cond delay="0"/>
                                  </p:stCondLst>
                                  <p:childTnLst>
                                    <p:set>
                                      <p:cBhvr>
                                        <p:cTn id="12" dur="1" fill="hold">
                                          <p:stCondLst>
                                            <p:cond delay="0"/>
                                          </p:stCondLst>
                                        </p:cTn>
                                        <p:tgtEl>
                                          <p:spTgt spid="520204"/>
                                        </p:tgtEl>
                                        <p:attrNameLst>
                                          <p:attrName>style.visibility</p:attrName>
                                        </p:attrNameLst>
                                      </p:cBhvr>
                                      <p:to>
                                        <p:strVal val="visible"/>
                                      </p:to>
                                    </p:set>
                                    <p:animEffect transition="in" filter="strips(downRight)">
                                      <p:cBhvr>
                                        <p:cTn id="13" dur="500"/>
                                        <p:tgtEl>
                                          <p:spTgt spid="520204"/>
                                        </p:tgtEl>
                                      </p:cBhvr>
                                    </p:animEffect>
                                  </p:childTnLst>
                                </p:cTn>
                              </p:par>
                              <p:par>
                                <p:cTn id="14" presetID="18" presetClass="entr" presetSubtype="6" fill="hold" nodeType="withEffect">
                                  <p:stCondLst>
                                    <p:cond delay="0"/>
                                  </p:stCondLst>
                                  <p:childTnLst>
                                    <p:set>
                                      <p:cBhvr>
                                        <p:cTn id="15" dur="1" fill="hold">
                                          <p:stCondLst>
                                            <p:cond delay="0"/>
                                          </p:stCondLst>
                                        </p:cTn>
                                        <p:tgtEl>
                                          <p:spTgt spid="520205"/>
                                        </p:tgtEl>
                                        <p:attrNameLst>
                                          <p:attrName>style.visibility</p:attrName>
                                        </p:attrNameLst>
                                      </p:cBhvr>
                                      <p:to>
                                        <p:strVal val="visible"/>
                                      </p:to>
                                    </p:set>
                                    <p:animEffect transition="in" filter="strips(downRight)">
                                      <p:cBhvr>
                                        <p:cTn id="16" dur="500"/>
                                        <p:tgtEl>
                                          <p:spTgt spid="52020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520206"/>
                                        </p:tgtEl>
                                        <p:attrNameLst>
                                          <p:attrName>style.visibility</p:attrName>
                                        </p:attrNameLst>
                                      </p:cBhvr>
                                      <p:to>
                                        <p:strVal val="visible"/>
                                      </p:to>
                                    </p:set>
                                    <p:animEffect transition="in" filter="wipe(left)">
                                      <p:cBhvr>
                                        <p:cTn id="21" dur="500"/>
                                        <p:tgtEl>
                                          <p:spTgt spid="52020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8" presetClass="entr" presetSubtype="6" fill="hold" nodeType="clickEffect">
                                  <p:stCondLst>
                                    <p:cond delay="0"/>
                                  </p:stCondLst>
                                  <p:childTnLst>
                                    <p:set>
                                      <p:cBhvr>
                                        <p:cTn id="25" dur="1" fill="hold">
                                          <p:stCondLst>
                                            <p:cond delay="0"/>
                                          </p:stCondLst>
                                        </p:cTn>
                                        <p:tgtEl>
                                          <p:spTgt spid="520207"/>
                                        </p:tgtEl>
                                        <p:attrNameLst>
                                          <p:attrName>style.visibility</p:attrName>
                                        </p:attrNameLst>
                                      </p:cBhvr>
                                      <p:to>
                                        <p:strVal val="visible"/>
                                      </p:to>
                                    </p:set>
                                    <p:animEffect transition="in" filter="strips(downRight)">
                                      <p:cBhvr>
                                        <p:cTn id="26" dur="500"/>
                                        <p:tgtEl>
                                          <p:spTgt spid="520207"/>
                                        </p:tgtEl>
                                      </p:cBhvr>
                                    </p:animEffect>
                                  </p:childTnLst>
                                </p:cTn>
                              </p:par>
                              <p:par>
                                <p:cTn id="27" presetID="18" presetClass="entr" presetSubtype="6" fill="hold" nodeType="withEffect">
                                  <p:stCondLst>
                                    <p:cond delay="0"/>
                                  </p:stCondLst>
                                  <p:childTnLst>
                                    <p:set>
                                      <p:cBhvr>
                                        <p:cTn id="28" dur="1" fill="hold">
                                          <p:stCondLst>
                                            <p:cond delay="0"/>
                                          </p:stCondLst>
                                        </p:cTn>
                                        <p:tgtEl>
                                          <p:spTgt spid="520208"/>
                                        </p:tgtEl>
                                        <p:attrNameLst>
                                          <p:attrName>style.visibility</p:attrName>
                                        </p:attrNameLst>
                                      </p:cBhvr>
                                      <p:to>
                                        <p:strVal val="visible"/>
                                      </p:to>
                                    </p:set>
                                    <p:animEffect transition="in" filter="strips(downRight)">
                                      <p:cBhvr>
                                        <p:cTn id="29" dur="500"/>
                                        <p:tgtEl>
                                          <p:spTgt spid="520208"/>
                                        </p:tgtEl>
                                      </p:cBhvr>
                                    </p:animEffect>
                                  </p:childTnLst>
                                </p:cTn>
                              </p:par>
                              <p:par>
                                <p:cTn id="30" presetID="18" presetClass="entr" presetSubtype="6" fill="hold" nodeType="withEffect">
                                  <p:stCondLst>
                                    <p:cond delay="0"/>
                                  </p:stCondLst>
                                  <p:childTnLst>
                                    <p:set>
                                      <p:cBhvr>
                                        <p:cTn id="31" dur="1" fill="hold">
                                          <p:stCondLst>
                                            <p:cond delay="0"/>
                                          </p:stCondLst>
                                        </p:cTn>
                                        <p:tgtEl>
                                          <p:spTgt spid="520209"/>
                                        </p:tgtEl>
                                        <p:attrNameLst>
                                          <p:attrName>style.visibility</p:attrName>
                                        </p:attrNameLst>
                                      </p:cBhvr>
                                      <p:to>
                                        <p:strVal val="visible"/>
                                      </p:to>
                                    </p:set>
                                    <p:animEffect transition="in" filter="strips(downRight)">
                                      <p:cBhvr>
                                        <p:cTn id="32" dur="500"/>
                                        <p:tgtEl>
                                          <p:spTgt spid="520209"/>
                                        </p:tgtEl>
                                      </p:cBhvr>
                                    </p:animEffect>
                                  </p:childTnLst>
                                </p:cTn>
                              </p:par>
                              <p:par>
                                <p:cTn id="33" presetID="18" presetClass="entr" presetSubtype="6" fill="hold" nodeType="withEffect">
                                  <p:stCondLst>
                                    <p:cond delay="0"/>
                                  </p:stCondLst>
                                  <p:childTnLst>
                                    <p:set>
                                      <p:cBhvr>
                                        <p:cTn id="34" dur="1" fill="hold">
                                          <p:stCondLst>
                                            <p:cond delay="0"/>
                                          </p:stCondLst>
                                        </p:cTn>
                                        <p:tgtEl>
                                          <p:spTgt spid="520210"/>
                                        </p:tgtEl>
                                        <p:attrNameLst>
                                          <p:attrName>style.visibility</p:attrName>
                                        </p:attrNameLst>
                                      </p:cBhvr>
                                      <p:to>
                                        <p:strVal val="visible"/>
                                      </p:to>
                                    </p:set>
                                    <p:animEffect transition="in" filter="strips(downRight)">
                                      <p:cBhvr>
                                        <p:cTn id="35" dur="500"/>
                                        <p:tgtEl>
                                          <p:spTgt spid="520210"/>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4" presetClass="entr" presetSubtype="16" fill="hold" nodeType="clickEffect">
                                  <p:stCondLst>
                                    <p:cond delay="0"/>
                                  </p:stCondLst>
                                  <p:childTnLst>
                                    <p:set>
                                      <p:cBhvr>
                                        <p:cTn id="39" dur="1" fill="hold">
                                          <p:stCondLst>
                                            <p:cond delay="0"/>
                                          </p:stCondLst>
                                        </p:cTn>
                                        <p:tgtEl>
                                          <p:spTgt spid="520196"/>
                                        </p:tgtEl>
                                        <p:attrNameLst>
                                          <p:attrName>style.visibility</p:attrName>
                                        </p:attrNameLst>
                                      </p:cBhvr>
                                      <p:to>
                                        <p:strVal val="visible"/>
                                      </p:to>
                                    </p:set>
                                    <p:animEffect transition="in" filter="box(in)">
                                      <p:cBhvr>
                                        <p:cTn id="40" dur="500"/>
                                        <p:tgtEl>
                                          <p:spTgt spid="520196"/>
                                        </p:tgtEl>
                                      </p:cBhvr>
                                    </p:animEffect>
                                  </p:childTnLst>
                                </p:cTn>
                              </p:par>
                            </p:childTnLst>
                          </p:cTn>
                        </p:par>
                      </p:childTnLst>
                    </p:cTn>
                  </p:par>
                  <p:par>
                    <p:cTn id="41" fill="hold">
                      <p:stCondLst>
                        <p:cond delay="indefinite"/>
                      </p:stCondLst>
                      <p:childTnLst>
                        <p:par>
                          <p:cTn id="42" fill="hold">
                            <p:stCondLst>
                              <p:cond delay="0"/>
                            </p:stCondLst>
                            <p:childTnLst>
                              <p:par>
                                <p:cTn id="43" presetID="18" presetClass="entr" presetSubtype="6" fill="hold" grpId="0" nodeType="clickEffect">
                                  <p:stCondLst>
                                    <p:cond delay="0"/>
                                  </p:stCondLst>
                                  <p:childTnLst>
                                    <p:set>
                                      <p:cBhvr>
                                        <p:cTn id="44" dur="1" fill="hold">
                                          <p:stCondLst>
                                            <p:cond delay="0"/>
                                          </p:stCondLst>
                                        </p:cTn>
                                        <p:tgtEl>
                                          <p:spTgt spid="520195"/>
                                        </p:tgtEl>
                                        <p:attrNameLst>
                                          <p:attrName>style.visibility</p:attrName>
                                        </p:attrNameLst>
                                      </p:cBhvr>
                                      <p:to>
                                        <p:strVal val="visible"/>
                                      </p:to>
                                    </p:set>
                                    <p:animEffect transition="in" filter="strips(downRight)">
                                      <p:cBhvr>
                                        <p:cTn id="45" dur="500"/>
                                        <p:tgtEl>
                                          <p:spTgt spid="520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019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9" name="Rectangle 3"/>
          <p:cNvSpPr>
            <a:spLocks noChangeArrowheads="1"/>
          </p:cNvSpPr>
          <p:nvPr/>
        </p:nvSpPr>
        <p:spPr bwMode="auto">
          <a:xfrm>
            <a:off x="684213" y="476250"/>
            <a:ext cx="1716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zh-CN" altLang="en-US">
                <a:solidFill>
                  <a:schemeClr val="folHlink"/>
                </a:solidFill>
                <a:latin typeface="楷体_GB2312" pitchFamily="49" charset="-122"/>
                <a:ea typeface="楷体_GB2312" pitchFamily="49" charset="-122"/>
              </a:rPr>
              <a:t>画出逻辑图</a:t>
            </a:r>
          </a:p>
        </p:txBody>
      </p:sp>
      <p:graphicFrame>
        <p:nvGraphicFramePr>
          <p:cNvPr id="521221" name="Object 5"/>
          <p:cNvGraphicFramePr>
            <a:graphicFrameLocks noChangeAspect="1"/>
          </p:cNvGraphicFramePr>
          <p:nvPr>
            <p:extLst>
              <p:ext uri="{D42A27DB-BD31-4B8C-83A1-F6EECF244321}">
                <p14:modId xmlns:p14="http://schemas.microsoft.com/office/powerpoint/2010/main" val="1272275205"/>
              </p:ext>
            </p:extLst>
          </p:nvPr>
        </p:nvGraphicFramePr>
        <p:xfrm>
          <a:off x="1042988" y="1181053"/>
          <a:ext cx="3060700" cy="581025"/>
        </p:xfrm>
        <a:graphic>
          <a:graphicData uri="http://schemas.openxmlformats.org/presentationml/2006/ole">
            <mc:AlternateContent xmlns:mc="http://schemas.openxmlformats.org/markup-compatibility/2006">
              <mc:Choice xmlns:v="urn:schemas-microsoft-com:vml" Requires="v">
                <p:oleObj spid="_x0000_s521507" name="公式" r:id="rId4" imgW="1320480" imgH="253800" progId="Equation.3">
                  <p:embed/>
                </p:oleObj>
              </mc:Choice>
              <mc:Fallback>
                <p:oleObj name="公式" r:id="rId4" imgW="1320480" imgH="2538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2988" y="1181053"/>
                        <a:ext cx="3060700" cy="581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1222" name="Object 6"/>
          <p:cNvGraphicFramePr>
            <a:graphicFrameLocks noChangeAspect="1"/>
          </p:cNvGraphicFramePr>
          <p:nvPr>
            <p:extLst>
              <p:ext uri="{D42A27DB-BD31-4B8C-83A1-F6EECF244321}">
                <p14:modId xmlns:p14="http://schemas.microsoft.com/office/powerpoint/2010/main" val="660982263"/>
              </p:ext>
            </p:extLst>
          </p:nvPr>
        </p:nvGraphicFramePr>
        <p:xfrm>
          <a:off x="4787900" y="1261121"/>
          <a:ext cx="3924300" cy="576262"/>
        </p:xfrm>
        <a:graphic>
          <a:graphicData uri="http://schemas.openxmlformats.org/presentationml/2006/ole">
            <mc:AlternateContent xmlns:mc="http://schemas.openxmlformats.org/markup-compatibility/2006">
              <mc:Choice xmlns:v="urn:schemas-microsoft-com:vml" Requires="v">
                <p:oleObj spid="_x0000_s521508" name="公式" r:id="rId6" imgW="1790640" imgH="253800" progId="Equation.3">
                  <p:embed/>
                </p:oleObj>
              </mc:Choice>
              <mc:Fallback>
                <p:oleObj name="公式" r:id="rId6" imgW="1790640" imgH="25380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7900" y="1261121"/>
                        <a:ext cx="3924300" cy="576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1223" name="Object 7"/>
          <p:cNvGraphicFramePr>
            <a:graphicFrameLocks noChangeAspect="1"/>
          </p:cNvGraphicFramePr>
          <p:nvPr>
            <p:extLst>
              <p:ext uri="{D42A27DB-BD31-4B8C-83A1-F6EECF244321}">
                <p14:modId xmlns:p14="http://schemas.microsoft.com/office/powerpoint/2010/main" val="958306830"/>
              </p:ext>
            </p:extLst>
          </p:nvPr>
        </p:nvGraphicFramePr>
        <p:xfrm>
          <a:off x="1042988" y="2044653"/>
          <a:ext cx="3111500" cy="573088"/>
        </p:xfrm>
        <a:graphic>
          <a:graphicData uri="http://schemas.openxmlformats.org/presentationml/2006/ole">
            <mc:AlternateContent xmlns:mc="http://schemas.openxmlformats.org/markup-compatibility/2006">
              <mc:Choice xmlns:v="urn:schemas-microsoft-com:vml" Requires="v">
                <p:oleObj spid="_x0000_s521509" name="公式" r:id="rId8" imgW="1320480" imgH="253800" progId="Equation.3">
                  <p:embed/>
                </p:oleObj>
              </mc:Choice>
              <mc:Fallback>
                <p:oleObj name="公式" r:id="rId8" imgW="1320480" imgH="253800" progId="Equation.3">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2988" y="2044653"/>
                        <a:ext cx="3111500" cy="573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1224" name="Object 8"/>
          <p:cNvGraphicFramePr>
            <a:graphicFrameLocks noChangeAspect="1"/>
          </p:cNvGraphicFramePr>
          <p:nvPr>
            <p:extLst>
              <p:ext uri="{D42A27DB-BD31-4B8C-83A1-F6EECF244321}">
                <p14:modId xmlns:p14="http://schemas.microsoft.com/office/powerpoint/2010/main" val="4239974799"/>
              </p:ext>
            </p:extLst>
          </p:nvPr>
        </p:nvGraphicFramePr>
        <p:xfrm>
          <a:off x="4787900" y="1981153"/>
          <a:ext cx="1368425" cy="636588"/>
        </p:xfrm>
        <a:graphic>
          <a:graphicData uri="http://schemas.openxmlformats.org/presentationml/2006/ole">
            <mc:AlternateContent xmlns:mc="http://schemas.openxmlformats.org/markup-compatibility/2006">
              <mc:Choice xmlns:v="urn:schemas-microsoft-com:vml" Requires="v">
                <p:oleObj spid="_x0000_s521510" name="公式" r:id="rId10" imgW="533160" imgH="253800" progId="Equation.3">
                  <p:embed/>
                </p:oleObj>
              </mc:Choice>
              <mc:Fallback>
                <p:oleObj name="公式" r:id="rId10" imgW="533160" imgH="253800" progId="Equation.3">
                  <p:embed/>
                  <p:pic>
                    <p:nvPicPr>
                      <p:cNvPr id="0"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87900" y="1981153"/>
                        <a:ext cx="1368425" cy="636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31"/>
          <p:cNvGraphicFramePr>
            <a:graphicFrameLocks noChangeAspect="1"/>
          </p:cNvGraphicFramePr>
          <p:nvPr>
            <p:extLst>
              <p:ext uri="{D42A27DB-BD31-4B8C-83A1-F6EECF244321}">
                <p14:modId xmlns:p14="http://schemas.microsoft.com/office/powerpoint/2010/main" val="3336338043"/>
              </p:ext>
            </p:extLst>
          </p:nvPr>
        </p:nvGraphicFramePr>
        <p:xfrm>
          <a:off x="1218768" y="2900316"/>
          <a:ext cx="6334125" cy="3098800"/>
        </p:xfrm>
        <a:graphic>
          <a:graphicData uri="http://schemas.openxmlformats.org/presentationml/2006/ole">
            <mc:AlternateContent xmlns:mc="http://schemas.openxmlformats.org/markup-compatibility/2006">
              <mc:Choice xmlns:v="urn:schemas-microsoft-com:vml" Requires="v">
                <p:oleObj spid="_x0000_s521511" name="图片" r:id="rId12" imgW="4924080" imgH="2400480" progId="Word.Picture.8">
                  <p:embed/>
                </p:oleObj>
              </mc:Choice>
              <mc:Fallback>
                <p:oleObj name="图片" r:id="rId12" imgW="4924080" imgH="2400480" progId="Word.Picture.8">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18768" y="2900316"/>
                        <a:ext cx="6334125" cy="3098800"/>
                      </a:xfrm>
                      <a:prstGeom prst="rect">
                        <a:avLst/>
                      </a:prstGeom>
                      <a:solidFill>
                        <a:srgbClr val="FFFFFF"/>
                      </a:solidFill>
                      <a:ln w="9525">
                        <a:solidFill>
                          <a:srgbClr val="0000CC"/>
                        </a:solidFill>
                        <a:miter lim="800000"/>
                        <a:headEnd/>
                        <a:tailEnd/>
                      </a:ln>
                    </p:spPr>
                  </p:pic>
                </p:oleObj>
              </mc:Fallback>
            </mc:AlternateContent>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3506" name="Object 2"/>
          <p:cNvGraphicFramePr>
            <a:graphicFrameLocks noChangeAspect="1"/>
          </p:cNvGraphicFramePr>
          <p:nvPr>
            <p:extLst>
              <p:ext uri="{D42A27DB-BD31-4B8C-83A1-F6EECF244321}">
                <p14:modId xmlns:p14="http://schemas.microsoft.com/office/powerpoint/2010/main" val="3248023096"/>
              </p:ext>
            </p:extLst>
          </p:nvPr>
        </p:nvGraphicFramePr>
        <p:xfrm>
          <a:off x="2420937" y="1331913"/>
          <a:ext cx="4302125" cy="4535487"/>
        </p:xfrm>
        <a:graphic>
          <a:graphicData uri="http://schemas.openxmlformats.org/presentationml/2006/ole">
            <mc:AlternateContent xmlns:mc="http://schemas.openxmlformats.org/markup-compatibility/2006">
              <mc:Choice xmlns:v="urn:schemas-microsoft-com:vml" Requires="v">
                <p:oleObj spid="_x0000_s533601" name="图片" r:id="rId3" imgW="2295360" imgH="3143160" progId="Word.Picture.8">
                  <p:embed/>
                </p:oleObj>
              </mc:Choice>
              <mc:Fallback>
                <p:oleObj name="图片" r:id="rId3" imgW="2295360" imgH="3143160" progId="Word.Picture.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0937" y="1331913"/>
                        <a:ext cx="4302125" cy="4535487"/>
                      </a:xfrm>
                      <a:prstGeom prst="rect">
                        <a:avLst/>
                      </a:prstGeom>
                      <a:solidFill>
                        <a:schemeClr val="bg1"/>
                      </a:solidFill>
                      <a:ln w="28575">
                        <a:solidFill>
                          <a:srgbClr val="CC0099"/>
                        </a:solidFill>
                        <a:miter lim="800000"/>
                        <a:headEnd/>
                        <a:tailEnd/>
                      </a:ln>
                    </p:spPr>
                  </p:pic>
                </p:oleObj>
              </mc:Fallback>
            </mc:AlternateContent>
          </a:graphicData>
        </a:graphic>
      </p:graphicFrame>
      <p:sp>
        <p:nvSpPr>
          <p:cNvPr id="533507" name="Rectangle 3"/>
          <p:cNvSpPr>
            <a:spLocks noChangeArrowheads="1"/>
          </p:cNvSpPr>
          <p:nvPr/>
        </p:nvSpPr>
        <p:spPr bwMode="auto">
          <a:xfrm>
            <a:off x="358775" y="350838"/>
            <a:ext cx="89114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dirty="0" smtClean="0">
                <a:solidFill>
                  <a:srgbClr val="000066"/>
                </a:solidFill>
                <a:effectLst>
                  <a:outerShdw blurRad="38100" dist="38100" dir="2700000" algn="tl">
                    <a:srgbClr val="C0C0C0"/>
                  </a:outerShdw>
                </a:effectLst>
                <a:latin typeface="Times New Roman" panose="02020603050405020304" pitchFamily="18" charset="0"/>
                <a:ea typeface="楷体_GB2312" pitchFamily="49" charset="-122"/>
              </a:rPr>
              <a:t>例</a:t>
            </a:r>
            <a:r>
              <a:rPr lang="en-US" altLang="zh-CN" dirty="0" smtClean="0">
                <a:solidFill>
                  <a:srgbClr val="000066"/>
                </a:solidFill>
                <a:effectLst>
                  <a:outerShdw blurRad="38100" dist="38100" dir="2700000" algn="tl">
                    <a:srgbClr val="C0C0C0"/>
                  </a:outerShdw>
                </a:effectLst>
                <a:latin typeface="Times New Roman" panose="02020603050405020304" pitchFamily="18" charset="0"/>
                <a:ea typeface="楷体_GB2312" pitchFamily="49" charset="-122"/>
              </a:rPr>
              <a:t>6.3.3</a:t>
            </a:r>
            <a:r>
              <a:rPr lang="zh-CN" altLang="en-US" dirty="0" smtClean="0">
                <a:effectLst>
                  <a:outerShdw blurRad="38100" dist="38100" dir="2700000" algn="tl">
                    <a:srgbClr val="C0C0C0"/>
                  </a:outerShdw>
                </a:effectLst>
                <a:latin typeface="Times New Roman" panose="02020603050405020304" pitchFamily="18" charset="0"/>
                <a:ea typeface="楷体_GB2312" pitchFamily="49" charset="-122"/>
              </a:rPr>
              <a:t> </a:t>
            </a:r>
            <a:r>
              <a:rPr lang="zh-CN" altLang="en-US" dirty="0">
                <a:solidFill>
                  <a:srgbClr val="000066"/>
                </a:solidFill>
                <a:effectLst>
                  <a:outerShdw blurRad="38100" dist="38100" dir="2700000" algn="tl">
                    <a:srgbClr val="C0C0C0"/>
                  </a:outerShdw>
                </a:effectLst>
                <a:latin typeface="Times New Roman" panose="02020603050405020304" pitchFamily="18" charset="0"/>
                <a:ea typeface="楷体_GB2312" pitchFamily="49" charset="-122"/>
              </a:rPr>
              <a:t>用</a:t>
            </a:r>
            <a:r>
              <a:rPr lang="en-US" altLang="zh-CN" i="1" dirty="0">
                <a:solidFill>
                  <a:srgbClr val="000066"/>
                </a:solidFill>
                <a:effectLst>
                  <a:outerShdw blurRad="38100" dist="38100" dir="2700000" algn="tl">
                    <a:srgbClr val="C0C0C0"/>
                  </a:outerShdw>
                </a:effectLst>
                <a:latin typeface="Times New Roman" panose="02020603050405020304" pitchFamily="18" charset="0"/>
                <a:ea typeface="楷体_GB2312" pitchFamily="49" charset="-122"/>
              </a:rPr>
              <a:t>D</a:t>
            </a:r>
            <a:r>
              <a:rPr lang="en-US" altLang="zh-CN" dirty="0">
                <a:solidFill>
                  <a:srgbClr val="000066"/>
                </a:solidFill>
                <a:effectLst>
                  <a:outerShdw blurRad="38100" dist="38100" dir="2700000" algn="tl">
                    <a:srgbClr val="C0C0C0"/>
                  </a:outerShdw>
                </a:effectLst>
                <a:latin typeface="Times New Roman" panose="02020603050405020304" pitchFamily="18" charset="0"/>
                <a:ea typeface="楷体_GB2312" pitchFamily="49" charset="-122"/>
              </a:rPr>
              <a:t> </a:t>
            </a:r>
            <a:r>
              <a:rPr lang="zh-CN" altLang="en-US" dirty="0">
                <a:solidFill>
                  <a:srgbClr val="000066"/>
                </a:solidFill>
                <a:effectLst>
                  <a:outerShdw blurRad="38100" dist="38100" dir="2700000" algn="tl">
                    <a:srgbClr val="C0C0C0"/>
                  </a:outerShdw>
                </a:effectLst>
                <a:latin typeface="Times New Roman" panose="02020603050405020304" pitchFamily="18" charset="0"/>
                <a:ea typeface="楷体_GB2312" pitchFamily="49" charset="-122"/>
              </a:rPr>
              <a:t>触发器设计状态变化满足下状态图的时序逻辑电路。</a:t>
            </a:r>
          </a:p>
        </p:txBody>
      </p:sp>
    </p:spTree>
  </p:cSld>
  <p:clrMapOvr>
    <a:masterClrMapping/>
  </p:clrMapOvr>
  <p:transition spd="med">
    <p:random/>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Rectangle 2"/>
          <p:cNvSpPr>
            <a:spLocks noChangeArrowheads="1"/>
          </p:cNvSpPr>
          <p:nvPr/>
        </p:nvSpPr>
        <p:spPr bwMode="auto">
          <a:xfrm>
            <a:off x="0" y="2185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534531" name="Object 3"/>
          <p:cNvGraphicFramePr>
            <a:graphicFrameLocks noChangeAspect="1"/>
          </p:cNvGraphicFramePr>
          <p:nvPr/>
        </p:nvGraphicFramePr>
        <p:xfrm>
          <a:off x="468313" y="1484313"/>
          <a:ext cx="3816350" cy="4322762"/>
        </p:xfrm>
        <a:graphic>
          <a:graphicData uri="http://schemas.openxmlformats.org/presentationml/2006/ole">
            <mc:AlternateContent xmlns:mc="http://schemas.openxmlformats.org/markup-compatibility/2006">
              <mc:Choice xmlns:v="urn:schemas-microsoft-com:vml" Requires="v">
                <p:oleObj spid="_x0000_s534710" name="图片" r:id="rId3" imgW="2295360" imgH="3143160" progId="Word.Picture.8">
                  <p:embed/>
                </p:oleObj>
              </mc:Choice>
              <mc:Fallback>
                <p:oleObj name="图片" r:id="rId3" imgW="2295360" imgH="3143160" progId="Word.Picture.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1484313"/>
                        <a:ext cx="3816350" cy="4322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4532" name="Rectangle 4"/>
          <p:cNvSpPr>
            <a:spLocks noChangeArrowheads="1"/>
          </p:cNvSpPr>
          <p:nvPr/>
        </p:nvSpPr>
        <p:spPr bwMode="auto">
          <a:xfrm>
            <a:off x="935038" y="296863"/>
            <a:ext cx="2582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en-US" altLang="zh-CN">
                <a:solidFill>
                  <a:srgbClr val="000066"/>
                </a:solidFill>
                <a:latin typeface="Arial" panose="020B0604020202020204" pitchFamily="34" charset="0"/>
                <a:ea typeface="楷体_GB2312" pitchFamily="49" charset="-122"/>
                <a:cs typeface="Arial" panose="020B0604020202020204" pitchFamily="34" charset="0"/>
              </a:rPr>
              <a:t>1.</a:t>
            </a:r>
            <a:r>
              <a:rPr lang="zh-CN" altLang="en-US">
                <a:solidFill>
                  <a:srgbClr val="000066"/>
                </a:solidFill>
                <a:latin typeface="Arial" panose="020B0604020202020204" pitchFamily="34" charset="0"/>
                <a:ea typeface="楷体_GB2312" pitchFamily="49" charset="-122"/>
                <a:cs typeface="Arial" panose="020B0604020202020204" pitchFamily="34" charset="0"/>
              </a:rPr>
              <a:t>列出原始状态表</a:t>
            </a:r>
          </a:p>
        </p:txBody>
      </p:sp>
      <p:grpSp>
        <p:nvGrpSpPr>
          <p:cNvPr id="534577" name="Group 49"/>
          <p:cNvGrpSpPr>
            <a:grpSpLocks/>
          </p:cNvGrpSpPr>
          <p:nvPr/>
        </p:nvGrpSpPr>
        <p:grpSpPr bwMode="auto">
          <a:xfrm>
            <a:off x="4602163" y="944563"/>
            <a:ext cx="4427537" cy="4714875"/>
            <a:chOff x="2899" y="595"/>
            <a:chExt cx="2789" cy="2970"/>
          </a:xfrm>
        </p:grpSpPr>
        <p:sp>
          <p:nvSpPr>
            <p:cNvPr id="534534" name="Rectangle 6"/>
            <p:cNvSpPr>
              <a:spLocks noChangeArrowheads="1"/>
            </p:cNvSpPr>
            <p:nvPr/>
          </p:nvSpPr>
          <p:spPr bwMode="auto">
            <a:xfrm>
              <a:off x="3647" y="595"/>
              <a:ext cx="108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zh-CN" altLang="en-US">
                  <a:solidFill>
                    <a:srgbClr val="000066"/>
                  </a:solidFill>
                  <a:latin typeface="Arial" panose="020B0604020202020204" pitchFamily="34" charset="0"/>
                  <a:ea typeface="楷体_GB2312" pitchFamily="49" charset="-122"/>
                  <a:cs typeface="Arial" panose="020B0604020202020204" pitchFamily="34" charset="0"/>
                </a:rPr>
                <a:t>原始状态表</a:t>
              </a:r>
            </a:p>
          </p:txBody>
        </p:sp>
        <p:sp>
          <p:nvSpPr>
            <p:cNvPr id="534535" name="Rectangle 7"/>
            <p:cNvSpPr>
              <a:spLocks noChangeArrowheads="1"/>
            </p:cNvSpPr>
            <p:nvPr/>
          </p:nvSpPr>
          <p:spPr bwMode="auto">
            <a:xfrm>
              <a:off x="4590" y="3278"/>
              <a:ext cx="109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f</a:t>
              </a:r>
              <a:r>
                <a:rPr lang="en-US" altLang="zh-CN" sz="2200">
                  <a:latin typeface="Times New Roman" panose="02020603050405020304" pitchFamily="18" charset="0"/>
                  <a:cs typeface="Times New Roman" panose="02020603050405020304" pitchFamily="18" charset="0"/>
                </a:rPr>
                <a:t> / 1</a:t>
              </a:r>
              <a:endParaRPr lang="en-US" altLang="zh-CN" sz="2200">
                <a:latin typeface="Arial" panose="020B0604020202020204" pitchFamily="34" charset="0"/>
                <a:cs typeface="Times New Roman" panose="02020603050405020304" pitchFamily="18" charset="0"/>
              </a:endParaRPr>
            </a:p>
          </p:txBody>
        </p:sp>
        <p:sp>
          <p:nvSpPr>
            <p:cNvPr id="534536" name="Rectangle 8"/>
            <p:cNvSpPr>
              <a:spLocks noChangeArrowheads="1"/>
            </p:cNvSpPr>
            <p:nvPr/>
          </p:nvSpPr>
          <p:spPr bwMode="auto">
            <a:xfrm>
              <a:off x="3494" y="3278"/>
              <a:ext cx="1096"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a</a:t>
              </a:r>
              <a:r>
                <a:rPr lang="en-US" altLang="zh-CN" sz="2200">
                  <a:latin typeface="Times New Roman" panose="02020603050405020304" pitchFamily="18" charset="0"/>
                  <a:cs typeface="Times New Roman" panose="02020603050405020304" pitchFamily="18" charset="0"/>
                </a:rPr>
                <a:t> / 0</a:t>
              </a:r>
              <a:endParaRPr lang="en-US" altLang="zh-CN" sz="2200">
                <a:latin typeface="Arial" panose="020B0604020202020204" pitchFamily="34" charset="0"/>
                <a:cs typeface="Times New Roman" panose="02020603050405020304" pitchFamily="18" charset="0"/>
              </a:endParaRPr>
            </a:p>
          </p:txBody>
        </p:sp>
        <p:sp>
          <p:nvSpPr>
            <p:cNvPr id="534537" name="Rectangle 9"/>
            <p:cNvSpPr>
              <a:spLocks noChangeArrowheads="1"/>
            </p:cNvSpPr>
            <p:nvPr/>
          </p:nvSpPr>
          <p:spPr bwMode="auto">
            <a:xfrm>
              <a:off x="2899" y="3278"/>
              <a:ext cx="595"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g</a:t>
              </a:r>
              <a:endParaRPr lang="en-US" altLang="zh-CN" sz="2200">
                <a:latin typeface="Arial" panose="020B0604020202020204" pitchFamily="34" charset="0"/>
                <a:cs typeface="Times New Roman" panose="02020603050405020304" pitchFamily="18" charset="0"/>
              </a:endParaRPr>
            </a:p>
          </p:txBody>
        </p:sp>
        <p:sp>
          <p:nvSpPr>
            <p:cNvPr id="534538" name="Rectangle 10"/>
            <p:cNvSpPr>
              <a:spLocks noChangeArrowheads="1"/>
            </p:cNvSpPr>
            <p:nvPr/>
          </p:nvSpPr>
          <p:spPr bwMode="auto">
            <a:xfrm>
              <a:off x="4590" y="2991"/>
              <a:ext cx="109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f</a:t>
              </a:r>
              <a:r>
                <a:rPr lang="en-US" altLang="zh-CN" sz="2200">
                  <a:latin typeface="Times New Roman" panose="02020603050405020304" pitchFamily="18" charset="0"/>
                  <a:cs typeface="Times New Roman" panose="02020603050405020304" pitchFamily="18" charset="0"/>
                </a:rPr>
                <a:t> / 1</a:t>
              </a:r>
              <a:endParaRPr lang="en-US" altLang="zh-CN" sz="2200">
                <a:latin typeface="Arial" panose="020B0604020202020204" pitchFamily="34" charset="0"/>
                <a:cs typeface="Times New Roman" panose="02020603050405020304" pitchFamily="18" charset="0"/>
              </a:endParaRPr>
            </a:p>
          </p:txBody>
        </p:sp>
        <p:sp>
          <p:nvSpPr>
            <p:cNvPr id="534539" name="Rectangle 11"/>
            <p:cNvSpPr>
              <a:spLocks noChangeArrowheads="1"/>
            </p:cNvSpPr>
            <p:nvPr/>
          </p:nvSpPr>
          <p:spPr bwMode="auto">
            <a:xfrm>
              <a:off x="3494" y="2991"/>
              <a:ext cx="1096"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g</a:t>
              </a:r>
              <a:r>
                <a:rPr lang="en-US" altLang="zh-CN" sz="2200">
                  <a:latin typeface="Times New Roman" panose="02020603050405020304" pitchFamily="18" charset="0"/>
                  <a:cs typeface="Times New Roman" panose="02020603050405020304" pitchFamily="18" charset="0"/>
                </a:rPr>
                <a:t> / 0</a:t>
              </a:r>
              <a:endParaRPr lang="en-US" altLang="zh-CN" sz="2200">
                <a:latin typeface="Arial" panose="020B0604020202020204" pitchFamily="34" charset="0"/>
                <a:cs typeface="Times New Roman" panose="02020603050405020304" pitchFamily="18" charset="0"/>
              </a:endParaRPr>
            </a:p>
          </p:txBody>
        </p:sp>
        <p:sp>
          <p:nvSpPr>
            <p:cNvPr id="534540" name="Rectangle 12"/>
            <p:cNvSpPr>
              <a:spLocks noChangeArrowheads="1"/>
            </p:cNvSpPr>
            <p:nvPr/>
          </p:nvSpPr>
          <p:spPr bwMode="auto">
            <a:xfrm>
              <a:off x="2899" y="2991"/>
              <a:ext cx="595"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f</a:t>
              </a:r>
              <a:endParaRPr lang="en-US" altLang="zh-CN" sz="2200">
                <a:latin typeface="Arial" panose="020B0604020202020204" pitchFamily="34" charset="0"/>
                <a:cs typeface="Times New Roman" panose="02020603050405020304" pitchFamily="18" charset="0"/>
              </a:endParaRPr>
            </a:p>
          </p:txBody>
        </p:sp>
        <p:sp>
          <p:nvSpPr>
            <p:cNvPr id="534541" name="Rectangle 13"/>
            <p:cNvSpPr>
              <a:spLocks noChangeArrowheads="1"/>
            </p:cNvSpPr>
            <p:nvPr/>
          </p:nvSpPr>
          <p:spPr bwMode="auto">
            <a:xfrm>
              <a:off x="4590" y="2704"/>
              <a:ext cx="109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f </a:t>
              </a:r>
              <a:r>
                <a:rPr lang="en-US" altLang="zh-CN" sz="2200">
                  <a:latin typeface="Times New Roman" panose="02020603050405020304" pitchFamily="18" charset="0"/>
                  <a:cs typeface="Times New Roman" panose="02020603050405020304" pitchFamily="18" charset="0"/>
                </a:rPr>
                <a:t>/ 1</a:t>
              </a:r>
              <a:endParaRPr lang="en-US" altLang="zh-CN" sz="2200">
                <a:latin typeface="Arial" panose="020B0604020202020204" pitchFamily="34" charset="0"/>
                <a:cs typeface="Times New Roman" panose="02020603050405020304" pitchFamily="18" charset="0"/>
              </a:endParaRPr>
            </a:p>
          </p:txBody>
        </p:sp>
        <p:sp>
          <p:nvSpPr>
            <p:cNvPr id="534542" name="Rectangle 14"/>
            <p:cNvSpPr>
              <a:spLocks noChangeArrowheads="1"/>
            </p:cNvSpPr>
            <p:nvPr/>
          </p:nvSpPr>
          <p:spPr bwMode="auto">
            <a:xfrm>
              <a:off x="3494" y="2704"/>
              <a:ext cx="1096"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a </a:t>
              </a:r>
              <a:r>
                <a:rPr lang="en-US" altLang="zh-CN" sz="2200">
                  <a:latin typeface="Times New Roman" panose="02020603050405020304" pitchFamily="18" charset="0"/>
                  <a:cs typeface="Times New Roman" panose="02020603050405020304" pitchFamily="18" charset="0"/>
                </a:rPr>
                <a:t>/ 0</a:t>
              </a:r>
              <a:endParaRPr lang="en-US" altLang="zh-CN" sz="2200">
                <a:latin typeface="Arial" panose="020B0604020202020204" pitchFamily="34" charset="0"/>
                <a:cs typeface="Times New Roman" panose="02020603050405020304" pitchFamily="18" charset="0"/>
              </a:endParaRPr>
            </a:p>
          </p:txBody>
        </p:sp>
        <p:sp>
          <p:nvSpPr>
            <p:cNvPr id="534543" name="Rectangle 15"/>
            <p:cNvSpPr>
              <a:spLocks noChangeArrowheads="1"/>
            </p:cNvSpPr>
            <p:nvPr/>
          </p:nvSpPr>
          <p:spPr bwMode="auto">
            <a:xfrm>
              <a:off x="2899" y="2704"/>
              <a:ext cx="595"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e</a:t>
              </a:r>
              <a:endParaRPr lang="en-US" altLang="zh-CN" sz="2200">
                <a:latin typeface="Arial" panose="020B0604020202020204" pitchFamily="34" charset="0"/>
                <a:cs typeface="Times New Roman" panose="02020603050405020304" pitchFamily="18" charset="0"/>
              </a:endParaRPr>
            </a:p>
          </p:txBody>
        </p:sp>
        <p:sp>
          <p:nvSpPr>
            <p:cNvPr id="534544" name="Rectangle 16"/>
            <p:cNvSpPr>
              <a:spLocks noChangeArrowheads="1"/>
            </p:cNvSpPr>
            <p:nvPr/>
          </p:nvSpPr>
          <p:spPr bwMode="auto">
            <a:xfrm>
              <a:off x="4590" y="2416"/>
              <a:ext cx="109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f</a:t>
              </a:r>
              <a:r>
                <a:rPr lang="en-US" altLang="zh-CN" sz="2200">
                  <a:latin typeface="Times New Roman" panose="02020603050405020304" pitchFamily="18" charset="0"/>
                  <a:cs typeface="Times New Roman" panose="02020603050405020304" pitchFamily="18" charset="0"/>
                </a:rPr>
                <a:t> / 1</a:t>
              </a:r>
              <a:endParaRPr lang="en-US" altLang="zh-CN" sz="2200">
                <a:latin typeface="Arial" panose="020B0604020202020204" pitchFamily="34" charset="0"/>
                <a:cs typeface="Times New Roman" panose="02020603050405020304" pitchFamily="18" charset="0"/>
              </a:endParaRPr>
            </a:p>
          </p:txBody>
        </p:sp>
        <p:sp>
          <p:nvSpPr>
            <p:cNvPr id="534545" name="Rectangle 17"/>
            <p:cNvSpPr>
              <a:spLocks noChangeArrowheads="1"/>
            </p:cNvSpPr>
            <p:nvPr/>
          </p:nvSpPr>
          <p:spPr bwMode="auto">
            <a:xfrm>
              <a:off x="3494" y="2416"/>
              <a:ext cx="10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e</a:t>
              </a:r>
              <a:r>
                <a:rPr lang="en-US" altLang="zh-CN" sz="2200">
                  <a:latin typeface="Times New Roman" panose="02020603050405020304" pitchFamily="18" charset="0"/>
                  <a:cs typeface="Times New Roman" panose="02020603050405020304" pitchFamily="18" charset="0"/>
                </a:rPr>
                <a:t> / 0</a:t>
              </a:r>
              <a:endParaRPr lang="en-US" altLang="zh-CN" sz="2200">
                <a:latin typeface="Arial" panose="020B0604020202020204" pitchFamily="34" charset="0"/>
                <a:cs typeface="Times New Roman" panose="02020603050405020304" pitchFamily="18" charset="0"/>
              </a:endParaRPr>
            </a:p>
          </p:txBody>
        </p:sp>
        <p:sp>
          <p:nvSpPr>
            <p:cNvPr id="534546" name="Rectangle 18"/>
            <p:cNvSpPr>
              <a:spLocks noChangeArrowheads="1"/>
            </p:cNvSpPr>
            <p:nvPr/>
          </p:nvSpPr>
          <p:spPr bwMode="auto">
            <a:xfrm>
              <a:off x="2899" y="2416"/>
              <a:ext cx="59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d</a:t>
              </a:r>
              <a:endParaRPr lang="en-US" altLang="zh-CN" sz="2200">
                <a:latin typeface="Arial" panose="020B0604020202020204" pitchFamily="34" charset="0"/>
                <a:cs typeface="Times New Roman" panose="02020603050405020304" pitchFamily="18" charset="0"/>
              </a:endParaRPr>
            </a:p>
          </p:txBody>
        </p:sp>
        <p:sp>
          <p:nvSpPr>
            <p:cNvPr id="534547" name="Rectangle 19"/>
            <p:cNvSpPr>
              <a:spLocks noChangeArrowheads="1"/>
            </p:cNvSpPr>
            <p:nvPr/>
          </p:nvSpPr>
          <p:spPr bwMode="auto">
            <a:xfrm>
              <a:off x="4590" y="2129"/>
              <a:ext cx="109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d</a:t>
              </a:r>
              <a:r>
                <a:rPr lang="en-US" altLang="zh-CN" sz="2200">
                  <a:latin typeface="Times New Roman" panose="02020603050405020304" pitchFamily="18" charset="0"/>
                  <a:cs typeface="Times New Roman" panose="02020603050405020304" pitchFamily="18" charset="0"/>
                </a:rPr>
                <a:t> / 0</a:t>
              </a:r>
              <a:endParaRPr lang="en-US" altLang="zh-CN" sz="2200">
                <a:latin typeface="Arial" panose="020B0604020202020204" pitchFamily="34" charset="0"/>
                <a:cs typeface="Times New Roman" panose="02020603050405020304" pitchFamily="18" charset="0"/>
              </a:endParaRPr>
            </a:p>
          </p:txBody>
        </p:sp>
        <p:sp>
          <p:nvSpPr>
            <p:cNvPr id="534548" name="Rectangle 20"/>
            <p:cNvSpPr>
              <a:spLocks noChangeArrowheads="1"/>
            </p:cNvSpPr>
            <p:nvPr/>
          </p:nvSpPr>
          <p:spPr bwMode="auto">
            <a:xfrm>
              <a:off x="3494" y="2129"/>
              <a:ext cx="1096"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a</a:t>
              </a:r>
              <a:r>
                <a:rPr lang="en-US" altLang="zh-CN" sz="2200">
                  <a:latin typeface="Times New Roman" panose="02020603050405020304" pitchFamily="18" charset="0"/>
                  <a:cs typeface="Times New Roman" panose="02020603050405020304" pitchFamily="18" charset="0"/>
                </a:rPr>
                <a:t> / 0</a:t>
              </a:r>
              <a:endParaRPr lang="en-US" altLang="zh-CN" sz="2200">
                <a:latin typeface="Arial" panose="020B0604020202020204" pitchFamily="34" charset="0"/>
                <a:cs typeface="Times New Roman" panose="02020603050405020304" pitchFamily="18" charset="0"/>
              </a:endParaRPr>
            </a:p>
          </p:txBody>
        </p:sp>
        <p:sp>
          <p:nvSpPr>
            <p:cNvPr id="534549" name="Rectangle 21"/>
            <p:cNvSpPr>
              <a:spLocks noChangeArrowheads="1"/>
            </p:cNvSpPr>
            <p:nvPr/>
          </p:nvSpPr>
          <p:spPr bwMode="auto">
            <a:xfrm>
              <a:off x="2899" y="2129"/>
              <a:ext cx="595"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c</a:t>
              </a:r>
              <a:endParaRPr lang="en-US" altLang="zh-CN" sz="2200">
                <a:latin typeface="Arial" panose="020B0604020202020204" pitchFamily="34" charset="0"/>
                <a:cs typeface="Times New Roman" panose="02020603050405020304" pitchFamily="18" charset="0"/>
              </a:endParaRPr>
            </a:p>
          </p:txBody>
        </p:sp>
        <p:sp>
          <p:nvSpPr>
            <p:cNvPr id="534550" name="Rectangle 22"/>
            <p:cNvSpPr>
              <a:spLocks noChangeArrowheads="1"/>
            </p:cNvSpPr>
            <p:nvPr/>
          </p:nvSpPr>
          <p:spPr bwMode="auto">
            <a:xfrm>
              <a:off x="4590" y="1842"/>
              <a:ext cx="109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d</a:t>
              </a:r>
              <a:r>
                <a:rPr lang="en-US" altLang="zh-CN" sz="2200">
                  <a:latin typeface="Times New Roman" panose="02020603050405020304" pitchFamily="18" charset="0"/>
                  <a:cs typeface="Times New Roman" panose="02020603050405020304" pitchFamily="18" charset="0"/>
                </a:rPr>
                <a:t> / 0</a:t>
              </a:r>
              <a:endParaRPr lang="en-US" altLang="zh-CN" sz="2200">
                <a:latin typeface="Arial" panose="020B0604020202020204" pitchFamily="34" charset="0"/>
                <a:cs typeface="Times New Roman" panose="02020603050405020304" pitchFamily="18" charset="0"/>
              </a:endParaRPr>
            </a:p>
          </p:txBody>
        </p:sp>
        <p:sp>
          <p:nvSpPr>
            <p:cNvPr id="534551" name="Rectangle 23"/>
            <p:cNvSpPr>
              <a:spLocks noChangeArrowheads="1"/>
            </p:cNvSpPr>
            <p:nvPr/>
          </p:nvSpPr>
          <p:spPr bwMode="auto">
            <a:xfrm>
              <a:off x="3494" y="1842"/>
              <a:ext cx="1096"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c </a:t>
              </a:r>
              <a:r>
                <a:rPr lang="en-US" altLang="zh-CN" sz="2200">
                  <a:latin typeface="Times New Roman" panose="02020603050405020304" pitchFamily="18" charset="0"/>
                  <a:cs typeface="Times New Roman" panose="02020603050405020304" pitchFamily="18" charset="0"/>
                </a:rPr>
                <a:t>/ 0</a:t>
              </a:r>
              <a:endParaRPr lang="en-US" altLang="zh-CN" sz="2200">
                <a:latin typeface="Arial" panose="020B0604020202020204" pitchFamily="34" charset="0"/>
                <a:cs typeface="Times New Roman" panose="02020603050405020304" pitchFamily="18" charset="0"/>
              </a:endParaRPr>
            </a:p>
          </p:txBody>
        </p:sp>
        <p:sp>
          <p:nvSpPr>
            <p:cNvPr id="534552" name="Rectangle 24"/>
            <p:cNvSpPr>
              <a:spLocks noChangeArrowheads="1"/>
            </p:cNvSpPr>
            <p:nvPr/>
          </p:nvSpPr>
          <p:spPr bwMode="auto">
            <a:xfrm>
              <a:off x="2899" y="1842"/>
              <a:ext cx="595"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b</a:t>
              </a:r>
              <a:endParaRPr lang="en-US" altLang="zh-CN" sz="2200">
                <a:latin typeface="Arial" panose="020B0604020202020204" pitchFamily="34" charset="0"/>
                <a:cs typeface="Times New Roman" panose="02020603050405020304" pitchFamily="18" charset="0"/>
              </a:endParaRPr>
            </a:p>
          </p:txBody>
        </p:sp>
        <p:sp>
          <p:nvSpPr>
            <p:cNvPr id="534553" name="Rectangle 25"/>
            <p:cNvSpPr>
              <a:spLocks noChangeArrowheads="1"/>
            </p:cNvSpPr>
            <p:nvPr/>
          </p:nvSpPr>
          <p:spPr bwMode="auto">
            <a:xfrm>
              <a:off x="4590" y="1555"/>
              <a:ext cx="109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b</a:t>
              </a:r>
              <a:r>
                <a:rPr lang="en-US" altLang="zh-CN" sz="2200">
                  <a:latin typeface="Times New Roman" panose="02020603050405020304" pitchFamily="18" charset="0"/>
                  <a:cs typeface="Times New Roman" panose="02020603050405020304" pitchFamily="18" charset="0"/>
                </a:rPr>
                <a:t> / 0</a:t>
              </a:r>
              <a:endParaRPr lang="en-US" altLang="zh-CN" sz="2200">
                <a:latin typeface="Arial" panose="020B0604020202020204" pitchFamily="34" charset="0"/>
                <a:cs typeface="Times New Roman" panose="02020603050405020304" pitchFamily="18" charset="0"/>
              </a:endParaRPr>
            </a:p>
          </p:txBody>
        </p:sp>
        <p:sp>
          <p:nvSpPr>
            <p:cNvPr id="534554" name="Rectangle 26"/>
            <p:cNvSpPr>
              <a:spLocks noChangeArrowheads="1"/>
            </p:cNvSpPr>
            <p:nvPr/>
          </p:nvSpPr>
          <p:spPr bwMode="auto">
            <a:xfrm>
              <a:off x="3494" y="1555"/>
              <a:ext cx="1096"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a</a:t>
              </a:r>
              <a:r>
                <a:rPr lang="en-US" altLang="zh-CN" sz="2200">
                  <a:latin typeface="Times New Roman" panose="02020603050405020304" pitchFamily="18" charset="0"/>
                  <a:cs typeface="Times New Roman" panose="02020603050405020304" pitchFamily="18" charset="0"/>
                </a:rPr>
                <a:t> / 0</a:t>
              </a:r>
              <a:endParaRPr lang="en-US" altLang="zh-CN" sz="2200">
                <a:latin typeface="Arial" panose="020B0604020202020204" pitchFamily="34" charset="0"/>
                <a:cs typeface="Times New Roman" panose="02020603050405020304" pitchFamily="18" charset="0"/>
              </a:endParaRPr>
            </a:p>
          </p:txBody>
        </p:sp>
        <p:sp>
          <p:nvSpPr>
            <p:cNvPr id="534555" name="Rectangle 27"/>
            <p:cNvSpPr>
              <a:spLocks noChangeArrowheads="1"/>
            </p:cNvSpPr>
            <p:nvPr/>
          </p:nvSpPr>
          <p:spPr bwMode="auto">
            <a:xfrm>
              <a:off x="2899" y="1555"/>
              <a:ext cx="595"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a</a:t>
              </a:r>
              <a:endParaRPr lang="en-US" altLang="zh-CN" sz="2200">
                <a:latin typeface="Arial" panose="020B0604020202020204" pitchFamily="34" charset="0"/>
                <a:cs typeface="Times New Roman" panose="02020603050405020304" pitchFamily="18" charset="0"/>
              </a:endParaRPr>
            </a:p>
          </p:txBody>
        </p:sp>
        <p:sp>
          <p:nvSpPr>
            <p:cNvPr id="534556" name="Rectangle 28"/>
            <p:cNvSpPr>
              <a:spLocks noChangeArrowheads="1"/>
            </p:cNvSpPr>
            <p:nvPr/>
          </p:nvSpPr>
          <p:spPr bwMode="auto">
            <a:xfrm>
              <a:off x="4590" y="1268"/>
              <a:ext cx="1098"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solidFill>
                    <a:srgbClr val="FF0000"/>
                  </a:solidFill>
                  <a:latin typeface="Times New Roman" panose="02020603050405020304" pitchFamily="18" charset="0"/>
                  <a:cs typeface="Times New Roman" panose="02020603050405020304" pitchFamily="18" charset="0"/>
                </a:rPr>
                <a:t>A=</a:t>
              </a:r>
              <a:r>
                <a:rPr lang="en-US" altLang="zh-CN" sz="2200">
                  <a:solidFill>
                    <a:srgbClr val="FF0000"/>
                  </a:solidFill>
                  <a:latin typeface="Times New Roman" panose="02020603050405020304" pitchFamily="18" charset="0"/>
                  <a:cs typeface="Times New Roman" panose="02020603050405020304" pitchFamily="18" charset="0"/>
                </a:rPr>
                <a:t>1</a:t>
              </a:r>
              <a:endParaRPr lang="en-US" altLang="zh-CN" sz="2200">
                <a:solidFill>
                  <a:srgbClr val="FF0000"/>
                </a:solidFill>
                <a:latin typeface="Arial" panose="020B0604020202020204" pitchFamily="34" charset="0"/>
                <a:cs typeface="Times New Roman" panose="02020603050405020304" pitchFamily="18" charset="0"/>
              </a:endParaRPr>
            </a:p>
          </p:txBody>
        </p:sp>
        <p:sp>
          <p:nvSpPr>
            <p:cNvPr id="534557" name="Rectangle 29"/>
            <p:cNvSpPr>
              <a:spLocks noChangeArrowheads="1"/>
            </p:cNvSpPr>
            <p:nvPr/>
          </p:nvSpPr>
          <p:spPr bwMode="auto">
            <a:xfrm>
              <a:off x="3494" y="1268"/>
              <a:ext cx="1096"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solidFill>
                    <a:srgbClr val="0000FF"/>
                  </a:solidFill>
                  <a:latin typeface="Times New Roman" panose="02020603050405020304" pitchFamily="18" charset="0"/>
                  <a:cs typeface="Times New Roman" panose="02020603050405020304" pitchFamily="18" charset="0"/>
                </a:rPr>
                <a:t>A=</a:t>
              </a:r>
              <a:r>
                <a:rPr lang="en-US" altLang="zh-CN" sz="2200">
                  <a:solidFill>
                    <a:srgbClr val="0000FF"/>
                  </a:solidFill>
                  <a:latin typeface="Times New Roman" panose="02020603050405020304" pitchFamily="18" charset="0"/>
                  <a:cs typeface="Times New Roman" panose="02020603050405020304" pitchFamily="18" charset="0"/>
                </a:rPr>
                <a:t>0</a:t>
              </a:r>
              <a:endParaRPr lang="en-US" altLang="zh-CN" sz="2200">
                <a:solidFill>
                  <a:srgbClr val="0000FF"/>
                </a:solidFill>
                <a:latin typeface="Arial" panose="020B0604020202020204" pitchFamily="34" charset="0"/>
                <a:cs typeface="Times New Roman" panose="02020603050405020304" pitchFamily="18" charset="0"/>
              </a:endParaRPr>
            </a:p>
          </p:txBody>
        </p:sp>
        <p:sp>
          <p:nvSpPr>
            <p:cNvPr id="534558" name="Rectangle 30"/>
            <p:cNvSpPr>
              <a:spLocks noChangeArrowheads="1"/>
            </p:cNvSpPr>
            <p:nvPr/>
          </p:nvSpPr>
          <p:spPr bwMode="auto">
            <a:xfrm>
              <a:off x="3494" y="981"/>
              <a:ext cx="2194"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zh-CN" altLang="en-US" sz="2200">
                  <a:latin typeface="楷体_GB2312" pitchFamily="49" charset="-122"/>
                  <a:cs typeface="Times New Roman" panose="02020603050405020304" pitchFamily="18" charset="0"/>
                </a:rPr>
                <a:t>次态</a:t>
              </a:r>
              <a:r>
                <a:rPr lang="en-US" altLang="zh-CN" sz="2200">
                  <a:latin typeface="楷体_GB2312" pitchFamily="49" charset="-122"/>
                  <a:cs typeface="Times New Roman" panose="02020603050405020304" pitchFamily="18" charset="0"/>
                </a:rPr>
                <a:t>/</a:t>
              </a:r>
              <a:r>
                <a:rPr lang="zh-CN" altLang="en-US" sz="2200">
                  <a:latin typeface="楷体_GB2312" pitchFamily="49" charset="-122"/>
                  <a:cs typeface="Times New Roman" panose="02020603050405020304" pitchFamily="18" charset="0"/>
                </a:rPr>
                <a:t>输出</a:t>
              </a:r>
              <a:r>
                <a:rPr lang="zh-CN" altLang="en-US" sz="2200">
                  <a:latin typeface="Times New Roman" panose="02020603050405020304" pitchFamily="18" charset="0"/>
                  <a:cs typeface="Times New Roman" panose="02020603050405020304" pitchFamily="18" charset="0"/>
                </a:rPr>
                <a:t>（</a:t>
              </a:r>
              <a:r>
                <a:rPr lang="en-US" altLang="zh-CN" sz="2200" i="1">
                  <a:latin typeface="Times New Roman" panose="02020603050405020304" pitchFamily="18" charset="0"/>
                  <a:cs typeface="Times New Roman" panose="02020603050405020304" pitchFamily="18" charset="0"/>
                </a:rPr>
                <a:t>S</a:t>
              </a:r>
              <a:r>
                <a:rPr lang="en-US" altLang="zh-CN" sz="2200" i="1" baseline="30000">
                  <a:latin typeface="Times New Roman" panose="02020603050405020304" pitchFamily="18" charset="0"/>
                  <a:cs typeface="Times New Roman" panose="02020603050405020304" pitchFamily="18" charset="0"/>
                </a:rPr>
                <a:t>n</a:t>
              </a:r>
              <a:r>
                <a:rPr lang="en-US" altLang="zh-CN" sz="2200" baseline="30000">
                  <a:latin typeface="Times New Roman" panose="02020603050405020304" pitchFamily="18" charset="0"/>
                  <a:cs typeface="Times New Roman" panose="02020603050405020304" pitchFamily="18" charset="0"/>
                </a:rPr>
                <a:t>+1</a:t>
              </a:r>
              <a:r>
                <a:rPr lang="en-US" altLang="zh-CN" sz="2200">
                  <a:latin typeface="Times New Roman" panose="02020603050405020304" pitchFamily="18" charset="0"/>
                  <a:cs typeface="Times New Roman" panose="02020603050405020304" pitchFamily="18" charset="0"/>
                </a:rPr>
                <a:t>/</a:t>
              </a:r>
              <a:r>
                <a:rPr lang="en-US" altLang="zh-CN" sz="2200" i="1">
                  <a:latin typeface="Times New Roman" panose="02020603050405020304" pitchFamily="18" charset="0"/>
                  <a:cs typeface="Times New Roman" panose="02020603050405020304" pitchFamily="18" charset="0"/>
                </a:rPr>
                <a:t>Y</a:t>
              </a:r>
              <a:r>
                <a:rPr lang="zh-CN" altLang="en-US" sz="2200">
                  <a:latin typeface="Times New Roman" panose="02020603050405020304" pitchFamily="18" charset="0"/>
                  <a:cs typeface="Times New Roman" panose="02020603050405020304" pitchFamily="18" charset="0"/>
                </a:rPr>
                <a:t>）</a:t>
              </a:r>
              <a:endParaRPr lang="zh-CN" altLang="en-US" sz="2200">
                <a:latin typeface="Arial" panose="020B0604020202020204" pitchFamily="34" charset="0"/>
                <a:cs typeface="Times New Roman" panose="02020603050405020304" pitchFamily="18" charset="0"/>
              </a:endParaRPr>
            </a:p>
          </p:txBody>
        </p:sp>
        <p:sp>
          <p:nvSpPr>
            <p:cNvPr id="534559" name="Rectangle 31"/>
            <p:cNvSpPr>
              <a:spLocks noChangeArrowheads="1"/>
            </p:cNvSpPr>
            <p:nvPr/>
          </p:nvSpPr>
          <p:spPr bwMode="auto">
            <a:xfrm>
              <a:off x="2899" y="981"/>
              <a:ext cx="595" cy="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zh-CN" altLang="en-US" sz="2200">
                  <a:latin typeface="楷体_GB2312" pitchFamily="49" charset="-122"/>
                  <a:cs typeface="Times New Roman" panose="02020603050405020304" pitchFamily="18" charset="0"/>
                </a:rPr>
                <a:t>现态</a:t>
              </a:r>
              <a:r>
                <a:rPr lang="zh-CN" altLang="en-US" sz="1700">
                  <a:latin typeface="宋体" panose="02010600030101010101" pitchFamily="2" charset="-122"/>
                  <a:cs typeface="Times New Roman" panose="02020603050405020304" pitchFamily="18" charset="0"/>
                </a:rPr>
                <a:t>（</a:t>
              </a:r>
              <a:r>
                <a:rPr lang="en-US" altLang="zh-CN" sz="1700" i="1">
                  <a:cs typeface="Times New Roman" panose="02020603050405020304" pitchFamily="18" charset="0"/>
                </a:rPr>
                <a:t>S</a:t>
              </a:r>
              <a:r>
                <a:rPr lang="en-US" altLang="zh-CN" sz="1700" i="1" baseline="30000">
                  <a:latin typeface="Arial" panose="020B0604020202020204" pitchFamily="34" charset="0"/>
                  <a:cs typeface="Times New Roman" panose="02020603050405020304" pitchFamily="18" charset="0"/>
                </a:rPr>
                <a:t>n</a:t>
              </a:r>
              <a:r>
                <a:rPr lang="zh-CN" altLang="en-US" sz="1700">
                  <a:latin typeface="宋体" panose="02010600030101010101" pitchFamily="2" charset="-122"/>
                  <a:cs typeface="Times New Roman" panose="02020603050405020304" pitchFamily="18" charset="0"/>
                </a:rPr>
                <a:t>）</a:t>
              </a:r>
              <a:endParaRPr lang="zh-CN" altLang="en-US" sz="1700">
                <a:latin typeface="Arial" panose="020B0604020202020204" pitchFamily="34" charset="0"/>
                <a:cs typeface="Times New Roman" panose="02020603050405020304" pitchFamily="18" charset="0"/>
              </a:endParaRPr>
            </a:p>
          </p:txBody>
        </p:sp>
        <p:sp>
          <p:nvSpPr>
            <p:cNvPr id="534560" name="Line 32"/>
            <p:cNvSpPr>
              <a:spLocks noChangeShapeType="1"/>
            </p:cNvSpPr>
            <p:nvPr/>
          </p:nvSpPr>
          <p:spPr bwMode="auto">
            <a:xfrm>
              <a:off x="2899" y="981"/>
              <a:ext cx="2789"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4561" name="Line 33"/>
            <p:cNvSpPr>
              <a:spLocks noChangeShapeType="1"/>
            </p:cNvSpPr>
            <p:nvPr/>
          </p:nvSpPr>
          <p:spPr bwMode="auto">
            <a:xfrm>
              <a:off x="2899" y="3565"/>
              <a:ext cx="2789"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4562" name="Line 34"/>
            <p:cNvSpPr>
              <a:spLocks noChangeShapeType="1"/>
            </p:cNvSpPr>
            <p:nvPr/>
          </p:nvSpPr>
          <p:spPr bwMode="auto">
            <a:xfrm>
              <a:off x="2899" y="981"/>
              <a:ext cx="0" cy="2584"/>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4563" name="Line 35"/>
            <p:cNvSpPr>
              <a:spLocks noChangeShapeType="1"/>
            </p:cNvSpPr>
            <p:nvPr/>
          </p:nvSpPr>
          <p:spPr bwMode="auto">
            <a:xfrm>
              <a:off x="5688" y="981"/>
              <a:ext cx="0" cy="2584"/>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4564" name="Line 36"/>
            <p:cNvSpPr>
              <a:spLocks noChangeShapeType="1"/>
            </p:cNvSpPr>
            <p:nvPr/>
          </p:nvSpPr>
          <p:spPr bwMode="auto">
            <a:xfrm>
              <a:off x="2899" y="1555"/>
              <a:ext cx="2789"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4565" name="Line 37"/>
            <p:cNvSpPr>
              <a:spLocks noChangeShapeType="1"/>
            </p:cNvSpPr>
            <p:nvPr/>
          </p:nvSpPr>
          <p:spPr bwMode="auto">
            <a:xfrm>
              <a:off x="3494" y="981"/>
              <a:ext cx="0" cy="258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4566" name="Line 38"/>
            <p:cNvSpPr>
              <a:spLocks noChangeShapeType="1"/>
            </p:cNvSpPr>
            <p:nvPr/>
          </p:nvSpPr>
          <p:spPr bwMode="auto">
            <a:xfrm>
              <a:off x="4590" y="1268"/>
              <a:ext cx="0" cy="2297"/>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4567" name="Line 39"/>
            <p:cNvSpPr>
              <a:spLocks noChangeShapeType="1"/>
            </p:cNvSpPr>
            <p:nvPr/>
          </p:nvSpPr>
          <p:spPr bwMode="auto">
            <a:xfrm>
              <a:off x="3494" y="1268"/>
              <a:ext cx="2194"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4568" name="Line 40"/>
            <p:cNvSpPr>
              <a:spLocks noChangeShapeType="1"/>
            </p:cNvSpPr>
            <p:nvPr/>
          </p:nvSpPr>
          <p:spPr bwMode="auto">
            <a:xfrm>
              <a:off x="2899" y="1842"/>
              <a:ext cx="2789"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4569" name="Line 41"/>
            <p:cNvSpPr>
              <a:spLocks noChangeShapeType="1"/>
            </p:cNvSpPr>
            <p:nvPr/>
          </p:nvSpPr>
          <p:spPr bwMode="auto">
            <a:xfrm>
              <a:off x="2899" y="2129"/>
              <a:ext cx="2789"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4570" name="Line 42"/>
            <p:cNvSpPr>
              <a:spLocks noChangeShapeType="1"/>
            </p:cNvSpPr>
            <p:nvPr/>
          </p:nvSpPr>
          <p:spPr bwMode="auto">
            <a:xfrm>
              <a:off x="2899" y="2416"/>
              <a:ext cx="2789"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4571" name="Line 43"/>
            <p:cNvSpPr>
              <a:spLocks noChangeShapeType="1"/>
            </p:cNvSpPr>
            <p:nvPr/>
          </p:nvSpPr>
          <p:spPr bwMode="auto">
            <a:xfrm>
              <a:off x="2899" y="2704"/>
              <a:ext cx="2789"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4572" name="Line 44"/>
            <p:cNvSpPr>
              <a:spLocks noChangeShapeType="1"/>
            </p:cNvSpPr>
            <p:nvPr/>
          </p:nvSpPr>
          <p:spPr bwMode="auto">
            <a:xfrm>
              <a:off x="2899" y="2991"/>
              <a:ext cx="2789"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4573" name="Line 45"/>
            <p:cNvSpPr>
              <a:spLocks noChangeShapeType="1"/>
            </p:cNvSpPr>
            <p:nvPr/>
          </p:nvSpPr>
          <p:spPr bwMode="auto">
            <a:xfrm>
              <a:off x="2899" y="3278"/>
              <a:ext cx="2789"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34576" name="Rectangle 48"/>
          <p:cNvSpPr>
            <a:spLocks noChangeArrowheads="1"/>
          </p:cNvSpPr>
          <p:nvPr/>
        </p:nvSpPr>
        <p:spPr bwMode="auto">
          <a:xfrm>
            <a:off x="4603750" y="4325938"/>
            <a:ext cx="4392613" cy="395287"/>
          </a:xfrm>
          <a:prstGeom prst="rect">
            <a:avLst/>
          </a:prstGeom>
          <a:solidFill>
            <a:srgbClr val="009900">
              <a:alpha val="21001"/>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34578" name="Rectangle 50"/>
          <p:cNvSpPr>
            <a:spLocks noChangeArrowheads="1"/>
          </p:cNvSpPr>
          <p:nvPr/>
        </p:nvSpPr>
        <p:spPr bwMode="auto">
          <a:xfrm>
            <a:off x="4633913" y="5232400"/>
            <a:ext cx="4392612" cy="395288"/>
          </a:xfrm>
          <a:prstGeom prst="rect">
            <a:avLst/>
          </a:prstGeom>
          <a:solidFill>
            <a:srgbClr val="009900">
              <a:alpha val="21001"/>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34579" name="Rectangle 51"/>
          <p:cNvSpPr>
            <a:spLocks noChangeArrowheads="1"/>
          </p:cNvSpPr>
          <p:nvPr/>
        </p:nvSpPr>
        <p:spPr bwMode="auto">
          <a:xfrm>
            <a:off x="4630738" y="5200650"/>
            <a:ext cx="4378325" cy="454025"/>
          </a:xfrm>
          <a:prstGeom prst="rect">
            <a:avLst/>
          </a:prstGeom>
          <a:solidFill>
            <a:srgbClr val="0099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nvGrpSpPr>
          <p:cNvPr id="534622" name="Group 94"/>
          <p:cNvGrpSpPr>
            <a:grpSpLocks/>
          </p:cNvGrpSpPr>
          <p:nvPr/>
        </p:nvGrpSpPr>
        <p:grpSpPr bwMode="auto">
          <a:xfrm>
            <a:off x="4602163" y="944563"/>
            <a:ext cx="4427537" cy="4259262"/>
            <a:chOff x="2899" y="595"/>
            <a:chExt cx="2789" cy="2683"/>
          </a:xfrm>
        </p:grpSpPr>
        <p:sp>
          <p:nvSpPr>
            <p:cNvPr id="534623" name="Rectangle 95"/>
            <p:cNvSpPr>
              <a:spLocks noChangeArrowheads="1"/>
            </p:cNvSpPr>
            <p:nvPr/>
          </p:nvSpPr>
          <p:spPr bwMode="auto">
            <a:xfrm>
              <a:off x="3647" y="595"/>
              <a:ext cx="1081"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zh-CN" altLang="en-US">
                  <a:solidFill>
                    <a:srgbClr val="000066"/>
                  </a:solidFill>
                  <a:latin typeface="Arial" panose="020B0604020202020204" pitchFamily="34" charset="0"/>
                  <a:ea typeface="楷体_GB2312" pitchFamily="49" charset="-122"/>
                  <a:cs typeface="Arial" panose="020B0604020202020204" pitchFamily="34" charset="0"/>
                </a:rPr>
                <a:t>原始状态表</a:t>
              </a:r>
            </a:p>
          </p:txBody>
        </p:sp>
        <p:sp>
          <p:nvSpPr>
            <p:cNvPr id="534624" name="Rectangle 96"/>
            <p:cNvSpPr>
              <a:spLocks noChangeArrowheads="1"/>
            </p:cNvSpPr>
            <p:nvPr/>
          </p:nvSpPr>
          <p:spPr bwMode="auto">
            <a:xfrm>
              <a:off x="4590" y="2991"/>
              <a:ext cx="1098"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f</a:t>
              </a:r>
              <a:r>
                <a:rPr lang="en-US" altLang="zh-CN" sz="2200">
                  <a:latin typeface="Times New Roman" panose="02020603050405020304" pitchFamily="18" charset="0"/>
                  <a:cs typeface="Times New Roman" panose="02020603050405020304" pitchFamily="18" charset="0"/>
                </a:rPr>
                <a:t> / 1</a:t>
              </a:r>
              <a:endParaRPr lang="en-US" altLang="zh-CN" sz="2200">
                <a:latin typeface="Arial" panose="020B0604020202020204" pitchFamily="34" charset="0"/>
                <a:cs typeface="Times New Roman" panose="02020603050405020304" pitchFamily="18" charset="0"/>
              </a:endParaRPr>
            </a:p>
          </p:txBody>
        </p:sp>
        <p:sp>
          <p:nvSpPr>
            <p:cNvPr id="534625" name="Rectangle 97"/>
            <p:cNvSpPr>
              <a:spLocks noChangeArrowheads="1"/>
            </p:cNvSpPr>
            <p:nvPr/>
          </p:nvSpPr>
          <p:spPr bwMode="auto">
            <a:xfrm>
              <a:off x="3494" y="2991"/>
              <a:ext cx="1096"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solidFill>
                    <a:srgbClr val="FF0000"/>
                  </a:solidFill>
                  <a:latin typeface="Times New Roman" panose="02020603050405020304" pitchFamily="18" charset="0"/>
                  <a:cs typeface="Times New Roman" panose="02020603050405020304" pitchFamily="18" charset="0"/>
                </a:rPr>
                <a:t>e</a:t>
              </a:r>
              <a:r>
                <a:rPr lang="en-US" altLang="zh-CN" sz="2200">
                  <a:solidFill>
                    <a:srgbClr val="FF0000"/>
                  </a:solidFill>
                  <a:latin typeface="Times New Roman" panose="02020603050405020304" pitchFamily="18" charset="0"/>
                  <a:cs typeface="Times New Roman" panose="02020603050405020304" pitchFamily="18" charset="0"/>
                </a:rPr>
                <a:t> </a:t>
              </a:r>
              <a:r>
                <a:rPr lang="en-US" altLang="zh-CN" sz="2200">
                  <a:latin typeface="Times New Roman" panose="02020603050405020304" pitchFamily="18" charset="0"/>
                  <a:cs typeface="Times New Roman" panose="02020603050405020304" pitchFamily="18" charset="0"/>
                </a:rPr>
                <a:t>/ 0</a:t>
              </a:r>
              <a:endParaRPr lang="en-US" altLang="zh-CN" sz="2200">
                <a:latin typeface="Arial" panose="020B0604020202020204" pitchFamily="34" charset="0"/>
                <a:cs typeface="Times New Roman" panose="02020603050405020304" pitchFamily="18" charset="0"/>
              </a:endParaRPr>
            </a:p>
          </p:txBody>
        </p:sp>
        <p:sp>
          <p:nvSpPr>
            <p:cNvPr id="534626" name="Rectangle 98"/>
            <p:cNvSpPr>
              <a:spLocks noChangeArrowheads="1"/>
            </p:cNvSpPr>
            <p:nvPr/>
          </p:nvSpPr>
          <p:spPr bwMode="auto">
            <a:xfrm>
              <a:off x="2899" y="2991"/>
              <a:ext cx="595"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f</a:t>
              </a:r>
              <a:endParaRPr lang="en-US" altLang="zh-CN" sz="2200">
                <a:latin typeface="Arial" panose="020B0604020202020204" pitchFamily="34" charset="0"/>
                <a:cs typeface="Times New Roman" panose="02020603050405020304" pitchFamily="18" charset="0"/>
              </a:endParaRPr>
            </a:p>
          </p:txBody>
        </p:sp>
        <p:sp>
          <p:nvSpPr>
            <p:cNvPr id="534627" name="Rectangle 99"/>
            <p:cNvSpPr>
              <a:spLocks noChangeArrowheads="1"/>
            </p:cNvSpPr>
            <p:nvPr/>
          </p:nvSpPr>
          <p:spPr bwMode="auto">
            <a:xfrm>
              <a:off x="4590" y="2704"/>
              <a:ext cx="1098"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f </a:t>
              </a:r>
              <a:r>
                <a:rPr lang="en-US" altLang="zh-CN" sz="2200">
                  <a:latin typeface="Times New Roman" panose="02020603050405020304" pitchFamily="18" charset="0"/>
                  <a:cs typeface="Times New Roman" panose="02020603050405020304" pitchFamily="18" charset="0"/>
                </a:rPr>
                <a:t>/ 1</a:t>
              </a:r>
              <a:endParaRPr lang="en-US" altLang="zh-CN" sz="2200">
                <a:latin typeface="Arial" panose="020B0604020202020204" pitchFamily="34" charset="0"/>
                <a:cs typeface="Times New Roman" panose="02020603050405020304" pitchFamily="18" charset="0"/>
              </a:endParaRPr>
            </a:p>
          </p:txBody>
        </p:sp>
        <p:sp>
          <p:nvSpPr>
            <p:cNvPr id="534628" name="Rectangle 100"/>
            <p:cNvSpPr>
              <a:spLocks noChangeArrowheads="1"/>
            </p:cNvSpPr>
            <p:nvPr/>
          </p:nvSpPr>
          <p:spPr bwMode="auto">
            <a:xfrm>
              <a:off x="3494" y="2704"/>
              <a:ext cx="1096"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a </a:t>
              </a:r>
              <a:r>
                <a:rPr lang="en-US" altLang="zh-CN" sz="2200">
                  <a:latin typeface="Times New Roman" panose="02020603050405020304" pitchFamily="18" charset="0"/>
                  <a:cs typeface="Times New Roman" panose="02020603050405020304" pitchFamily="18" charset="0"/>
                </a:rPr>
                <a:t>/ 0</a:t>
              </a:r>
              <a:endParaRPr lang="en-US" altLang="zh-CN" sz="2200">
                <a:latin typeface="Arial" panose="020B0604020202020204" pitchFamily="34" charset="0"/>
                <a:cs typeface="Times New Roman" panose="02020603050405020304" pitchFamily="18" charset="0"/>
              </a:endParaRPr>
            </a:p>
          </p:txBody>
        </p:sp>
        <p:sp>
          <p:nvSpPr>
            <p:cNvPr id="534629" name="Rectangle 101"/>
            <p:cNvSpPr>
              <a:spLocks noChangeArrowheads="1"/>
            </p:cNvSpPr>
            <p:nvPr/>
          </p:nvSpPr>
          <p:spPr bwMode="auto">
            <a:xfrm>
              <a:off x="2899" y="2704"/>
              <a:ext cx="595"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e</a:t>
              </a:r>
              <a:endParaRPr lang="en-US" altLang="zh-CN" sz="2200">
                <a:latin typeface="Arial" panose="020B0604020202020204" pitchFamily="34" charset="0"/>
                <a:cs typeface="Times New Roman" panose="02020603050405020304" pitchFamily="18" charset="0"/>
              </a:endParaRPr>
            </a:p>
          </p:txBody>
        </p:sp>
        <p:sp>
          <p:nvSpPr>
            <p:cNvPr id="534630" name="Rectangle 102"/>
            <p:cNvSpPr>
              <a:spLocks noChangeArrowheads="1"/>
            </p:cNvSpPr>
            <p:nvPr/>
          </p:nvSpPr>
          <p:spPr bwMode="auto">
            <a:xfrm>
              <a:off x="4590" y="2416"/>
              <a:ext cx="1098" cy="2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f</a:t>
              </a:r>
              <a:r>
                <a:rPr lang="en-US" altLang="zh-CN" sz="2200">
                  <a:latin typeface="Times New Roman" panose="02020603050405020304" pitchFamily="18" charset="0"/>
                  <a:cs typeface="Times New Roman" panose="02020603050405020304" pitchFamily="18" charset="0"/>
                </a:rPr>
                <a:t> / 1</a:t>
              </a:r>
              <a:endParaRPr lang="en-US" altLang="zh-CN" sz="2200">
                <a:latin typeface="Arial" panose="020B0604020202020204" pitchFamily="34" charset="0"/>
                <a:cs typeface="Times New Roman" panose="02020603050405020304" pitchFamily="18" charset="0"/>
              </a:endParaRPr>
            </a:p>
          </p:txBody>
        </p:sp>
        <p:sp>
          <p:nvSpPr>
            <p:cNvPr id="534631" name="Rectangle 103"/>
            <p:cNvSpPr>
              <a:spLocks noChangeArrowheads="1"/>
            </p:cNvSpPr>
            <p:nvPr/>
          </p:nvSpPr>
          <p:spPr bwMode="auto">
            <a:xfrm>
              <a:off x="3494" y="2416"/>
              <a:ext cx="1096" cy="2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e</a:t>
              </a:r>
              <a:r>
                <a:rPr lang="en-US" altLang="zh-CN" sz="2200">
                  <a:latin typeface="Times New Roman" panose="02020603050405020304" pitchFamily="18" charset="0"/>
                  <a:cs typeface="Times New Roman" panose="02020603050405020304" pitchFamily="18" charset="0"/>
                </a:rPr>
                <a:t> / 0</a:t>
              </a:r>
              <a:endParaRPr lang="en-US" altLang="zh-CN" sz="2200">
                <a:latin typeface="Arial" panose="020B0604020202020204" pitchFamily="34" charset="0"/>
                <a:cs typeface="Times New Roman" panose="02020603050405020304" pitchFamily="18" charset="0"/>
              </a:endParaRPr>
            </a:p>
          </p:txBody>
        </p:sp>
        <p:sp>
          <p:nvSpPr>
            <p:cNvPr id="534632" name="Rectangle 104"/>
            <p:cNvSpPr>
              <a:spLocks noChangeArrowheads="1"/>
            </p:cNvSpPr>
            <p:nvPr/>
          </p:nvSpPr>
          <p:spPr bwMode="auto">
            <a:xfrm>
              <a:off x="2899" y="2416"/>
              <a:ext cx="595" cy="2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d</a:t>
              </a:r>
              <a:endParaRPr lang="en-US" altLang="zh-CN" sz="2200">
                <a:latin typeface="Arial" panose="020B0604020202020204" pitchFamily="34" charset="0"/>
                <a:cs typeface="Times New Roman" panose="02020603050405020304" pitchFamily="18" charset="0"/>
              </a:endParaRPr>
            </a:p>
          </p:txBody>
        </p:sp>
        <p:sp>
          <p:nvSpPr>
            <p:cNvPr id="534633" name="Rectangle 105"/>
            <p:cNvSpPr>
              <a:spLocks noChangeArrowheads="1"/>
            </p:cNvSpPr>
            <p:nvPr/>
          </p:nvSpPr>
          <p:spPr bwMode="auto">
            <a:xfrm>
              <a:off x="4590" y="2129"/>
              <a:ext cx="1098"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d</a:t>
              </a:r>
              <a:r>
                <a:rPr lang="en-US" altLang="zh-CN" sz="2200">
                  <a:latin typeface="Times New Roman" panose="02020603050405020304" pitchFamily="18" charset="0"/>
                  <a:cs typeface="Times New Roman" panose="02020603050405020304" pitchFamily="18" charset="0"/>
                </a:rPr>
                <a:t> / 0</a:t>
              </a:r>
              <a:endParaRPr lang="en-US" altLang="zh-CN" sz="2200">
                <a:latin typeface="Arial" panose="020B0604020202020204" pitchFamily="34" charset="0"/>
                <a:cs typeface="Times New Roman" panose="02020603050405020304" pitchFamily="18" charset="0"/>
              </a:endParaRPr>
            </a:p>
          </p:txBody>
        </p:sp>
        <p:sp>
          <p:nvSpPr>
            <p:cNvPr id="534634" name="Rectangle 106"/>
            <p:cNvSpPr>
              <a:spLocks noChangeArrowheads="1"/>
            </p:cNvSpPr>
            <p:nvPr/>
          </p:nvSpPr>
          <p:spPr bwMode="auto">
            <a:xfrm>
              <a:off x="3494" y="2129"/>
              <a:ext cx="1096"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a</a:t>
              </a:r>
              <a:r>
                <a:rPr lang="en-US" altLang="zh-CN" sz="2200">
                  <a:latin typeface="Times New Roman" panose="02020603050405020304" pitchFamily="18" charset="0"/>
                  <a:cs typeface="Times New Roman" panose="02020603050405020304" pitchFamily="18" charset="0"/>
                </a:rPr>
                <a:t> / 0</a:t>
              </a:r>
              <a:endParaRPr lang="en-US" altLang="zh-CN" sz="2200">
                <a:latin typeface="Arial" panose="020B0604020202020204" pitchFamily="34" charset="0"/>
                <a:cs typeface="Times New Roman" panose="02020603050405020304" pitchFamily="18" charset="0"/>
              </a:endParaRPr>
            </a:p>
          </p:txBody>
        </p:sp>
        <p:sp>
          <p:nvSpPr>
            <p:cNvPr id="534635" name="Rectangle 107"/>
            <p:cNvSpPr>
              <a:spLocks noChangeArrowheads="1"/>
            </p:cNvSpPr>
            <p:nvPr/>
          </p:nvSpPr>
          <p:spPr bwMode="auto">
            <a:xfrm>
              <a:off x="2899" y="2129"/>
              <a:ext cx="595"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c</a:t>
              </a:r>
              <a:endParaRPr lang="en-US" altLang="zh-CN" sz="2200">
                <a:latin typeface="Arial" panose="020B0604020202020204" pitchFamily="34" charset="0"/>
                <a:cs typeface="Times New Roman" panose="02020603050405020304" pitchFamily="18" charset="0"/>
              </a:endParaRPr>
            </a:p>
          </p:txBody>
        </p:sp>
        <p:sp>
          <p:nvSpPr>
            <p:cNvPr id="534636" name="Rectangle 108"/>
            <p:cNvSpPr>
              <a:spLocks noChangeArrowheads="1"/>
            </p:cNvSpPr>
            <p:nvPr/>
          </p:nvSpPr>
          <p:spPr bwMode="auto">
            <a:xfrm>
              <a:off x="4590" y="1842"/>
              <a:ext cx="1098"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d</a:t>
              </a:r>
              <a:r>
                <a:rPr lang="en-US" altLang="zh-CN" sz="2200">
                  <a:latin typeface="Times New Roman" panose="02020603050405020304" pitchFamily="18" charset="0"/>
                  <a:cs typeface="Times New Roman" panose="02020603050405020304" pitchFamily="18" charset="0"/>
                </a:rPr>
                <a:t> / 0</a:t>
              </a:r>
              <a:endParaRPr lang="en-US" altLang="zh-CN" sz="2200">
                <a:latin typeface="Arial" panose="020B0604020202020204" pitchFamily="34" charset="0"/>
                <a:cs typeface="Times New Roman" panose="02020603050405020304" pitchFamily="18" charset="0"/>
              </a:endParaRPr>
            </a:p>
          </p:txBody>
        </p:sp>
        <p:sp>
          <p:nvSpPr>
            <p:cNvPr id="534637" name="Rectangle 109"/>
            <p:cNvSpPr>
              <a:spLocks noChangeArrowheads="1"/>
            </p:cNvSpPr>
            <p:nvPr/>
          </p:nvSpPr>
          <p:spPr bwMode="auto">
            <a:xfrm>
              <a:off x="3494" y="1842"/>
              <a:ext cx="1096"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c </a:t>
              </a:r>
              <a:r>
                <a:rPr lang="en-US" altLang="zh-CN" sz="2200">
                  <a:latin typeface="Times New Roman" panose="02020603050405020304" pitchFamily="18" charset="0"/>
                  <a:cs typeface="Times New Roman" panose="02020603050405020304" pitchFamily="18" charset="0"/>
                </a:rPr>
                <a:t>/ 0</a:t>
              </a:r>
              <a:endParaRPr lang="en-US" altLang="zh-CN" sz="2200">
                <a:latin typeface="Arial" panose="020B0604020202020204" pitchFamily="34" charset="0"/>
                <a:cs typeface="Times New Roman" panose="02020603050405020304" pitchFamily="18" charset="0"/>
              </a:endParaRPr>
            </a:p>
          </p:txBody>
        </p:sp>
        <p:sp>
          <p:nvSpPr>
            <p:cNvPr id="534638" name="Rectangle 110"/>
            <p:cNvSpPr>
              <a:spLocks noChangeArrowheads="1"/>
            </p:cNvSpPr>
            <p:nvPr/>
          </p:nvSpPr>
          <p:spPr bwMode="auto">
            <a:xfrm>
              <a:off x="2899" y="1842"/>
              <a:ext cx="595"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b</a:t>
              </a:r>
              <a:endParaRPr lang="en-US" altLang="zh-CN" sz="2200">
                <a:latin typeface="Arial" panose="020B0604020202020204" pitchFamily="34" charset="0"/>
                <a:cs typeface="Times New Roman" panose="02020603050405020304" pitchFamily="18" charset="0"/>
              </a:endParaRPr>
            </a:p>
          </p:txBody>
        </p:sp>
        <p:sp>
          <p:nvSpPr>
            <p:cNvPr id="534639" name="Rectangle 111"/>
            <p:cNvSpPr>
              <a:spLocks noChangeArrowheads="1"/>
            </p:cNvSpPr>
            <p:nvPr/>
          </p:nvSpPr>
          <p:spPr bwMode="auto">
            <a:xfrm>
              <a:off x="4590" y="1555"/>
              <a:ext cx="1098"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b</a:t>
              </a:r>
              <a:r>
                <a:rPr lang="en-US" altLang="zh-CN" sz="2200">
                  <a:latin typeface="Times New Roman" panose="02020603050405020304" pitchFamily="18" charset="0"/>
                  <a:cs typeface="Times New Roman" panose="02020603050405020304" pitchFamily="18" charset="0"/>
                </a:rPr>
                <a:t> / 0</a:t>
              </a:r>
              <a:endParaRPr lang="en-US" altLang="zh-CN" sz="2200">
                <a:latin typeface="Arial" panose="020B0604020202020204" pitchFamily="34" charset="0"/>
                <a:cs typeface="Times New Roman" panose="02020603050405020304" pitchFamily="18" charset="0"/>
              </a:endParaRPr>
            </a:p>
          </p:txBody>
        </p:sp>
        <p:sp>
          <p:nvSpPr>
            <p:cNvPr id="534640" name="Rectangle 112"/>
            <p:cNvSpPr>
              <a:spLocks noChangeArrowheads="1"/>
            </p:cNvSpPr>
            <p:nvPr/>
          </p:nvSpPr>
          <p:spPr bwMode="auto">
            <a:xfrm>
              <a:off x="3494" y="1555"/>
              <a:ext cx="1096"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a</a:t>
              </a:r>
              <a:r>
                <a:rPr lang="en-US" altLang="zh-CN" sz="2200">
                  <a:latin typeface="Times New Roman" panose="02020603050405020304" pitchFamily="18" charset="0"/>
                  <a:cs typeface="Times New Roman" panose="02020603050405020304" pitchFamily="18" charset="0"/>
                </a:rPr>
                <a:t> / 0</a:t>
              </a:r>
              <a:endParaRPr lang="en-US" altLang="zh-CN" sz="2200">
                <a:latin typeface="Arial" panose="020B0604020202020204" pitchFamily="34" charset="0"/>
                <a:cs typeface="Times New Roman" panose="02020603050405020304" pitchFamily="18" charset="0"/>
              </a:endParaRPr>
            </a:p>
          </p:txBody>
        </p:sp>
        <p:sp>
          <p:nvSpPr>
            <p:cNvPr id="534641" name="Rectangle 113"/>
            <p:cNvSpPr>
              <a:spLocks noChangeArrowheads="1"/>
            </p:cNvSpPr>
            <p:nvPr/>
          </p:nvSpPr>
          <p:spPr bwMode="auto">
            <a:xfrm>
              <a:off x="2899" y="1555"/>
              <a:ext cx="595"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a</a:t>
              </a:r>
              <a:endParaRPr lang="en-US" altLang="zh-CN" sz="2200">
                <a:latin typeface="Arial" panose="020B0604020202020204" pitchFamily="34" charset="0"/>
                <a:cs typeface="Times New Roman" panose="02020603050405020304" pitchFamily="18" charset="0"/>
              </a:endParaRPr>
            </a:p>
          </p:txBody>
        </p:sp>
        <p:sp>
          <p:nvSpPr>
            <p:cNvPr id="534642" name="Rectangle 114"/>
            <p:cNvSpPr>
              <a:spLocks noChangeArrowheads="1"/>
            </p:cNvSpPr>
            <p:nvPr/>
          </p:nvSpPr>
          <p:spPr bwMode="auto">
            <a:xfrm>
              <a:off x="4590" y="1268"/>
              <a:ext cx="1098"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solidFill>
                    <a:srgbClr val="FF0000"/>
                  </a:solidFill>
                  <a:latin typeface="Times New Roman" panose="02020603050405020304" pitchFamily="18" charset="0"/>
                  <a:cs typeface="Times New Roman" panose="02020603050405020304" pitchFamily="18" charset="0"/>
                </a:rPr>
                <a:t>A=</a:t>
              </a:r>
              <a:r>
                <a:rPr lang="en-US" altLang="zh-CN" sz="2200">
                  <a:solidFill>
                    <a:srgbClr val="FF0000"/>
                  </a:solidFill>
                  <a:latin typeface="Times New Roman" panose="02020603050405020304" pitchFamily="18" charset="0"/>
                  <a:cs typeface="Times New Roman" panose="02020603050405020304" pitchFamily="18" charset="0"/>
                </a:rPr>
                <a:t>1</a:t>
              </a:r>
              <a:endParaRPr lang="en-US" altLang="zh-CN" sz="2200">
                <a:solidFill>
                  <a:srgbClr val="FF0000"/>
                </a:solidFill>
                <a:latin typeface="Arial" panose="020B0604020202020204" pitchFamily="34" charset="0"/>
                <a:cs typeface="Times New Roman" panose="02020603050405020304" pitchFamily="18" charset="0"/>
              </a:endParaRPr>
            </a:p>
          </p:txBody>
        </p:sp>
        <p:sp>
          <p:nvSpPr>
            <p:cNvPr id="534643" name="Rectangle 115"/>
            <p:cNvSpPr>
              <a:spLocks noChangeArrowheads="1"/>
            </p:cNvSpPr>
            <p:nvPr/>
          </p:nvSpPr>
          <p:spPr bwMode="auto">
            <a:xfrm>
              <a:off x="3494" y="1268"/>
              <a:ext cx="1096"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solidFill>
                    <a:srgbClr val="0000FF"/>
                  </a:solidFill>
                  <a:latin typeface="Times New Roman" panose="02020603050405020304" pitchFamily="18" charset="0"/>
                  <a:cs typeface="Times New Roman" panose="02020603050405020304" pitchFamily="18" charset="0"/>
                </a:rPr>
                <a:t>A=</a:t>
              </a:r>
              <a:r>
                <a:rPr lang="en-US" altLang="zh-CN" sz="2200">
                  <a:solidFill>
                    <a:srgbClr val="0000FF"/>
                  </a:solidFill>
                  <a:latin typeface="Times New Roman" panose="02020603050405020304" pitchFamily="18" charset="0"/>
                  <a:cs typeface="Times New Roman" panose="02020603050405020304" pitchFamily="18" charset="0"/>
                </a:rPr>
                <a:t>0</a:t>
              </a:r>
              <a:endParaRPr lang="en-US" altLang="zh-CN" sz="2200">
                <a:solidFill>
                  <a:srgbClr val="0000FF"/>
                </a:solidFill>
                <a:latin typeface="Arial" panose="020B0604020202020204" pitchFamily="34" charset="0"/>
                <a:cs typeface="Times New Roman" panose="02020603050405020304" pitchFamily="18" charset="0"/>
              </a:endParaRPr>
            </a:p>
          </p:txBody>
        </p:sp>
        <p:sp>
          <p:nvSpPr>
            <p:cNvPr id="534644" name="Rectangle 116"/>
            <p:cNvSpPr>
              <a:spLocks noChangeArrowheads="1"/>
            </p:cNvSpPr>
            <p:nvPr/>
          </p:nvSpPr>
          <p:spPr bwMode="auto">
            <a:xfrm>
              <a:off x="3494" y="981"/>
              <a:ext cx="2194"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zh-CN" altLang="en-US" sz="2200">
                  <a:latin typeface="楷体_GB2312" pitchFamily="49" charset="-122"/>
                  <a:cs typeface="Times New Roman" panose="02020603050405020304" pitchFamily="18" charset="0"/>
                </a:rPr>
                <a:t>次态</a:t>
              </a:r>
              <a:r>
                <a:rPr lang="en-US" altLang="zh-CN" sz="2200">
                  <a:latin typeface="楷体_GB2312" pitchFamily="49" charset="-122"/>
                  <a:cs typeface="Times New Roman" panose="02020603050405020304" pitchFamily="18" charset="0"/>
                </a:rPr>
                <a:t>/</a:t>
              </a:r>
              <a:r>
                <a:rPr lang="zh-CN" altLang="en-US" sz="2200">
                  <a:latin typeface="楷体_GB2312" pitchFamily="49" charset="-122"/>
                  <a:cs typeface="Times New Roman" panose="02020603050405020304" pitchFamily="18" charset="0"/>
                </a:rPr>
                <a:t>输出</a:t>
              </a:r>
              <a:r>
                <a:rPr lang="zh-CN" altLang="en-US" sz="2200">
                  <a:latin typeface="Times New Roman" panose="02020603050405020304" pitchFamily="18" charset="0"/>
                  <a:cs typeface="Times New Roman" panose="02020603050405020304" pitchFamily="18" charset="0"/>
                </a:rPr>
                <a:t>（</a:t>
              </a:r>
              <a:r>
                <a:rPr lang="en-US" altLang="zh-CN" sz="2200" i="1">
                  <a:latin typeface="Times New Roman" panose="02020603050405020304" pitchFamily="18" charset="0"/>
                  <a:cs typeface="Times New Roman" panose="02020603050405020304" pitchFamily="18" charset="0"/>
                </a:rPr>
                <a:t>S</a:t>
              </a:r>
              <a:r>
                <a:rPr lang="en-US" altLang="zh-CN" sz="2200" i="1" baseline="30000">
                  <a:latin typeface="Times New Roman" panose="02020603050405020304" pitchFamily="18" charset="0"/>
                  <a:cs typeface="Times New Roman" panose="02020603050405020304" pitchFamily="18" charset="0"/>
                </a:rPr>
                <a:t>n</a:t>
              </a:r>
              <a:r>
                <a:rPr lang="en-US" altLang="zh-CN" sz="2200" baseline="30000">
                  <a:latin typeface="Times New Roman" panose="02020603050405020304" pitchFamily="18" charset="0"/>
                  <a:cs typeface="Times New Roman" panose="02020603050405020304" pitchFamily="18" charset="0"/>
                </a:rPr>
                <a:t>+1</a:t>
              </a:r>
              <a:r>
                <a:rPr lang="en-US" altLang="zh-CN" sz="2200">
                  <a:latin typeface="Times New Roman" panose="02020603050405020304" pitchFamily="18" charset="0"/>
                  <a:cs typeface="Times New Roman" panose="02020603050405020304" pitchFamily="18" charset="0"/>
                </a:rPr>
                <a:t>/</a:t>
              </a:r>
              <a:r>
                <a:rPr lang="en-US" altLang="zh-CN" sz="2200" i="1">
                  <a:latin typeface="Times New Roman" panose="02020603050405020304" pitchFamily="18" charset="0"/>
                  <a:cs typeface="Times New Roman" panose="02020603050405020304" pitchFamily="18" charset="0"/>
                </a:rPr>
                <a:t>Y</a:t>
              </a:r>
              <a:r>
                <a:rPr lang="zh-CN" altLang="en-US" sz="2200">
                  <a:latin typeface="Times New Roman" panose="02020603050405020304" pitchFamily="18" charset="0"/>
                  <a:cs typeface="Times New Roman" panose="02020603050405020304" pitchFamily="18" charset="0"/>
                </a:rPr>
                <a:t>）</a:t>
              </a:r>
              <a:endParaRPr lang="zh-CN" altLang="en-US" sz="2200">
                <a:latin typeface="Arial" panose="020B0604020202020204" pitchFamily="34" charset="0"/>
                <a:cs typeface="Times New Roman" panose="02020603050405020304" pitchFamily="18" charset="0"/>
              </a:endParaRPr>
            </a:p>
          </p:txBody>
        </p:sp>
        <p:sp>
          <p:nvSpPr>
            <p:cNvPr id="534645" name="Rectangle 117"/>
            <p:cNvSpPr>
              <a:spLocks noChangeArrowheads="1"/>
            </p:cNvSpPr>
            <p:nvPr/>
          </p:nvSpPr>
          <p:spPr bwMode="auto">
            <a:xfrm>
              <a:off x="2899" y="981"/>
              <a:ext cx="595" cy="57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zh-CN" altLang="en-US" sz="2200">
                  <a:latin typeface="楷体_GB2312" pitchFamily="49" charset="-122"/>
                  <a:cs typeface="Times New Roman" panose="02020603050405020304" pitchFamily="18" charset="0"/>
                </a:rPr>
                <a:t>现态</a:t>
              </a:r>
              <a:r>
                <a:rPr lang="zh-CN" altLang="en-US" sz="1700">
                  <a:latin typeface="宋体" panose="02010600030101010101" pitchFamily="2" charset="-122"/>
                  <a:cs typeface="Times New Roman" panose="02020603050405020304" pitchFamily="18" charset="0"/>
                </a:rPr>
                <a:t>（</a:t>
              </a:r>
              <a:r>
                <a:rPr lang="en-US" altLang="zh-CN" sz="1700" i="1">
                  <a:cs typeface="Times New Roman" panose="02020603050405020304" pitchFamily="18" charset="0"/>
                </a:rPr>
                <a:t>S</a:t>
              </a:r>
              <a:r>
                <a:rPr lang="en-US" altLang="zh-CN" sz="1700" i="1" baseline="30000">
                  <a:latin typeface="Arial" panose="020B0604020202020204" pitchFamily="34" charset="0"/>
                  <a:cs typeface="Times New Roman" panose="02020603050405020304" pitchFamily="18" charset="0"/>
                </a:rPr>
                <a:t>n</a:t>
              </a:r>
              <a:r>
                <a:rPr lang="zh-CN" altLang="en-US" sz="1700">
                  <a:latin typeface="宋体" panose="02010600030101010101" pitchFamily="2" charset="-122"/>
                  <a:cs typeface="Times New Roman" panose="02020603050405020304" pitchFamily="18" charset="0"/>
                </a:rPr>
                <a:t>）</a:t>
              </a:r>
              <a:endParaRPr lang="zh-CN" altLang="en-US" sz="1700">
                <a:latin typeface="Arial" panose="020B0604020202020204" pitchFamily="34" charset="0"/>
                <a:cs typeface="Times New Roman" panose="02020603050405020304" pitchFamily="18" charset="0"/>
              </a:endParaRPr>
            </a:p>
          </p:txBody>
        </p:sp>
        <p:sp>
          <p:nvSpPr>
            <p:cNvPr id="534646" name="Line 118"/>
            <p:cNvSpPr>
              <a:spLocks noChangeShapeType="1"/>
            </p:cNvSpPr>
            <p:nvPr/>
          </p:nvSpPr>
          <p:spPr bwMode="auto">
            <a:xfrm>
              <a:off x="2899" y="981"/>
              <a:ext cx="2789"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4647" name="Line 119"/>
            <p:cNvSpPr>
              <a:spLocks noChangeShapeType="1"/>
            </p:cNvSpPr>
            <p:nvPr/>
          </p:nvSpPr>
          <p:spPr bwMode="auto">
            <a:xfrm>
              <a:off x="2899" y="1555"/>
              <a:ext cx="2789"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534648" name="Group 120"/>
            <p:cNvGrpSpPr>
              <a:grpSpLocks/>
            </p:cNvGrpSpPr>
            <p:nvPr/>
          </p:nvGrpSpPr>
          <p:grpSpPr bwMode="auto">
            <a:xfrm>
              <a:off x="2899" y="981"/>
              <a:ext cx="2789" cy="2296"/>
              <a:chOff x="2899" y="981"/>
              <a:chExt cx="2789" cy="2584"/>
            </a:xfrm>
          </p:grpSpPr>
          <p:sp>
            <p:nvSpPr>
              <p:cNvPr id="534649" name="Line 121"/>
              <p:cNvSpPr>
                <a:spLocks noChangeShapeType="1"/>
              </p:cNvSpPr>
              <p:nvPr/>
            </p:nvSpPr>
            <p:spPr bwMode="auto">
              <a:xfrm>
                <a:off x="2899" y="981"/>
                <a:ext cx="0" cy="2584"/>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4650" name="Line 122"/>
              <p:cNvSpPr>
                <a:spLocks noChangeShapeType="1"/>
              </p:cNvSpPr>
              <p:nvPr/>
            </p:nvSpPr>
            <p:spPr bwMode="auto">
              <a:xfrm>
                <a:off x="5688" y="981"/>
                <a:ext cx="0" cy="2584"/>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4651" name="Line 123"/>
              <p:cNvSpPr>
                <a:spLocks noChangeShapeType="1"/>
              </p:cNvSpPr>
              <p:nvPr/>
            </p:nvSpPr>
            <p:spPr bwMode="auto">
              <a:xfrm>
                <a:off x="3494" y="981"/>
                <a:ext cx="0" cy="258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4652" name="Line 124"/>
              <p:cNvSpPr>
                <a:spLocks noChangeShapeType="1"/>
              </p:cNvSpPr>
              <p:nvPr/>
            </p:nvSpPr>
            <p:spPr bwMode="auto">
              <a:xfrm>
                <a:off x="4590" y="1268"/>
                <a:ext cx="0" cy="2297"/>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34653" name="Line 125"/>
            <p:cNvSpPr>
              <a:spLocks noChangeShapeType="1"/>
            </p:cNvSpPr>
            <p:nvPr/>
          </p:nvSpPr>
          <p:spPr bwMode="auto">
            <a:xfrm>
              <a:off x="3494" y="1268"/>
              <a:ext cx="2194"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4654" name="Line 126"/>
            <p:cNvSpPr>
              <a:spLocks noChangeShapeType="1"/>
            </p:cNvSpPr>
            <p:nvPr/>
          </p:nvSpPr>
          <p:spPr bwMode="auto">
            <a:xfrm>
              <a:off x="2899" y="1842"/>
              <a:ext cx="2789"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4655" name="Line 127"/>
            <p:cNvSpPr>
              <a:spLocks noChangeShapeType="1"/>
            </p:cNvSpPr>
            <p:nvPr/>
          </p:nvSpPr>
          <p:spPr bwMode="auto">
            <a:xfrm>
              <a:off x="2899" y="2129"/>
              <a:ext cx="2789"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4656" name="Line 128"/>
            <p:cNvSpPr>
              <a:spLocks noChangeShapeType="1"/>
            </p:cNvSpPr>
            <p:nvPr/>
          </p:nvSpPr>
          <p:spPr bwMode="auto">
            <a:xfrm>
              <a:off x="2899" y="2416"/>
              <a:ext cx="2789"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4657" name="Line 129"/>
            <p:cNvSpPr>
              <a:spLocks noChangeShapeType="1"/>
            </p:cNvSpPr>
            <p:nvPr/>
          </p:nvSpPr>
          <p:spPr bwMode="auto">
            <a:xfrm>
              <a:off x="2899" y="2704"/>
              <a:ext cx="2789"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4658" name="Line 130"/>
            <p:cNvSpPr>
              <a:spLocks noChangeShapeType="1"/>
            </p:cNvSpPr>
            <p:nvPr/>
          </p:nvSpPr>
          <p:spPr bwMode="auto">
            <a:xfrm>
              <a:off x="2899" y="2991"/>
              <a:ext cx="2789"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4659" name="Line 131"/>
            <p:cNvSpPr>
              <a:spLocks noChangeShapeType="1"/>
            </p:cNvSpPr>
            <p:nvPr/>
          </p:nvSpPr>
          <p:spPr bwMode="auto">
            <a:xfrm>
              <a:off x="2899" y="3278"/>
              <a:ext cx="2789" cy="0"/>
            </a:xfrm>
            <a:prstGeom prst="line">
              <a:avLst/>
            </a:prstGeom>
            <a:noFill/>
            <a:ln w="2857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534577"/>
                                        </p:tgtEl>
                                        <p:attrNameLst>
                                          <p:attrName>style.visibility</p:attrName>
                                        </p:attrNameLst>
                                      </p:cBhvr>
                                      <p:to>
                                        <p:strVal val="visible"/>
                                      </p:to>
                                    </p:set>
                                    <p:animEffect transition="in" filter="box(in)">
                                      <p:cBhvr>
                                        <p:cTn id="7" dur="500"/>
                                        <p:tgtEl>
                                          <p:spTgt spid="53457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34576"/>
                                        </p:tgtEl>
                                        <p:attrNameLst>
                                          <p:attrName>style.visibility</p:attrName>
                                        </p:attrNameLst>
                                      </p:cBhvr>
                                      <p:to>
                                        <p:strVal val="visible"/>
                                      </p:to>
                                    </p:set>
                                    <p:animEffect transition="in" filter="wipe(left)">
                                      <p:cBhvr>
                                        <p:cTn id="12" dur="500"/>
                                        <p:tgtEl>
                                          <p:spTgt spid="53457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34578"/>
                                        </p:tgtEl>
                                        <p:attrNameLst>
                                          <p:attrName>style.visibility</p:attrName>
                                        </p:attrNameLst>
                                      </p:cBhvr>
                                      <p:to>
                                        <p:strVal val="visible"/>
                                      </p:to>
                                    </p:set>
                                    <p:animEffect transition="in" filter="wipe(left)">
                                      <p:cBhvr>
                                        <p:cTn id="17" dur="500"/>
                                        <p:tgtEl>
                                          <p:spTgt spid="53457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34579"/>
                                        </p:tgtEl>
                                        <p:attrNameLst>
                                          <p:attrName>style.visibility</p:attrName>
                                        </p:attrNameLst>
                                      </p:cBhvr>
                                      <p:to>
                                        <p:strVal val="visible"/>
                                      </p:to>
                                    </p:set>
                                    <p:animEffect transition="in" filter="wipe(left)">
                                      <p:cBhvr>
                                        <p:cTn id="22" dur="500"/>
                                        <p:tgtEl>
                                          <p:spTgt spid="53457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8" presetClass="entr" presetSubtype="16" fill="hold" nodeType="clickEffect">
                                  <p:stCondLst>
                                    <p:cond delay="0"/>
                                  </p:stCondLst>
                                  <p:childTnLst>
                                    <p:set>
                                      <p:cBhvr>
                                        <p:cTn id="26" dur="1" fill="hold">
                                          <p:stCondLst>
                                            <p:cond delay="0"/>
                                          </p:stCondLst>
                                        </p:cTn>
                                        <p:tgtEl>
                                          <p:spTgt spid="534622"/>
                                        </p:tgtEl>
                                        <p:attrNameLst>
                                          <p:attrName>style.visibility</p:attrName>
                                        </p:attrNameLst>
                                      </p:cBhvr>
                                      <p:to>
                                        <p:strVal val="visible"/>
                                      </p:to>
                                    </p:set>
                                    <p:animEffect transition="in" filter="diamond(in)">
                                      <p:cBhvr>
                                        <p:cTn id="27" dur="2000"/>
                                        <p:tgtEl>
                                          <p:spTgt spid="5346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4576" grpId="0" animBg="1"/>
      <p:bldP spid="534578" grpId="0" animBg="1"/>
      <p:bldP spid="53457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9284" name="Group 4"/>
          <p:cNvGrpSpPr>
            <a:grpSpLocks/>
          </p:cNvGrpSpPr>
          <p:nvPr/>
        </p:nvGrpSpPr>
        <p:grpSpPr bwMode="auto">
          <a:xfrm>
            <a:off x="4602163" y="944563"/>
            <a:ext cx="4427537" cy="4259262"/>
            <a:chOff x="2899" y="595"/>
            <a:chExt cx="2789" cy="2683"/>
          </a:xfrm>
        </p:grpSpPr>
        <p:sp>
          <p:nvSpPr>
            <p:cNvPr id="609285" name="Rectangle 5"/>
            <p:cNvSpPr>
              <a:spLocks noChangeArrowheads="1"/>
            </p:cNvSpPr>
            <p:nvPr/>
          </p:nvSpPr>
          <p:spPr bwMode="auto">
            <a:xfrm>
              <a:off x="3647" y="595"/>
              <a:ext cx="1081"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zh-CN" altLang="en-US">
                  <a:solidFill>
                    <a:srgbClr val="000066"/>
                  </a:solidFill>
                  <a:latin typeface="Arial" panose="020B0604020202020204" pitchFamily="34" charset="0"/>
                  <a:ea typeface="楷体_GB2312" pitchFamily="49" charset="-122"/>
                  <a:cs typeface="Arial" panose="020B0604020202020204" pitchFamily="34" charset="0"/>
                </a:rPr>
                <a:t>原始状态表</a:t>
              </a:r>
            </a:p>
          </p:txBody>
        </p:sp>
        <p:sp>
          <p:nvSpPr>
            <p:cNvPr id="609286" name="Rectangle 6"/>
            <p:cNvSpPr>
              <a:spLocks noChangeArrowheads="1"/>
            </p:cNvSpPr>
            <p:nvPr/>
          </p:nvSpPr>
          <p:spPr bwMode="auto">
            <a:xfrm>
              <a:off x="4590" y="2991"/>
              <a:ext cx="1098"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f</a:t>
              </a:r>
              <a:r>
                <a:rPr lang="en-US" altLang="zh-CN" sz="2200">
                  <a:latin typeface="Times New Roman" panose="02020603050405020304" pitchFamily="18" charset="0"/>
                  <a:cs typeface="Times New Roman" panose="02020603050405020304" pitchFamily="18" charset="0"/>
                </a:rPr>
                <a:t> / 1</a:t>
              </a:r>
              <a:endParaRPr lang="en-US" altLang="zh-CN" sz="2200">
                <a:latin typeface="Arial" panose="020B0604020202020204" pitchFamily="34" charset="0"/>
                <a:cs typeface="Times New Roman" panose="02020603050405020304" pitchFamily="18" charset="0"/>
              </a:endParaRPr>
            </a:p>
          </p:txBody>
        </p:sp>
        <p:sp>
          <p:nvSpPr>
            <p:cNvPr id="609287" name="Rectangle 7"/>
            <p:cNvSpPr>
              <a:spLocks noChangeArrowheads="1"/>
            </p:cNvSpPr>
            <p:nvPr/>
          </p:nvSpPr>
          <p:spPr bwMode="auto">
            <a:xfrm>
              <a:off x="3494" y="2991"/>
              <a:ext cx="1096"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solidFill>
                    <a:srgbClr val="FF0000"/>
                  </a:solidFill>
                  <a:latin typeface="Times New Roman" panose="02020603050405020304" pitchFamily="18" charset="0"/>
                  <a:cs typeface="Times New Roman" panose="02020603050405020304" pitchFamily="18" charset="0"/>
                </a:rPr>
                <a:t>e</a:t>
              </a:r>
              <a:r>
                <a:rPr lang="en-US" altLang="zh-CN" sz="2200">
                  <a:solidFill>
                    <a:srgbClr val="FF0000"/>
                  </a:solidFill>
                  <a:latin typeface="Times New Roman" panose="02020603050405020304" pitchFamily="18" charset="0"/>
                  <a:cs typeface="Times New Roman" panose="02020603050405020304" pitchFamily="18" charset="0"/>
                </a:rPr>
                <a:t> </a:t>
              </a:r>
              <a:r>
                <a:rPr lang="en-US" altLang="zh-CN" sz="2200">
                  <a:latin typeface="Times New Roman" panose="02020603050405020304" pitchFamily="18" charset="0"/>
                  <a:cs typeface="Times New Roman" panose="02020603050405020304" pitchFamily="18" charset="0"/>
                </a:rPr>
                <a:t>/ 0</a:t>
              </a:r>
              <a:endParaRPr lang="en-US" altLang="zh-CN" sz="2200">
                <a:latin typeface="Arial" panose="020B0604020202020204" pitchFamily="34" charset="0"/>
                <a:cs typeface="Times New Roman" panose="02020603050405020304" pitchFamily="18" charset="0"/>
              </a:endParaRPr>
            </a:p>
          </p:txBody>
        </p:sp>
        <p:sp>
          <p:nvSpPr>
            <p:cNvPr id="609288" name="Rectangle 8"/>
            <p:cNvSpPr>
              <a:spLocks noChangeArrowheads="1"/>
            </p:cNvSpPr>
            <p:nvPr/>
          </p:nvSpPr>
          <p:spPr bwMode="auto">
            <a:xfrm>
              <a:off x="2899" y="2991"/>
              <a:ext cx="595"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f</a:t>
              </a:r>
              <a:endParaRPr lang="en-US" altLang="zh-CN" sz="2200">
                <a:latin typeface="Arial" panose="020B0604020202020204" pitchFamily="34" charset="0"/>
                <a:cs typeface="Times New Roman" panose="02020603050405020304" pitchFamily="18" charset="0"/>
              </a:endParaRPr>
            </a:p>
          </p:txBody>
        </p:sp>
        <p:sp>
          <p:nvSpPr>
            <p:cNvPr id="609289" name="Rectangle 9"/>
            <p:cNvSpPr>
              <a:spLocks noChangeArrowheads="1"/>
            </p:cNvSpPr>
            <p:nvPr/>
          </p:nvSpPr>
          <p:spPr bwMode="auto">
            <a:xfrm>
              <a:off x="4590" y="2704"/>
              <a:ext cx="1098"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f </a:t>
              </a:r>
              <a:r>
                <a:rPr lang="en-US" altLang="zh-CN" sz="2200">
                  <a:latin typeface="Times New Roman" panose="02020603050405020304" pitchFamily="18" charset="0"/>
                  <a:cs typeface="Times New Roman" panose="02020603050405020304" pitchFamily="18" charset="0"/>
                </a:rPr>
                <a:t>/ 1</a:t>
              </a:r>
              <a:endParaRPr lang="en-US" altLang="zh-CN" sz="2200">
                <a:latin typeface="Arial" panose="020B0604020202020204" pitchFamily="34" charset="0"/>
                <a:cs typeface="Times New Roman" panose="02020603050405020304" pitchFamily="18" charset="0"/>
              </a:endParaRPr>
            </a:p>
          </p:txBody>
        </p:sp>
        <p:sp>
          <p:nvSpPr>
            <p:cNvPr id="609290" name="Rectangle 10"/>
            <p:cNvSpPr>
              <a:spLocks noChangeArrowheads="1"/>
            </p:cNvSpPr>
            <p:nvPr/>
          </p:nvSpPr>
          <p:spPr bwMode="auto">
            <a:xfrm>
              <a:off x="3494" y="2704"/>
              <a:ext cx="1096"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a </a:t>
              </a:r>
              <a:r>
                <a:rPr lang="en-US" altLang="zh-CN" sz="2200">
                  <a:latin typeface="Times New Roman" panose="02020603050405020304" pitchFamily="18" charset="0"/>
                  <a:cs typeface="Times New Roman" panose="02020603050405020304" pitchFamily="18" charset="0"/>
                </a:rPr>
                <a:t>/ 0</a:t>
              </a:r>
              <a:endParaRPr lang="en-US" altLang="zh-CN" sz="2200">
                <a:latin typeface="Arial" panose="020B0604020202020204" pitchFamily="34" charset="0"/>
                <a:cs typeface="Times New Roman" panose="02020603050405020304" pitchFamily="18" charset="0"/>
              </a:endParaRPr>
            </a:p>
          </p:txBody>
        </p:sp>
        <p:sp>
          <p:nvSpPr>
            <p:cNvPr id="609291" name="Rectangle 11"/>
            <p:cNvSpPr>
              <a:spLocks noChangeArrowheads="1"/>
            </p:cNvSpPr>
            <p:nvPr/>
          </p:nvSpPr>
          <p:spPr bwMode="auto">
            <a:xfrm>
              <a:off x="2899" y="2704"/>
              <a:ext cx="595"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e</a:t>
              </a:r>
              <a:endParaRPr lang="en-US" altLang="zh-CN" sz="2200">
                <a:latin typeface="Arial" panose="020B0604020202020204" pitchFamily="34" charset="0"/>
                <a:cs typeface="Times New Roman" panose="02020603050405020304" pitchFamily="18" charset="0"/>
              </a:endParaRPr>
            </a:p>
          </p:txBody>
        </p:sp>
        <p:sp>
          <p:nvSpPr>
            <p:cNvPr id="609292" name="Rectangle 12"/>
            <p:cNvSpPr>
              <a:spLocks noChangeArrowheads="1"/>
            </p:cNvSpPr>
            <p:nvPr/>
          </p:nvSpPr>
          <p:spPr bwMode="auto">
            <a:xfrm>
              <a:off x="4590" y="2416"/>
              <a:ext cx="1098" cy="2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f</a:t>
              </a:r>
              <a:r>
                <a:rPr lang="en-US" altLang="zh-CN" sz="2200">
                  <a:latin typeface="Times New Roman" panose="02020603050405020304" pitchFamily="18" charset="0"/>
                  <a:cs typeface="Times New Roman" panose="02020603050405020304" pitchFamily="18" charset="0"/>
                </a:rPr>
                <a:t> / 1</a:t>
              </a:r>
              <a:endParaRPr lang="en-US" altLang="zh-CN" sz="2200">
                <a:latin typeface="Arial" panose="020B0604020202020204" pitchFamily="34" charset="0"/>
                <a:cs typeface="Times New Roman" panose="02020603050405020304" pitchFamily="18" charset="0"/>
              </a:endParaRPr>
            </a:p>
          </p:txBody>
        </p:sp>
        <p:sp>
          <p:nvSpPr>
            <p:cNvPr id="609293" name="Rectangle 13"/>
            <p:cNvSpPr>
              <a:spLocks noChangeArrowheads="1"/>
            </p:cNvSpPr>
            <p:nvPr/>
          </p:nvSpPr>
          <p:spPr bwMode="auto">
            <a:xfrm>
              <a:off x="3494" y="2416"/>
              <a:ext cx="1096" cy="2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e</a:t>
              </a:r>
              <a:r>
                <a:rPr lang="en-US" altLang="zh-CN" sz="2200">
                  <a:latin typeface="Times New Roman" panose="02020603050405020304" pitchFamily="18" charset="0"/>
                  <a:cs typeface="Times New Roman" panose="02020603050405020304" pitchFamily="18" charset="0"/>
                </a:rPr>
                <a:t> / 0</a:t>
              </a:r>
              <a:endParaRPr lang="en-US" altLang="zh-CN" sz="2200">
                <a:latin typeface="Arial" panose="020B0604020202020204" pitchFamily="34" charset="0"/>
                <a:cs typeface="Times New Roman" panose="02020603050405020304" pitchFamily="18" charset="0"/>
              </a:endParaRPr>
            </a:p>
          </p:txBody>
        </p:sp>
        <p:sp>
          <p:nvSpPr>
            <p:cNvPr id="609294" name="Rectangle 14"/>
            <p:cNvSpPr>
              <a:spLocks noChangeArrowheads="1"/>
            </p:cNvSpPr>
            <p:nvPr/>
          </p:nvSpPr>
          <p:spPr bwMode="auto">
            <a:xfrm>
              <a:off x="2899" y="2416"/>
              <a:ext cx="595" cy="2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d</a:t>
              </a:r>
              <a:endParaRPr lang="en-US" altLang="zh-CN" sz="2200">
                <a:latin typeface="Arial" panose="020B0604020202020204" pitchFamily="34" charset="0"/>
                <a:cs typeface="Times New Roman" panose="02020603050405020304" pitchFamily="18" charset="0"/>
              </a:endParaRPr>
            </a:p>
          </p:txBody>
        </p:sp>
        <p:sp>
          <p:nvSpPr>
            <p:cNvPr id="609295" name="Rectangle 15"/>
            <p:cNvSpPr>
              <a:spLocks noChangeArrowheads="1"/>
            </p:cNvSpPr>
            <p:nvPr/>
          </p:nvSpPr>
          <p:spPr bwMode="auto">
            <a:xfrm>
              <a:off x="4590" y="2129"/>
              <a:ext cx="1098"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d</a:t>
              </a:r>
              <a:r>
                <a:rPr lang="en-US" altLang="zh-CN" sz="2200">
                  <a:latin typeface="Times New Roman" panose="02020603050405020304" pitchFamily="18" charset="0"/>
                  <a:cs typeface="Times New Roman" panose="02020603050405020304" pitchFamily="18" charset="0"/>
                </a:rPr>
                <a:t> / 0</a:t>
              </a:r>
              <a:endParaRPr lang="en-US" altLang="zh-CN" sz="2200">
                <a:latin typeface="Arial" panose="020B0604020202020204" pitchFamily="34" charset="0"/>
                <a:cs typeface="Times New Roman" panose="02020603050405020304" pitchFamily="18" charset="0"/>
              </a:endParaRPr>
            </a:p>
          </p:txBody>
        </p:sp>
        <p:sp>
          <p:nvSpPr>
            <p:cNvPr id="609296" name="Rectangle 16"/>
            <p:cNvSpPr>
              <a:spLocks noChangeArrowheads="1"/>
            </p:cNvSpPr>
            <p:nvPr/>
          </p:nvSpPr>
          <p:spPr bwMode="auto">
            <a:xfrm>
              <a:off x="3494" y="2129"/>
              <a:ext cx="1096"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a</a:t>
              </a:r>
              <a:r>
                <a:rPr lang="en-US" altLang="zh-CN" sz="2200">
                  <a:latin typeface="Times New Roman" panose="02020603050405020304" pitchFamily="18" charset="0"/>
                  <a:cs typeface="Times New Roman" panose="02020603050405020304" pitchFamily="18" charset="0"/>
                </a:rPr>
                <a:t> / 0</a:t>
              </a:r>
              <a:endParaRPr lang="en-US" altLang="zh-CN" sz="2200">
                <a:latin typeface="Arial" panose="020B0604020202020204" pitchFamily="34" charset="0"/>
                <a:cs typeface="Times New Roman" panose="02020603050405020304" pitchFamily="18" charset="0"/>
              </a:endParaRPr>
            </a:p>
          </p:txBody>
        </p:sp>
        <p:sp>
          <p:nvSpPr>
            <p:cNvPr id="609297" name="Rectangle 17"/>
            <p:cNvSpPr>
              <a:spLocks noChangeArrowheads="1"/>
            </p:cNvSpPr>
            <p:nvPr/>
          </p:nvSpPr>
          <p:spPr bwMode="auto">
            <a:xfrm>
              <a:off x="2899" y="2129"/>
              <a:ext cx="595"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c</a:t>
              </a:r>
              <a:endParaRPr lang="en-US" altLang="zh-CN" sz="2200">
                <a:latin typeface="Arial" panose="020B0604020202020204" pitchFamily="34" charset="0"/>
                <a:cs typeface="Times New Roman" panose="02020603050405020304" pitchFamily="18" charset="0"/>
              </a:endParaRPr>
            </a:p>
          </p:txBody>
        </p:sp>
        <p:sp>
          <p:nvSpPr>
            <p:cNvPr id="609298" name="Rectangle 18"/>
            <p:cNvSpPr>
              <a:spLocks noChangeArrowheads="1"/>
            </p:cNvSpPr>
            <p:nvPr/>
          </p:nvSpPr>
          <p:spPr bwMode="auto">
            <a:xfrm>
              <a:off x="4590" y="1842"/>
              <a:ext cx="1098"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d</a:t>
              </a:r>
              <a:r>
                <a:rPr lang="en-US" altLang="zh-CN" sz="2200">
                  <a:latin typeface="Times New Roman" panose="02020603050405020304" pitchFamily="18" charset="0"/>
                  <a:cs typeface="Times New Roman" panose="02020603050405020304" pitchFamily="18" charset="0"/>
                </a:rPr>
                <a:t> / 0</a:t>
              </a:r>
              <a:endParaRPr lang="en-US" altLang="zh-CN" sz="2200">
                <a:latin typeface="Arial" panose="020B0604020202020204" pitchFamily="34" charset="0"/>
                <a:cs typeface="Times New Roman" panose="02020603050405020304" pitchFamily="18" charset="0"/>
              </a:endParaRPr>
            </a:p>
          </p:txBody>
        </p:sp>
        <p:sp>
          <p:nvSpPr>
            <p:cNvPr id="609299" name="Rectangle 19"/>
            <p:cNvSpPr>
              <a:spLocks noChangeArrowheads="1"/>
            </p:cNvSpPr>
            <p:nvPr/>
          </p:nvSpPr>
          <p:spPr bwMode="auto">
            <a:xfrm>
              <a:off x="3494" y="1842"/>
              <a:ext cx="1096"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c </a:t>
              </a:r>
              <a:r>
                <a:rPr lang="en-US" altLang="zh-CN" sz="2200">
                  <a:latin typeface="Times New Roman" panose="02020603050405020304" pitchFamily="18" charset="0"/>
                  <a:cs typeface="Times New Roman" panose="02020603050405020304" pitchFamily="18" charset="0"/>
                </a:rPr>
                <a:t>/ 0</a:t>
              </a:r>
              <a:endParaRPr lang="en-US" altLang="zh-CN" sz="2200">
                <a:latin typeface="Arial" panose="020B0604020202020204" pitchFamily="34" charset="0"/>
                <a:cs typeface="Times New Roman" panose="02020603050405020304" pitchFamily="18" charset="0"/>
              </a:endParaRPr>
            </a:p>
          </p:txBody>
        </p:sp>
        <p:sp>
          <p:nvSpPr>
            <p:cNvPr id="609300" name="Rectangle 20"/>
            <p:cNvSpPr>
              <a:spLocks noChangeArrowheads="1"/>
            </p:cNvSpPr>
            <p:nvPr/>
          </p:nvSpPr>
          <p:spPr bwMode="auto">
            <a:xfrm>
              <a:off x="2899" y="1842"/>
              <a:ext cx="595"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b</a:t>
              </a:r>
              <a:endParaRPr lang="en-US" altLang="zh-CN" sz="2200">
                <a:latin typeface="Arial" panose="020B0604020202020204" pitchFamily="34" charset="0"/>
                <a:cs typeface="Times New Roman" panose="02020603050405020304" pitchFamily="18" charset="0"/>
              </a:endParaRPr>
            </a:p>
          </p:txBody>
        </p:sp>
        <p:sp>
          <p:nvSpPr>
            <p:cNvPr id="609301" name="Rectangle 21"/>
            <p:cNvSpPr>
              <a:spLocks noChangeArrowheads="1"/>
            </p:cNvSpPr>
            <p:nvPr/>
          </p:nvSpPr>
          <p:spPr bwMode="auto">
            <a:xfrm>
              <a:off x="4590" y="1555"/>
              <a:ext cx="1098"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b</a:t>
              </a:r>
              <a:r>
                <a:rPr lang="en-US" altLang="zh-CN" sz="2200">
                  <a:latin typeface="Times New Roman" panose="02020603050405020304" pitchFamily="18" charset="0"/>
                  <a:cs typeface="Times New Roman" panose="02020603050405020304" pitchFamily="18" charset="0"/>
                </a:rPr>
                <a:t> / 0</a:t>
              </a:r>
              <a:endParaRPr lang="en-US" altLang="zh-CN" sz="2200">
                <a:latin typeface="Arial" panose="020B0604020202020204" pitchFamily="34" charset="0"/>
                <a:cs typeface="Times New Roman" panose="02020603050405020304" pitchFamily="18" charset="0"/>
              </a:endParaRPr>
            </a:p>
          </p:txBody>
        </p:sp>
        <p:sp>
          <p:nvSpPr>
            <p:cNvPr id="609302" name="Rectangle 22"/>
            <p:cNvSpPr>
              <a:spLocks noChangeArrowheads="1"/>
            </p:cNvSpPr>
            <p:nvPr/>
          </p:nvSpPr>
          <p:spPr bwMode="auto">
            <a:xfrm>
              <a:off x="3494" y="1555"/>
              <a:ext cx="1096"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a</a:t>
              </a:r>
              <a:r>
                <a:rPr lang="en-US" altLang="zh-CN" sz="2200">
                  <a:latin typeface="Times New Roman" panose="02020603050405020304" pitchFamily="18" charset="0"/>
                  <a:cs typeface="Times New Roman" panose="02020603050405020304" pitchFamily="18" charset="0"/>
                </a:rPr>
                <a:t> / 0</a:t>
              </a:r>
              <a:endParaRPr lang="en-US" altLang="zh-CN" sz="2200">
                <a:latin typeface="Arial" panose="020B0604020202020204" pitchFamily="34" charset="0"/>
                <a:cs typeface="Times New Roman" panose="02020603050405020304" pitchFamily="18" charset="0"/>
              </a:endParaRPr>
            </a:p>
          </p:txBody>
        </p:sp>
        <p:sp>
          <p:nvSpPr>
            <p:cNvPr id="609303" name="Rectangle 23"/>
            <p:cNvSpPr>
              <a:spLocks noChangeArrowheads="1"/>
            </p:cNvSpPr>
            <p:nvPr/>
          </p:nvSpPr>
          <p:spPr bwMode="auto">
            <a:xfrm>
              <a:off x="2899" y="1555"/>
              <a:ext cx="595"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a</a:t>
              </a:r>
              <a:endParaRPr lang="en-US" altLang="zh-CN" sz="2200">
                <a:latin typeface="Arial" panose="020B0604020202020204" pitchFamily="34" charset="0"/>
                <a:cs typeface="Times New Roman" panose="02020603050405020304" pitchFamily="18" charset="0"/>
              </a:endParaRPr>
            </a:p>
          </p:txBody>
        </p:sp>
        <p:sp>
          <p:nvSpPr>
            <p:cNvPr id="609304" name="Rectangle 24"/>
            <p:cNvSpPr>
              <a:spLocks noChangeArrowheads="1"/>
            </p:cNvSpPr>
            <p:nvPr/>
          </p:nvSpPr>
          <p:spPr bwMode="auto">
            <a:xfrm>
              <a:off x="4590" y="1268"/>
              <a:ext cx="1098"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solidFill>
                    <a:srgbClr val="FF0000"/>
                  </a:solidFill>
                  <a:latin typeface="Times New Roman" panose="02020603050405020304" pitchFamily="18" charset="0"/>
                  <a:cs typeface="Times New Roman" panose="02020603050405020304" pitchFamily="18" charset="0"/>
                </a:rPr>
                <a:t>A=</a:t>
              </a:r>
              <a:r>
                <a:rPr lang="en-US" altLang="zh-CN" sz="2200">
                  <a:solidFill>
                    <a:srgbClr val="FF0000"/>
                  </a:solidFill>
                  <a:latin typeface="Times New Roman" panose="02020603050405020304" pitchFamily="18" charset="0"/>
                  <a:cs typeface="Times New Roman" panose="02020603050405020304" pitchFamily="18" charset="0"/>
                </a:rPr>
                <a:t>1</a:t>
              </a:r>
              <a:endParaRPr lang="en-US" altLang="zh-CN" sz="2200">
                <a:solidFill>
                  <a:srgbClr val="FF0000"/>
                </a:solidFill>
                <a:latin typeface="Arial" panose="020B0604020202020204" pitchFamily="34" charset="0"/>
                <a:cs typeface="Times New Roman" panose="02020603050405020304" pitchFamily="18" charset="0"/>
              </a:endParaRPr>
            </a:p>
          </p:txBody>
        </p:sp>
        <p:sp>
          <p:nvSpPr>
            <p:cNvPr id="609305" name="Rectangle 25"/>
            <p:cNvSpPr>
              <a:spLocks noChangeArrowheads="1"/>
            </p:cNvSpPr>
            <p:nvPr/>
          </p:nvSpPr>
          <p:spPr bwMode="auto">
            <a:xfrm>
              <a:off x="3494" y="1268"/>
              <a:ext cx="1096"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solidFill>
                    <a:srgbClr val="0000FF"/>
                  </a:solidFill>
                  <a:latin typeface="Times New Roman" panose="02020603050405020304" pitchFamily="18" charset="0"/>
                  <a:cs typeface="Times New Roman" panose="02020603050405020304" pitchFamily="18" charset="0"/>
                </a:rPr>
                <a:t>A=</a:t>
              </a:r>
              <a:r>
                <a:rPr lang="en-US" altLang="zh-CN" sz="2200">
                  <a:solidFill>
                    <a:srgbClr val="0000FF"/>
                  </a:solidFill>
                  <a:latin typeface="Times New Roman" panose="02020603050405020304" pitchFamily="18" charset="0"/>
                  <a:cs typeface="Times New Roman" panose="02020603050405020304" pitchFamily="18" charset="0"/>
                </a:rPr>
                <a:t>0</a:t>
              </a:r>
              <a:endParaRPr lang="en-US" altLang="zh-CN" sz="2200">
                <a:solidFill>
                  <a:srgbClr val="0000FF"/>
                </a:solidFill>
                <a:latin typeface="Arial" panose="020B0604020202020204" pitchFamily="34" charset="0"/>
                <a:cs typeface="Times New Roman" panose="02020603050405020304" pitchFamily="18" charset="0"/>
              </a:endParaRPr>
            </a:p>
          </p:txBody>
        </p:sp>
        <p:sp>
          <p:nvSpPr>
            <p:cNvPr id="609306" name="Rectangle 26"/>
            <p:cNvSpPr>
              <a:spLocks noChangeArrowheads="1"/>
            </p:cNvSpPr>
            <p:nvPr/>
          </p:nvSpPr>
          <p:spPr bwMode="auto">
            <a:xfrm>
              <a:off x="3494" y="981"/>
              <a:ext cx="2194"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zh-CN" altLang="en-US" sz="2200">
                  <a:latin typeface="楷体_GB2312" pitchFamily="49" charset="-122"/>
                  <a:cs typeface="Times New Roman" panose="02020603050405020304" pitchFamily="18" charset="0"/>
                </a:rPr>
                <a:t>次态</a:t>
              </a:r>
              <a:r>
                <a:rPr lang="en-US" altLang="zh-CN" sz="2200">
                  <a:latin typeface="楷体_GB2312" pitchFamily="49" charset="-122"/>
                  <a:cs typeface="Times New Roman" panose="02020603050405020304" pitchFamily="18" charset="0"/>
                </a:rPr>
                <a:t>/</a:t>
              </a:r>
              <a:r>
                <a:rPr lang="zh-CN" altLang="en-US" sz="2200">
                  <a:latin typeface="楷体_GB2312" pitchFamily="49" charset="-122"/>
                  <a:cs typeface="Times New Roman" panose="02020603050405020304" pitchFamily="18" charset="0"/>
                </a:rPr>
                <a:t>输出</a:t>
              </a:r>
              <a:r>
                <a:rPr lang="zh-CN" altLang="en-US" sz="2200">
                  <a:latin typeface="Times New Roman" panose="02020603050405020304" pitchFamily="18" charset="0"/>
                  <a:cs typeface="Times New Roman" panose="02020603050405020304" pitchFamily="18" charset="0"/>
                </a:rPr>
                <a:t>（</a:t>
              </a:r>
              <a:r>
                <a:rPr lang="en-US" altLang="zh-CN" sz="2200" i="1">
                  <a:latin typeface="Times New Roman" panose="02020603050405020304" pitchFamily="18" charset="0"/>
                  <a:cs typeface="Times New Roman" panose="02020603050405020304" pitchFamily="18" charset="0"/>
                </a:rPr>
                <a:t>S</a:t>
              </a:r>
              <a:r>
                <a:rPr lang="en-US" altLang="zh-CN" sz="2200" i="1" baseline="30000">
                  <a:latin typeface="Times New Roman" panose="02020603050405020304" pitchFamily="18" charset="0"/>
                  <a:cs typeface="Times New Roman" panose="02020603050405020304" pitchFamily="18" charset="0"/>
                </a:rPr>
                <a:t>n</a:t>
              </a:r>
              <a:r>
                <a:rPr lang="en-US" altLang="zh-CN" sz="2200" baseline="30000">
                  <a:latin typeface="Times New Roman" panose="02020603050405020304" pitchFamily="18" charset="0"/>
                  <a:cs typeface="Times New Roman" panose="02020603050405020304" pitchFamily="18" charset="0"/>
                </a:rPr>
                <a:t>+1</a:t>
              </a:r>
              <a:r>
                <a:rPr lang="en-US" altLang="zh-CN" sz="2200">
                  <a:latin typeface="Times New Roman" panose="02020603050405020304" pitchFamily="18" charset="0"/>
                  <a:cs typeface="Times New Roman" panose="02020603050405020304" pitchFamily="18" charset="0"/>
                </a:rPr>
                <a:t>/</a:t>
              </a:r>
              <a:r>
                <a:rPr lang="en-US" altLang="zh-CN" sz="2200" i="1">
                  <a:latin typeface="Times New Roman" panose="02020603050405020304" pitchFamily="18" charset="0"/>
                  <a:cs typeface="Times New Roman" panose="02020603050405020304" pitchFamily="18" charset="0"/>
                </a:rPr>
                <a:t>Y</a:t>
              </a:r>
              <a:r>
                <a:rPr lang="zh-CN" altLang="en-US" sz="2200">
                  <a:latin typeface="Times New Roman" panose="02020603050405020304" pitchFamily="18" charset="0"/>
                  <a:cs typeface="Times New Roman" panose="02020603050405020304" pitchFamily="18" charset="0"/>
                </a:rPr>
                <a:t>）</a:t>
              </a:r>
              <a:endParaRPr lang="zh-CN" altLang="en-US" sz="2200">
                <a:latin typeface="Arial" panose="020B0604020202020204" pitchFamily="34" charset="0"/>
                <a:cs typeface="Times New Roman" panose="02020603050405020304" pitchFamily="18" charset="0"/>
              </a:endParaRPr>
            </a:p>
          </p:txBody>
        </p:sp>
        <p:sp>
          <p:nvSpPr>
            <p:cNvPr id="609307" name="Rectangle 27"/>
            <p:cNvSpPr>
              <a:spLocks noChangeArrowheads="1"/>
            </p:cNvSpPr>
            <p:nvPr/>
          </p:nvSpPr>
          <p:spPr bwMode="auto">
            <a:xfrm>
              <a:off x="2899" y="981"/>
              <a:ext cx="595" cy="57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zh-CN" altLang="en-US" sz="2200">
                  <a:latin typeface="楷体_GB2312" pitchFamily="49" charset="-122"/>
                  <a:cs typeface="Times New Roman" panose="02020603050405020304" pitchFamily="18" charset="0"/>
                </a:rPr>
                <a:t>现态</a:t>
              </a:r>
              <a:r>
                <a:rPr lang="zh-CN" altLang="en-US" sz="1700">
                  <a:latin typeface="宋体" panose="02010600030101010101" pitchFamily="2" charset="-122"/>
                  <a:cs typeface="Times New Roman" panose="02020603050405020304" pitchFamily="18" charset="0"/>
                </a:rPr>
                <a:t>（</a:t>
              </a:r>
              <a:r>
                <a:rPr lang="en-US" altLang="zh-CN" sz="1700" i="1">
                  <a:cs typeface="Times New Roman" panose="02020603050405020304" pitchFamily="18" charset="0"/>
                </a:rPr>
                <a:t>S</a:t>
              </a:r>
              <a:r>
                <a:rPr lang="en-US" altLang="zh-CN" sz="1700" i="1" baseline="30000">
                  <a:latin typeface="Arial" panose="020B0604020202020204" pitchFamily="34" charset="0"/>
                  <a:cs typeface="Times New Roman" panose="02020603050405020304" pitchFamily="18" charset="0"/>
                </a:rPr>
                <a:t>n</a:t>
              </a:r>
              <a:r>
                <a:rPr lang="zh-CN" altLang="en-US" sz="1700">
                  <a:latin typeface="宋体" panose="02010600030101010101" pitchFamily="2" charset="-122"/>
                  <a:cs typeface="Times New Roman" panose="02020603050405020304" pitchFamily="18" charset="0"/>
                </a:rPr>
                <a:t>）</a:t>
              </a:r>
              <a:endParaRPr lang="zh-CN" altLang="en-US" sz="1700">
                <a:latin typeface="Arial" panose="020B0604020202020204" pitchFamily="34" charset="0"/>
                <a:cs typeface="Times New Roman" panose="02020603050405020304" pitchFamily="18" charset="0"/>
              </a:endParaRPr>
            </a:p>
          </p:txBody>
        </p:sp>
        <p:sp>
          <p:nvSpPr>
            <p:cNvPr id="609308" name="Line 28"/>
            <p:cNvSpPr>
              <a:spLocks noChangeShapeType="1"/>
            </p:cNvSpPr>
            <p:nvPr/>
          </p:nvSpPr>
          <p:spPr bwMode="auto">
            <a:xfrm>
              <a:off x="2899" y="981"/>
              <a:ext cx="2789"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9309" name="Line 29"/>
            <p:cNvSpPr>
              <a:spLocks noChangeShapeType="1"/>
            </p:cNvSpPr>
            <p:nvPr/>
          </p:nvSpPr>
          <p:spPr bwMode="auto">
            <a:xfrm>
              <a:off x="2899" y="1555"/>
              <a:ext cx="2789"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609310" name="Group 30"/>
            <p:cNvGrpSpPr>
              <a:grpSpLocks/>
            </p:cNvGrpSpPr>
            <p:nvPr/>
          </p:nvGrpSpPr>
          <p:grpSpPr bwMode="auto">
            <a:xfrm>
              <a:off x="2899" y="981"/>
              <a:ext cx="2789" cy="2296"/>
              <a:chOff x="2899" y="981"/>
              <a:chExt cx="2789" cy="2584"/>
            </a:xfrm>
          </p:grpSpPr>
          <p:sp>
            <p:nvSpPr>
              <p:cNvPr id="609311" name="Line 31"/>
              <p:cNvSpPr>
                <a:spLocks noChangeShapeType="1"/>
              </p:cNvSpPr>
              <p:nvPr/>
            </p:nvSpPr>
            <p:spPr bwMode="auto">
              <a:xfrm>
                <a:off x="2899" y="981"/>
                <a:ext cx="0" cy="2584"/>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9312" name="Line 32"/>
              <p:cNvSpPr>
                <a:spLocks noChangeShapeType="1"/>
              </p:cNvSpPr>
              <p:nvPr/>
            </p:nvSpPr>
            <p:spPr bwMode="auto">
              <a:xfrm>
                <a:off x="5688" y="981"/>
                <a:ext cx="0" cy="2584"/>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9313" name="Line 33"/>
              <p:cNvSpPr>
                <a:spLocks noChangeShapeType="1"/>
              </p:cNvSpPr>
              <p:nvPr/>
            </p:nvSpPr>
            <p:spPr bwMode="auto">
              <a:xfrm>
                <a:off x="3494" y="981"/>
                <a:ext cx="0" cy="258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9314" name="Line 34"/>
              <p:cNvSpPr>
                <a:spLocks noChangeShapeType="1"/>
              </p:cNvSpPr>
              <p:nvPr/>
            </p:nvSpPr>
            <p:spPr bwMode="auto">
              <a:xfrm>
                <a:off x="4590" y="1268"/>
                <a:ext cx="0" cy="2297"/>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09315" name="Line 35"/>
            <p:cNvSpPr>
              <a:spLocks noChangeShapeType="1"/>
            </p:cNvSpPr>
            <p:nvPr/>
          </p:nvSpPr>
          <p:spPr bwMode="auto">
            <a:xfrm>
              <a:off x="3494" y="1268"/>
              <a:ext cx="2194"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9316" name="Line 36"/>
            <p:cNvSpPr>
              <a:spLocks noChangeShapeType="1"/>
            </p:cNvSpPr>
            <p:nvPr/>
          </p:nvSpPr>
          <p:spPr bwMode="auto">
            <a:xfrm>
              <a:off x="2899" y="1842"/>
              <a:ext cx="2789"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9317" name="Line 37"/>
            <p:cNvSpPr>
              <a:spLocks noChangeShapeType="1"/>
            </p:cNvSpPr>
            <p:nvPr/>
          </p:nvSpPr>
          <p:spPr bwMode="auto">
            <a:xfrm>
              <a:off x="2899" y="2129"/>
              <a:ext cx="2789"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9318" name="Line 38"/>
            <p:cNvSpPr>
              <a:spLocks noChangeShapeType="1"/>
            </p:cNvSpPr>
            <p:nvPr/>
          </p:nvSpPr>
          <p:spPr bwMode="auto">
            <a:xfrm>
              <a:off x="2899" y="2416"/>
              <a:ext cx="2789"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9319" name="Line 39"/>
            <p:cNvSpPr>
              <a:spLocks noChangeShapeType="1"/>
            </p:cNvSpPr>
            <p:nvPr/>
          </p:nvSpPr>
          <p:spPr bwMode="auto">
            <a:xfrm>
              <a:off x="2899" y="2704"/>
              <a:ext cx="2789"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9320" name="Line 40"/>
            <p:cNvSpPr>
              <a:spLocks noChangeShapeType="1"/>
            </p:cNvSpPr>
            <p:nvPr/>
          </p:nvSpPr>
          <p:spPr bwMode="auto">
            <a:xfrm>
              <a:off x="2899" y="2991"/>
              <a:ext cx="2789"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9321" name="Line 41"/>
            <p:cNvSpPr>
              <a:spLocks noChangeShapeType="1"/>
            </p:cNvSpPr>
            <p:nvPr/>
          </p:nvSpPr>
          <p:spPr bwMode="auto">
            <a:xfrm>
              <a:off x="2899" y="3278"/>
              <a:ext cx="2789" cy="0"/>
            </a:xfrm>
            <a:prstGeom prst="line">
              <a:avLst/>
            </a:prstGeom>
            <a:noFill/>
            <a:ln w="2857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09322" name="Rectangle 42"/>
          <p:cNvSpPr>
            <a:spLocks noChangeArrowheads="1"/>
          </p:cNvSpPr>
          <p:nvPr/>
        </p:nvSpPr>
        <p:spPr bwMode="auto">
          <a:xfrm>
            <a:off x="4610100" y="4740275"/>
            <a:ext cx="4370388" cy="468313"/>
          </a:xfrm>
          <a:prstGeom prst="rect">
            <a:avLst/>
          </a:prstGeom>
          <a:solidFill>
            <a:srgbClr val="009900">
              <a:alpha val="21001"/>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09323" name="Rectangle 43"/>
          <p:cNvSpPr>
            <a:spLocks noChangeArrowheads="1"/>
          </p:cNvSpPr>
          <p:nvPr/>
        </p:nvSpPr>
        <p:spPr bwMode="auto">
          <a:xfrm>
            <a:off x="4622800" y="3854450"/>
            <a:ext cx="4352925" cy="436563"/>
          </a:xfrm>
          <a:prstGeom prst="rect">
            <a:avLst/>
          </a:prstGeom>
          <a:solidFill>
            <a:srgbClr val="009900">
              <a:alpha val="21001"/>
            </a:srgbClr>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609324" name="Rectangle 44"/>
          <p:cNvSpPr>
            <a:spLocks noChangeArrowheads="1"/>
          </p:cNvSpPr>
          <p:nvPr/>
        </p:nvSpPr>
        <p:spPr bwMode="auto">
          <a:xfrm>
            <a:off x="4629150" y="4765675"/>
            <a:ext cx="4370388" cy="414338"/>
          </a:xfrm>
          <a:prstGeom prst="rect">
            <a:avLst/>
          </a:prstGeom>
          <a:solidFill>
            <a:srgbClr val="0099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nvGrpSpPr>
          <p:cNvPr id="609325" name="Group 45"/>
          <p:cNvGrpSpPr>
            <a:grpSpLocks/>
          </p:cNvGrpSpPr>
          <p:nvPr/>
        </p:nvGrpSpPr>
        <p:grpSpPr bwMode="auto">
          <a:xfrm>
            <a:off x="4602163" y="944563"/>
            <a:ext cx="4427537" cy="3829050"/>
            <a:chOff x="2899" y="595"/>
            <a:chExt cx="2789" cy="2412"/>
          </a:xfrm>
        </p:grpSpPr>
        <p:sp>
          <p:nvSpPr>
            <p:cNvPr id="609326" name="Rectangle 46"/>
            <p:cNvSpPr>
              <a:spLocks noChangeArrowheads="1"/>
            </p:cNvSpPr>
            <p:nvPr/>
          </p:nvSpPr>
          <p:spPr bwMode="auto">
            <a:xfrm>
              <a:off x="3647" y="595"/>
              <a:ext cx="1081"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zh-CN" altLang="en-US">
                  <a:solidFill>
                    <a:srgbClr val="000066"/>
                  </a:solidFill>
                  <a:latin typeface="Arial" panose="020B0604020202020204" pitchFamily="34" charset="0"/>
                  <a:ea typeface="楷体_GB2312" pitchFamily="49" charset="-122"/>
                  <a:cs typeface="Arial" panose="020B0604020202020204" pitchFamily="34" charset="0"/>
                </a:rPr>
                <a:t>原始状态表</a:t>
              </a:r>
            </a:p>
          </p:txBody>
        </p:sp>
        <p:sp>
          <p:nvSpPr>
            <p:cNvPr id="609327" name="Rectangle 47"/>
            <p:cNvSpPr>
              <a:spLocks noChangeArrowheads="1"/>
            </p:cNvSpPr>
            <p:nvPr/>
          </p:nvSpPr>
          <p:spPr bwMode="auto">
            <a:xfrm>
              <a:off x="4590" y="2704"/>
              <a:ext cx="1098"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solidFill>
                    <a:srgbClr val="00CC00"/>
                  </a:solidFill>
                  <a:latin typeface="Times New Roman" panose="02020603050405020304" pitchFamily="18" charset="0"/>
                  <a:cs typeface="Times New Roman" panose="02020603050405020304" pitchFamily="18" charset="0"/>
                </a:rPr>
                <a:t>d</a:t>
              </a:r>
              <a:r>
                <a:rPr lang="en-US" altLang="zh-CN" sz="2200" i="1">
                  <a:latin typeface="Times New Roman" panose="02020603050405020304" pitchFamily="18" charset="0"/>
                  <a:cs typeface="Times New Roman" panose="02020603050405020304" pitchFamily="18" charset="0"/>
                </a:rPr>
                <a:t> </a:t>
              </a:r>
              <a:r>
                <a:rPr lang="en-US" altLang="zh-CN" sz="2200">
                  <a:latin typeface="Times New Roman" panose="02020603050405020304" pitchFamily="18" charset="0"/>
                  <a:cs typeface="Times New Roman" panose="02020603050405020304" pitchFamily="18" charset="0"/>
                </a:rPr>
                <a:t>/ 1</a:t>
              </a:r>
              <a:endParaRPr lang="en-US" altLang="zh-CN" sz="2200">
                <a:latin typeface="Arial" panose="020B0604020202020204" pitchFamily="34" charset="0"/>
                <a:cs typeface="Times New Roman" panose="02020603050405020304" pitchFamily="18" charset="0"/>
              </a:endParaRPr>
            </a:p>
          </p:txBody>
        </p:sp>
        <p:sp>
          <p:nvSpPr>
            <p:cNvPr id="609328" name="Rectangle 48"/>
            <p:cNvSpPr>
              <a:spLocks noChangeArrowheads="1"/>
            </p:cNvSpPr>
            <p:nvPr/>
          </p:nvSpPr>
          <p:spPr bwMode="auto">
            <a:xfrm>
              <a:off x="3494" y="2704"/>
              <a:ext cx="1096"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a </a:t>
              </a:r>
              <a:r>
                <a:rPr lang="en-US" altLang="zh-CN" sz="2200">
                  <a:latin typeface="Times New Roman" panose="02020603050405020304" pitchFamily="18" charset="0"/>
                  <a:cs typeface="Times New Roman" panose="02020603050405020304" pitchFamily="18" charset="0"/>
                </a:rPr>
                <a:t>/ 0</a:t>
              </a:r>
              <a:endParaRPr lang="en-US" altLang="zh-CN" sz="2200">
                <a:latin typeface="Arial" panose="020B0604020202020204" pitchFamily="34" charset="0"/>
                <a:cs typeface="Times New Roman" panose="02020603050405020304" pitchFamily="18" charset="0"/>
              </a:endParaRPr>
            </a:p>
          </p:txBody>
        </p:sp>
        <p:sp>
          <p:nvSpPr>
            <p:cNvPr id="609329" name="Rectangle 49"/>
            <p:cNvSpPr>
              <a:spLocks noChangeArrowheads="1"/>
            </p:cNvSpPr>
            <p:nvPr/>
          </p:nvSpPr>
          <p:spPr bwMode="auto">
            <a:xfrm>
              <a:off x="2899" y="2704"/>
              <a:ext cx="595"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e</a:t>
              </a:r>
              <a:endParaRPr lang="en-US" altLang="zh-CN" sz="2200">
                <a:latin typeface="Arial" panose="020B0604020202020204" pitchFamily="34" charset="0"/>
                <a:cs typeface="Times New Roman" panose="02020603050405020304" pitchFamily="18" charset="0"/>
              </a:endParaRPr>
            </a:p>
          </p:txBody>
        </p:sp>
        <p:sp>
          <p:nvSpPr>
            <p:cNvPr id="609330" name="Rectangle 50"/>
            <p:cNvSpPr>
              <a:spLocks noChangeArrowheads="1"/>
            </p:cNvSpPr>
            <p:nvPr/>
          </p:nvSpPr>
          <p:spPr bwMode="auto">
            <a:xfrm>
              <a:off x="4590" y="2416"/>
              <a:ext cx="1098" cy="2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solidFill>
                    <a:srgbClr val="00CC00"/>
                  </a:solidFill>
                  <a:latin typeface="Times New Roman" panose="02020603050405020304" pitchFamily="18" charset="0"/>
                  <a:cs typeface="Times New Roman" panose="02020603050405020304" pitchFamily="18" charset="0"/>
                </a:rPr>
                <a:t>d</a:t>
              </a:r>
              <a:r>
                <a:rPr lang="en-US" altLang="zh-CN" sz="2200">
                  <a:latin typeface="Times New Roman" panose="02020603050405020304" pitchFamily="18" charset="0"/>
                  <a:cs typeface="Times New Roman" panose="02020603050405020304" pitchFamily="18" charset="0"/>
                </a:rPr>
                <a:t> / 1</a:t>
              </a:r>
              <a:endParaRPr lang="en-US" altLang="zh-CN" sz="2200">
                <a:latin typeface="Arial" panose="020B0604020202020204" pitchFamily="34" charset="0"/>
                <a:cs typeface="Times New Roman" panose="02020603050405020304" pitchFamily="18" charset="0"/>
              </a:endParaRPr>
            </a:p>
          </p:txBody>
        </p:sp>
        <p:sp>
          <p:nvSpPr>
            <p:cNvPr id="609331" name="Rectangle 51"/>
            <p:cNvSpPr>
              <a:spLocks noChangeArrowheads="1"/>
            </p:cNvSpPr>
            <p:nvPr/>
          </p:nvSpPr>
          <p:spPr bwMode="auto">
            <a:xfrm>
              <a:off x="3494" y="2416"/>
              <a:ext cx="1096" cy="2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e</a:t>
              </a:r>
              <a:r>
                <a:rPr lang="en-US" altLang="zh-CN" sz="2200">
                  <a:latin typeface="Times New Roman" panose="02020603050405020304" pitchFamily="18" charset="0"/>
                  <a:cs typeface="Times New Roman" panose="02020603050405020304" pitchFamily="18" charset="0"/>
                </a:rPr>
                <a:t> / 0</a:t>
              </a:r>
              <a:endParaRPr lang="en-US" altLang="zh-CN" sz="2200">
                <a:latin typeface="Arial" panose="020B0604020202020204" pitchFamily="34" charset="0"/>
                <a:cs typeface="Times New Roman" panose="02020603050405020304" pitchFamily="18" charset="0"/>
              </a:endParaRPr>
            </a:p>
          </p:txBody>
        </p:sp>
        <p:sp>
          <p:nvSpPr>
            <p:cNvPr id="609332" name="Rectangle 52"/>
            <p:cNvSpPr>
              <a:spLocks noChangeArrowheads="1"/>
            </p:cNvSpPr>
            <p:nvPr/>
          </p:nvSpPr>
          <p:spPr bwMode="auto">
            <a:xfrm>
              <a:off x="2899" y="2416"/>
              <a:ext cx="595" cy="2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d</a:t>
              </a:r>
              <a:endParaRPr lang="en-US" altLang="zh-CN" sz="2200">
                <a:latin typeface="Arial" panose="020B0604020202020204" pitchFamily="34" charset="0"/>
                <a:cs typeface="Times New Roman" panose="02020603050405020304" pitchFamily="18" charset="0"/>
              </a:endParaRPr>
            </a:p>
          </p:txBody>
        </p:sp>
        <p:sp>
          <p:nvSpPr>
            <p:cNvPr id="609333" name="Rectangle 53"/>
            <p:cNvSpPr>
              <a:spLocks noChangeArrowheads="1"/>
            </p:cNvSpPr>
            <p:nvPr/>
          </p:nvSpPr>
          <p:spPr bwMode="auto">
            <a:xfrm>
              <a:off x="4590" y="2129"/>
              <a:ext cx="1098"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d</a:t>
              </a:r>
              <a:r>
                <a:rPr lang="en-US" altLang="zh-CN" sz="2200">
                  <a:latin typeface="Times New Roman" panose="02020603050405020304" pitchFamily="18" charset="0"/>
                  <a:cs typeface="Times New Roman" panose="02020603050405020304" pitchFamily="18" charset="0"/>
                </a:rPr>
                <a:t> / 0</a:t>
              </a:r>
              <a:endParaRPr lang="en-US" altLang="zh-CN" sz="2200">
                <a:latin typeface="Arial" panose="020B0604020202020204" pitchFamily="34" charset="0"/>
                <a:cs typeface="Times New Roman" panose="02020603050405020304" pitchFamily="18" charset="0"/>
              </a:endParaRPr>
            </a:p>
          </p:txBody>
        </p:sp>
        <p:sp>
          <p:nvSpPr>
            <p:cNvPr id="609334" name="Rectangle 54"/>
            <p:cNvSpPr>
              <a:spLocks noChangeArrowheads="1"/>
            </p:cNvSpPr>
            <p:nvPr/>
          </p:nvSpPr>
          <p:spPr bwMode="auto">
            <a:xfrm>
              <a:off x="3494" y="2129"/>
              <a:ext cx="1096"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a</a:t>
              </a:r>
              <a:r>
                <a:rPr lang="en-US" altLang="zh-CN" sz="2200">
                  <a:latin typeface="Times New Roman" panose="02020603050405020304" pitchFamily="18" charset="0"/>
                  <a:cs typeface="Times New Roman" panose="02020603050405020304" pitchFamily="18" charset="0"/>
                </a:rPr>
                <a:t> / 0</a:t>
              </a:r>
              <a:endParaRPr lang="en-US" altLang="zh-CN" sz="2200">
                <a:latin typeface="Arial" panose="020B0604020202020204" pitchFamily="34" charset="0"/>
                <a:cs typeface="Times New Roman" panose="02020603050405020304" pitchFamily="18" charset="0"/>
              </a:endParaRPr>
            </a:p>
          </p:txBody>
        </p:sp>
        <p:sp>
          <p:nvSpPr>
            <p:cNvPr id="609335" name="Rectangle 55"/>
            <p:cNvSpPr>
              <a:spLocks noChangeArrowheads="1"/>
            </p:cNvSpPr>
            <p:nvPr/>
          </p:nvSpPr>
          <p:spPr bwMode="auto">
            <a:xfrm>
              <a:off x="2899" y="2129"/>
              <a:ext cx="595"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c</a:t>
              </a:r>
              <a:endParaRPr lang="en-US" altLang="zh-CN" sz="2200">
                <a:latin typeface="Arial" panose="020B0604020202020204" pitchFamily="34" charset="0"/>
                <a:cs typeface="Times New Roman" panose="02020603050405020304" pitchFamily="18" charset="0"/>
              </a:endParaRPr>
            </a:p>
          </p:txBody>
        </p:sp>
        <p:sp>
          <p:nvSpPr>
            <p:cNvPr id="609336" name="Rectangle 56"/>
            <p:cNvSpPr>
              <a:spLocks noChangeArrowheads="1"/>
            </p:cNvSpPr>
            <p:nvPr/>
          </p:nvSpPr>
          <p:spPr bwMode="auto">
            <a:xfrm>
              <a:off x="4590" y="1842"/>
              <a:ext cx="1098"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d</a:t>
              </a:r>
              <a:r>
                <a:rPr lang="en-US" altLang="zh-CN" sz="2200">
                  <a:latin typeface="Times New Roman" panose="02020603050405020304" pitchFamily="18" charset="0"/>
                  <a:cs typeface="Times New Roman" panose="02020603050405020304" pitchFamily="18" charset="0"/>
                </a:rPr>
                <a:t> / 0</a:t>
              </a:r>
              <a:endParaRPr lang="en-US" altLang="zh-CN" sz="2200">
                <a:latin typeface="Arial" panose="020B0604020202020204" pitchFamily="34" charset="0"/>
                <a:cs typeface="Times New Roman" panose="02020603050405020304" pitchFamily="18" charset="0"/>
              </a:endParaRPr>
            </a:p>
          </p:txBody>
        </p:sp>
        <p:sp>
          <p:nvSpPr>
            <p:cNvPr id="609337" name="Rectangle 57"/>
            <p:cNvSpPr>
              <a:spLocks noChangeArrowheads="1"/>
            </p:cNvSpPr>
            <p:nvPr/>
          </p:nvSpPr>
          <p:spPr bwMode="auto">
            <a:xfrm>
              <a:off x="3494" y="1842"/>
              <a:ext cx="1096"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c </a:t>
              </a:r>
              <a:r>
                <a:rPr lang="en-US" altLang="zh-CN" sz="2200">
                  <a:latin typeface="Times New Roman" panose="02020603050405020304" pitchFamily="18" charset="0"/>
                  <a:cs typeface="Times New Roman" panose="02020603050405020304" pitchFamily="18" charset="0"/>
                </a:rPr>
                <a:t>/ 0</a:t>
              </a:r>
              <a:endParaRPr lang="en-US" altLang="zh-CN" sz="2200">
                <a:latin typeface="Arial" panose="020B0604020202020204" pitchFamily="34" charset="0"/>
                <a:cs typeface="Times New Roman" panose="02020603050405020304" pitchFamily="18" charset="0"/>
              </a:endParaRPr>
            </a:p>
          </p:txBody>
        </p:sp>
        <p:sp>
          <p:nvSpPr>
            <p:cNvPr id="609338" name="Rectangle 58"/>
            <p:cNvSpPr>
              <a:spLocks noChangeArrowheads="1"/>
            </p:cNvSpPr>
            <p:nvPr/>
          </p:nvSpPr>
          <p:spPr bwMode="auto">
            <a:xfrm>
              <a:off x="2899" y="1842"/>
              <a:ext cx="595"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b</a:t>
              </a:r>
              <a:endParaRPr lang="en-US" altLang="zh-CN" sz="2200">
                <a:latin typeface="Arial" panose="020B0604020202020204" pitchFamily="34" charset="0"/>
                <a:cs typeface="Times New Roman" panose="02020603050405020304" pitchFamily="18" charset="0"/>
              </a:endParaRPr>
            </a:p>
          </p:txBody>
        </p:sp>
        <p:sp>
          <p:nvSpPr>
            <p:cNvPr id="609339" name="Rectangle 59"/>
            <p:cNvSpPr>
              <a:spLocks noChangeArrowheads="1"/>
            </p:cNvSpPr>
            <p:nvPr/>
          </p:nvSpPr>
          <p:spPr bwMode="auto">
            <a:xfrm>
              <a:off x="4590" y="1555"/>
              <a:ext cx="1098"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b</a:t>
              </a:r>
              <a:r>
                <a:rPr lang="en-US" altLang="zh-CN" sz="2200">
                  <a:latin typeface="Times New Roman" panose="02020603050405020304" pitchFamily="18" charset="0"/>
                  <a:cs typeface="Times New Roman" panose="02020603050405020304" pitchFamily="18" charset="0"/>
                </a:rPr>
                <a:t> / 0</a:t>
              </a:r>
              <a:endParaRPr lang="en-US" altLang="zh-CN" sz="2200">
                <a:latin typeface="Arial" panose="020B0604020202020204" pitchFamily="34" charset="0"/>
                <a:cs typeface="Times New Roman" panose="02020603050405020304" pitchFamily="18" charset="0"/>
              </a:endParaRPr>
            </a:p>
          </p:txBody>
        </p:sp>
        <p:sp>
          <p:nvSpPr>
            <p:cNvPr id="609340" name="Rectangle 60"/>
            <p:cNvSpPr>
              <a:spLocks noChangeArrowheads="1"/>
            </p:cNvSpPr>
            <p:nvPr/>
          </p:nvSpPr>
          <p:spPr bwMode="auto">
            <a:xfrm>
              <a:off x="3494" y="1555"/>
              <a:ext cx="1096"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a</a:t>
              </a:r>
              <a:r>
                <a:rPr lang="en-US" altLang="zh-CN" sz="2200">
                  <a:latin typeface="Times New Roman" panose="02020603050405020304" pitchFamily="18" charset="0"/>
                  <a:cs typeface="Times New Roman" panose="02020603050405020304" pitchFamily="18" charset="0"/>
                </a:rPr>
                <a:t> / 0</a:t>
              </a:r>
              <a:endParaRPr lang="en-US" altLang="zh-CN" sz="2200">
                <a:latin typeface="Arial" panose="020B0604020202020204" pitchFamily="34" charset="0"/>
                <a:cs typeface="Times New Roman" panose="02020603050405020304" pitchFamily="18" charset="0"/>
              </a:endParaRPr>
            </a:p>
          </p:txBody>
        </p:sp>
        <p:sp>
          <p:nvSpPr>
            <p:cNvPr id="609341" name="Rectangle 61"/>
            <p:cNvSpPr>
              <a:spLocks noChangeArrowheads="1"/>
            </p:cNvSpPr>
            <p:nvPr/>
          </p:nvSpPr>
          <p:spPr bwMode="auto">
            <a:xfrm>
              <a:off x="2899" y="1555"/>
              <a:ext cx="595"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a</a:t>
              </a:r>
              <a:endParaRPr lang="en-US" altLang="zh-CN" sz="2200">
                <a:latin typeface="Arial" panose="020B0604020202020204" pitchFamily="34" charset="0"/>
                <a:cs typeface="Times New Roman" panose="02020603050405020304" pitchFamily="18" charset="0"/>
              </a:endParaRPr>
            </a:p>
          </p:txBody>
        </p:sp>
        <p:sp>
          <p:nvSpPr>
            <p:cNvPr id="609342" name="Rectangle 62"/>
            <p:cNvSpPr>
              <a:spLocks noChangeArrowheads="1"/>
            </p:cNvSpPr>
            <p:nvPr/>
          </p:nvSpPr>
          <p:spPr bwMode="auto">
            <a:xfrm>
              <a:off x="4590" y="1268"/>
              <a:ext cx="1098"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solidFill>
                    <a:srgbClr val="FF0000"/>
                  </a:solidFill>
                  <a:latin typeface="Times New Roman" panose="02020603050405020304" pitchFamily="18" charset="0"/>
                  <a:cs typeface="Times New Roman" panose="02020603050405020304" pitchFamily="18" charset="0"/>
                </a:rPr>
                <a:t>A=</a:t>
              </a:r>
              <a:r>
                <a:rPr lang="en-US" altLang="zh-CN" sz="2200">
                  <a:solidFill>
                    <a:srgbClr val="FF0000"/>
                  </a:solidFill>
                  <a:latin typeface="Times New Roman" panose="02020603050405020304" pitchFamily="18" charset="0"/>
                  <a:cs typeface="Times New Roman" panose="02020603050405020304" pitchFamily="18" charset="0"/>
                </a:rPr>
                <a:t>1</a:t>
              </a:r>
              <a:endParaRPr lang="en-US" altLang="zh-CN" sz="2200">
                <a:solidFill>
                  <a:srgbClr val="FF0000"/>
                </a:solidFill>
                <a:latin typeface="Arial" panose="020B0604020202020204" pitchFamily="34" charset="0"/>
                <a:cs typeface="Times New Roman" panose="02020603050405020304" pitchFamily="18" charset="0"/>
              </a:endParaRPr>
            </a:p>
          </p:txBody>
        </p:sp>
        <p:sp>
          <p:nvSpPr>
            <p:cNvPr id="609343" name="Rectangle 63"/>
            <p:cNvSpPr>
              <a:spLocks noChangeArrowheads="1"/>
            </p:cNvSpPr>
            <p:nvPr/>
          </p:nvSpPr>
          <p:spPr bwMode="auto">
            <a:xfrm>
              <a:off x="3494" y="1268"/>
              <a:ext cx="1096"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solidFill>
                    <a:srgbClr val="0000FF"/>
                  </a:solidFill>
                  <a:latin typeface="Times New Roman" panose="02020603050405020304" pitchFamily="18" charset="0"/>
                  <a:cs typeface="Times New Roman" panose="02020603050405020304" pitchFamily="18" charset="0"/>
                </a:rPr>
                <a:t>A=</a:t>
              </a:r>
              <a:r>
                <a:rPr lang="en-US" altLang="zh-CN" sz="2200">
                  <a:solidFill>
                    <a:srgbClr val="0000FF"/>
                  </a:solidFill>
                  <a:latin typeface="Times New Roman" panose="02020603050405020304" pitchFamily="18" charset="0"/>
                  <a:cs typeface="Times New Roman" panose="02020603050405020304" pitchFamily="18" charset="0"/>
                </a:rPr>
                <a:t>0</a:t>
              </a:r>
              <a:endParaRPr lang="en-US" altLang="zh-CN" sz="2200">
                <a:solidFill>
                  <a:srgbClr val="0000FF"/>
                </a:solidFill>
                <a:latin typeface="Arial" panose="020B0604020202020204" pitchFamily="34" charset="0"/>
                <a:cs typeface="Times New Roman" panose="02020603050405020304" pitchFamily="18" charset="0"/>
              </a:endParaRPr>
            </a:p>
          </p:txBody>
        </p:sp>
        <p:sp>
          <p:nvSpPr>
            <p:cNvPr id="609344" name="Rectangle 64"/>
            <p:cNvSpPr>
              <a:spLocks noChangeArrowheads="1"/>
            </p:cNvSpPr>
            <p:nvPr/>
          </p:nvSpPr>
          <p:spPr bwMode="auto">
            <a:xfrm>
              <a:off x="3494" y="981"/>
              <a:ext cx="2194"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zh-CN" altLang="en-US" sz="2200">
                  <a:latin typeface="楷体_GB2312" pitchFamily="49" charset="-122"/>
                  <a:cs typeface="Times New Roman" panose="02020603050405020304" pitchFamily="18" charset="0"/>
                </a:rPr>
                <a:t>次态</a:t>
              </a:r>
              <a:r>
                <a:rPr lang="en-US" altLang="zh-CN" sz="2200">
                  <a:latin typeface="楷体_GB2312" pitchFamily="49" charset="-122"/>
                  <a:cs typeface="Times New Roman" panose="02020603050405020304" pitchFamily="18" charset="0"/>
                </a:rPr>
                <a:t>/</a:t>
              </a:r>
              <a:r>
                <a:rPr lang="zh-CN" altLang="en-US" sz="2200">
                  <a:latin typeface="楷体_GB2312" pitchFamily="49" charset="-122"/>
                  <a:cs typeface="Times New Roman" panose="02020603050405020304" pitchFamily="18" charset="0"/>
                </a:rPr>
                <a:t>输出</a:t>
              </a:r>
              <a:r>
                <a:rPr lang="zh-CN" altLang="en-US" sz="2200">
                  <a:latin typeface="Times New Roman" panose="02020603050405020304" pitchFamily="18" charset="0"/>
                  <a:cs typeface="Times New Roman" panose="02020603050405020304" pitchFamily="18" charset="0"/>
                </a:rPr>
                <a:t>（</a:t>
              </a:r>
              <a:r>
                <a:rPr lang="en-US" altLang="zh-CN" sz="2200" i="1">
                  <a:latin typeface="Times New Roman" panose="02020603050405020304" pitchFamily="18" charset="0"/>
                  <a:cs typeface="Times New Roman" panose="02020603050405020304" pitchFamily="18" charset="0"/>
                </a:rPr>
                <a:t>S</a:t>
              </a:r>
              <a:r>
                <a:rPr lang="en-US" altLang="zh-CN" sz="2200" i="1" baseline="30000">
                  <a:latin typeface="Times New Roman" panose="02020603050405020304" pitchFamily="18" charset="0"/>
                  <a:cs typeface="Times New Roman" panose="02020603050405020304" pitchFamily="18" charset="0"/>
                </a:rPr>
                <a:t>n</a:t>
              </a:r>
              <a:r>
                <a:rPr lang="en-US" altLang="zh-CN" sz="2200" baseline="30000">
                  <a:latin typeface="Times New Roman" panose="02020603050405020304" pitchFamily="18" charset="0"/>
                  <a:cs typeface="Times New Roman" panose="02020603050405020304" pitchFamily="18" charset="0"/>
                </a:rPr>
                <a:t>+1</a:t>
              </a:r>
              <a:r>
                <a:rPr lang="en-US" altLang="zh-CN" sz="2200">
                  <a:latin typeface="Times New Roman" panose="02020603050405020304" pitchFamily="18" charset="0"/>
                  <a:cs typeface="Times New Roman" panose="02020603050405020304" pitchFamily="18" charset="0"/>
                </a:rPr>
                <a:t>/</a:t>
              </a:r>
              <a:r>
                <a:rPr lang="en-US" altLang="zh-CN" sz="2200" i="1">
                  <a:latin typeface="Times New Roman" panose="02020603050405020304" pitchFamily="18" charset="0"/>
                  <a:cs typeface="Times New Roman" panose="02020603050405020304" pitchFamily="18" charset="0"/>
                </a:rPr>
                <a:t>Y</a:t>
              </a:r>
              <a:r>
                <a:rPr lang="zh-CN" altLang="en-US" sz="2200">
                  <a:latin typeface="Times New Roman" panose="02020603050405020304" pitchFamily="18" charset="0"/>
                  <a:cs typeface="Times New Roman" panose="02020603050405020304" pitchFamily="18" charset="0"/>
                </a:rPr>
                <a:t>）</a:t>
              </a:r>
              <a:endParaRPr lang="zh-CN" altLang="en-US" sz="2200">
                <a:latin typeface="Arial" panose="020B0604020202020204" pitchFamily="34" charset="0"/>
                <a:cs typeface="Times New Roman" panose="02020603050405020304" pitchFamily="18" charset="0"/>
              </a:endParaRPr>
            </a:p>
          </p:txBody>
        </p:sp>
        <p:sp>
          <p:nvSpPr>
            <p:cNvPr id="609345" name="Rectangle 65"/>
            <p:cNvSpPr>
              <a:spLocks noChangeArrowheads="1"/>
            </p:cNvSpPr>
            <p:nvPr/>
          </p:nvSpPr>
          <p:spPr bwMode="auto">
            <a:xfrm>
              <a:off x="2899" y="981"/>
              <a:ext cx="595" cy="57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zh-CN" altLang="en-US" sz="2200">
                  <a:latin typeface="楷体_GB2312" pitchFamily="49" charset="-122"/>
                  <a:cs typeface="Times New Roman" panose="02020603050405020304" pitchFamily="18" charset="0"/>
                </a:rPr>
                <a:t>现态</a:t>
              </a:r>
              <a:r>
                <a:rPr lang="zh-CN" altLang="en-US" sz="1700">
                  <a:latin typeface="宋体" panose="02010600030101010101" pitchFamily="2" charset="-122"/>
                  <a:cs typeface="Times New Roman" panose="02020603050405020304" pitchFamily="18" charset="0"/>
                </a:rPr>
                <a:t>（</a:t>
              </a:r>
              <a:r>
                <a:rPr lang="en-US" altLang="zh-CN" sz="1700" i="1">
                  <a:cs typeface="Times New Roman" panose="02020603050405020304" pitchFamily="18" charset="0"/>
                </a:rPr>
                <a:t>S</a:t>
              </a:r>
              <a:r>
                <a:rPr lang="en-US" altLang="zh-CN" sz="1700" i="1" baseline="30000">
                  <a:latin typeface="Arial" panose="020B0604020202020204" pitchFamily="34" charset="0"/>
                  <a:cs typeface="Times New Roman" panose="02020603050405020304" pitchFamily="18" charset="0"/>
                </a:rPr>
                <a:t>n</a:t>
              </a:r>
              <a:r>
                <a:rPr lang="zh-CN" altLang="en-US" sz="1700">
                  <a:latin typeface="宋体" panose="02010600030101010101" pitchFamily="2" charset="-122"/>
                  <a:cs typeface="Times New Roman" panose="02020603050405020304" pitchFamily="18" charset="0"/>
                </a:rPr>
                <a:t>）</a:t>
              </a:r>
              <a:endParaRPr lang="zh-CN" altLang="en-US" sz="1700">
                <a:latin typeface="Arial" panose="020B0604020202020204" pitchFamily="34" charset="0"/>
                <a:cs typeface="Times New Roman" panose="02020603050405020304" pitchFamily="18" charset="0"/>
              </a:endParaRPr>
            </a:p>
          </p:txBody>
        </p:sp>
        <p:sp>
          <p:nvSpPr>
            <p:cNvPr id="609346" name="Line 66"/>
            <p:cNvSpPr>
              <a:spLocks noChangeShapeType="1"/>
            </p:cNvSpPr>
            <p:nvPr/>
          </p:nvSpPr>
          <p:spPr bwMode="auto">
            <a:xfrm>
              <a:off x="2899" y="981"/>
              <a:ext cx="2789"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9347" name="Line 67"/>
            <p:cNvSpPr>
              <a:spLocks noChangeShapeType="1"/>
            </p:cNvSpPr>
            <p:nvPr/>
          </p:nvSpPr>
          <p:spPr bwMode="auto">
            <a:xfrm>
              <a:off x="2899" y="1555"/>
              <a:ext cx="2789"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609348" name="Group 68"/>
            <p:cNvGrpSpPr>
              <a:grpSpLocks/>
            </p:cNvGrpSpPr>
            <p:nvPr/>
          </p:nvGrpSpPr>
          <p:grpSpPr bwMode="auto">
            <a:xfrm>
              <a:off x="2899" y="981"/>
              <a:ext cx="2789" cy="2026"/>
              <a:chOff x="2899" y="981"/>
              <a:chExt cx="2789" cy="2584"/>
            </a:xfrm>
          </p:grpSpPr>
          <p:sp>
            <p:nvSpPr>
              <p:cNvPr id="609349" name="Line 69"/>
              <p:cNvSpPr>
                <a:spLocks noChangeShapeType="1"/>
              </p:cNvSpPr>
              <p:nvPr/>
            </p:nvSpPr>
            <p:spPr bwMode="auto">
              <a:xfrm>
                <a:off x="2899" y="981"/>
                <a:ext cx="0" cy="2584"/>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9350" name="Line 70"/>
              <p:cNvSpPr>
                <a:spLocks noChangeShapeType="1"/>
              </p:cNvSpPr>
              <p:nvPr/>
            </p:nvSpPr>
            <p:spPr bwMode="auto">
              <a:xfrm>
                <a:off x="5688" y="981"/>
                <a:ext cx="0" cy="2584"/>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9351" name="Line 71"/>
              <p:cNvSpPr>
                <a:spLocks noChangeShapeType="1"/>
              </p:cNvSpPr>
              <p:nvPr/>
            </p:nvSpPr>
            <p:spPr bwMode="auto">
              <a:xfrm>
                <a:off x="3494" y="981"/>
                <a:ext cx="0" cy="258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9352" name="Line 72"/>
              <p:cNvSpPr>
                <a:spLocks noChangeShapeType="1"/>
              </p:cNvSpPr>
              <p:nvPr/>
            </p:nvSpPr>
            <p:spPr bwMode="auto">
              <a:xfrm>
                <a:off x="4590" y="1268"/>
                <a:ext cx="0" cy="2297"/>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09353" name="Line 73"/>
            <p:cNvSpPr>
              <a:spLocks noChangeShapeType="1"/>
            </p:cNvSpPr>
            <p:nvPr/>
          </p:nvSpPr>
          <p:spPr bwMode="auto">
            <a:xfrm>
              <a:off x="3494" y="1268"/>
              <a:ext cx="2194"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9354" name="Line 74"/>
            <p:cNvSpPr>
              <a:spLocks noChangeShapeType="1"/>
            </p:cNvSpPr>
            <p:nvPr/>
          </p:nvSpPr>
          <p:spPr bwMode="auto">
            <a:xfrm>
              <a:off x="2899" y="1842"/>
              <a:ext cx="2789"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9355" name="Line 75"/>
            <p:cNvSpPr>
              <a:spLocks noChangeShapeType="1"/>
            </p:cNvSpPr>
            <p:nvPr/>
          </p:nvSpPr>
          <p:spPr bwMode="auto">
            <a:xfrm>
              <a:off x="2899" y="2129"/>
              <a:ext cx="2789"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9356" name="Line 76"/>
            <p:cNvSpPr>
              <a:spLocks noChangeShapeType="1"/>
            </p:cNvSpPr>
            <p:nvPr/>
          </p:nvSpPr>
          <p:spPr bwMode="auto">
            <a:xfrm>
              <a:off x="2899" y="2416"/>
              <a:ext cx="2789"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9357" name="Line 77"/>
            <p:cNvSpPr>
              <a:spLocks noChangeShapeType="1"/>
            </p:cNvSpPr>
            <p:nvPr/>
          </p:nvSpPr>
          <p:spPr bwMode="auto">
            <a:xfrm>
              <a:off x="2899" y="2704"/>
              <a:ext cx="2789"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9358" name="Line 78"/>
            <p:cNvSpPr>
              <a:spLocks noChangeShapeType="1"/>
            </p:cNvSpPr>
            <p:nvPr/>
          </p:nvSpPr>
          <p:spPr bwMode="auto">
            <a:xfrm>
              <a:off x="2899" y="2991"/>
              <a:ext cx="2789" cy="0"/>
            </a:xfrm>
            <a:prstGeom prst="line">
              <a:avLst/>
            </a:prstGeom>
            <a:noFill/>
            <a:ln w="2857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609361" name="Object 81"/>
          <p:cNvGraphicFramePr>
            <a:graphicFrameLocks noChangeAspect="1"/>
          </p:cNvGraphicFramePr>
          <p:nvPr/>
        </p:nvGraphicFramePr>
        <p:xfrm>
          <a:off x="468313" y="1484313"/>
          <a:ext cx="3816350" cy="4322762"/>
        </p:xfrm>
        <a:graphic>
          <a:graphicData uri="http://schemas.openxmlformats.org/presentationml/2006/ole">
            <mc:AlternateContent xmlns:mc="http://schemas.openxmlformats.org/markup-compatibility/2006">
              <mc:Choice xmlns:v="urn:schemas-microsoft-com:vml" Requires="v">
                <p:oleObj spid="_x0000_s609413" name="图片" r:id="rId3" imgW="2295360" imgH="3143160" progId="Word.Picture.8">
                  <p:embed/>
                </p:oleObj>
              </mc:Choice>
              <mc:Fallback>
                <p:oleObj name="图片" r:id="rId3" imgW="2295360" imgH="3143160" progId="Word.Picture.8">
                  <p:embed/>
                  <p:pic>
                    <p:nvPicPr>
                      <p:cNvPr id="0" name="Object 8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1484313"/>
                        <a:ext cx="3816350" cy="4322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9362" name="Rectangle 82"/>
          <p:cNvSpPr>
            <a:spLocks noChangeArrowheads="1"/>
          </p:cNvSpPr>
          <p:nvPr/>
        </p:nvSpPr>
        <p:spPr bwMode="auto">
          <a:xfrm>
            <a:off x="935038" y="296863"/>
            <a:ext cx="17478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en-US" altLang="zh-CN">
                <a:solidFill>
                  <a:srgbClr val="000066"/>
                </a:solidFill>
                <a:latin typeface="Arial" panose="020B0604020202020204" pitchFamily="34" charset="0"/>
                <a:ea typeface="楷体_GB2312" pitchFamily="49" charset="-122"/>
                <a:cs typeface="Arial" panose="020B0604020202020204" pitchFamily="34" charset="0"/>
              </a:rPr>
              <a:t>2. </a:t>
            </a:r>
            <a:r>
              <a:rPr lang="zh-CN" altLang="en-US">
                <a:solidFill>
                  <a:srgbClr val="000066"/>
                </a:solidFill>
                <a:latin typeface="Arial" panose="020B0604020202020204" pitchFamily="34" charset="0"/>
                <a:ea typeface="楷体_GB2312" pitchFamily="49" charset="-122"/>
                <a:cs typeface="Arial" panose="020B0604020202020204" pitchFamily="34" charset="0"/>
              </a:rPr>
              <a:t>状态化简</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09323"/>
                                        </p:tgtEl>
                                        <p:attrNameLst>
                                          <p:attrName>style.visibility</p:attrName>
                                        </p:attrNameLst>
                                      </p:cBhvr>
                                      <p:to>
                                        <p:strVal val="visible"/>
                                      </p:to>
                                    </p:set>
                                    <p:animEffect transition="in" filter="wipe(left)">
                                      <p:cBhvr>
                                        <p:cTn id="7" dur="500"/>
                                        <p:tgtEl>
                                          <p:spTgt spid="60932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09322"/>
                                        </p:tgtEl>
                                        <p:attrNameLst>
                                          <p:attrName>style.visibility</p:attrName>
                                        </p:attrNameLst>
                                      </p:cBhvr>
                                      <p:to>
                                        <p:strVal val="visible"/>
                                      </p:to>
                                    </p:set>
                                    <p:animEffect transition="in" filter="wipe(left)">
                                      <p:cBhvr>
                                        <p:cTn id="10" dur="500"/>
                                        <p:tgtEl>
                                          <p:spTgt spid="60932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09324"/>
                                        </p:tgtEl>
                                        <p:attrNameLst>
                                          <p:attrName>style.visibility</p:attrName>
                                        </p:attrNameLst>
                                      </p:cBhvr>
                                      <p:to>
                                        <p:strVal val="visible"/>
                                      </p:to>
                                    </p:set>
                                    <p:animEffect transition="in" filter="wipe(left)">
                                      <p:cBhvr>
                                        <p:cTn id="15" dur="500"/>
                                        <p:tgtEl>
                                          <p:spTgt spid="609324"/>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16" fill="hold" nodeType="clickEffect">
                                  <p:stCondLst>
                                    <p:cond delay="0"/>
                                  </p:stCondLst>
                                  <p:childTnLst>
                                    <p:set>
                                      <p:cBhvr>
                                        <p:cTn id="19" dur="1" fill="hold">
                                          <p:stCondLst>
                                            <p:cond delay="0"/>
                                          </p:stCondLst>
                                        </p:cTn>
                                        <p:tgtEl>
                                          <p:spTgt spid="609325"/>
                                        </p:tgtEl>
                                        <p:attrNameLst>
                                          <p:attrName>style.visibility</p:attrName>
                                        </p:attrNameLst>
                                      </p:cBhvr>
                                      <p:to>
                                        <p:strVal val="visible"/>
                                      </p:to>
                                    </p:set>
                                    <p:animEffect transition="in" filter="box(in)">
                                      <p:cBhvr>
                                        <p:cTn id="20" dur="500"/>
                                        <p:tgtEl>
                                          <p:spTgt spid="609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9322" grpId="0" animBg="1"/>
      <p:bldP spid="609323" grpId="0" animBg="1"/>
      <p:bldP spid="60932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0346" name="Group 42"/>
          <p:cNvGrpSpPr>
            <a:grpSpLocks/>
          </p:cNvGrpSpPr>
          <p:nvPr/>
        </p:nvGrpSpPr>
        <p:grpSpPr bwMode="auto">
          <a:xfrm>
            <a:off x="4602163" y="944563"/>
            <a:ext cx="4427537" cy="3829050"/>
            <a:chOff x="2899" y="595"/>
            <a:chExt cx="2789" cy="2412"/>
          </a:xfrm>
        </p:grpSpPr>
        <p:sp>
          <p:nvSpPr>
            <p:cNvPr id="610309" name="Rectangle 5"/>
            <p:cNvSpPr>
              <a:spLocks noChangeArrowheads="1"/>
            </p:cNvSpPr>
            <p:nvPr/>
          </p:nvSpPr>
          <p:spPr bwMode="auto">
            <a:xfrm>
              <a:off x="3647" y="595"/>
              <a:ext cx="1081"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zh-CN" altLang="en-US">
                  <a:solidFill>
                    <a:srgbClr val="000066"/>
                  </a:solidFill>
                  <a:latin typeface="Arial" panose="020B0604020202020204" pitchFamily="34" charset="0"/>
                  <a:ea typeface="楷体_GB2312" pitchFamily="49" charset="-122"/>
                  <a:cs typeface="Arial" panose="020B0604020202020204" pitchFamily="34" charset="0"/>
                </a:rPr>
                <a:t>原始状态表</a:t>
              </a:r>
            </a:p>
          </p:txBody>
        </p:sp>
        <p:sp>
          <p:nvSpPr>
            <p:cNvPr id="610313" name="Rectangle 9"/>
            <p:cNvSpPr>
              <a:spLocks noChangeArrowheads="1"/>
            </p:cNvSpPr>
            <p:nvPr/>
          </p:nvSpPr>
          <p:spPr bwMode="auto">
            <a:xfrm>
              <a:off x="4590" y="2704"/>
              <a:ext cx="1098"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solidFill>
                    <a:srgbClr val="00CC00"/>
                  </a:solidFill>
                  <a:latin typeface="Times New Roman" panose="02020603050405020304" pitchFamily="18" charset="0"/>
                  <a:cs typeface="Times New Roman" panose="02020603050405020304" pitchFamily="18" charset="0"/>
                </a:rPr>
                <a:t>d</a:t>
              </a:r>
              <a:r>
                <a:rPr lang="en-US" altLang="zh-CN" sz="2200" i="1">
                  <a:latin typeface="Times New Roman" panose="02020603050405020304" pitchFamily="18" charset="0"/>
                  <a:cs typeface="Times New Roman" panose="02020603050405020304" pitchFamily="18" charset="0"/>
                </a:rPr>
                <a:t> </a:t>
              </a:r>
              <a:r>
                <a:rPr lang="en-US" altLang="zh-CN" sz="2200">
                  <a:latin typeface="Times New Roman" panose="02020603050405020304" pitchFamily="18" charset="0"/>
                  <a:cs typeface="Times New Roman" panose="02020603050405020304" pitchFamily="18" charset="0"/>
                </a:rPr>
                <a:t>/ 1</a:t>
              </a:r>
              <a:endParaRPr lang="en-US" altLang="zh-CN" sz="2200">
                <a:latin typeface="Arial" panose="020B0604020202020204" pitchFamily="34" charset="0"/>
                <a:cs typeface="Times New Roman" panose="02020603050405020304" pitchFamily="18" charset="0"/>
              </a:endParaRPr>
            </a:p>
          </p:txBody>
        </p:sp>
        <p:sp>
          <p:nvSpPr>
            <p:cNvPr id="610314" name="Rectangle 10"/>
            <p:cNvSpPr>
              <a:spLocks noChangeArrowheads="1"/>
            </p:cNvSpPr>
            <p:nvPr/>
          </p:nvSpPr>
          <p:spPr bwMode="auto">
            <a:xfrm>
              <a:off x="3494" y="2704"/>
              <a:ext cx="1096"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a </a:t>
              </a:r>
              <a:r>
                <a:rPr lang="en-US" altLang="zh-CN" sz="2200">
                  <a:latin typeface="Times New Roman" panose="02020603050405020304" pitchFamily="18" charset="0"/>
                  <a:cs typeface="Times New Roman" panose="02020603050405020304" pitchFamily="18" charset="0"/>
                </a:rPr>
                <a:t>/ 0</a:t>
              </a:r>
              <a:endParaRPr lang="en-US" altLang="zh-CN" sz="2200">
                <a:latin typeface="Arial" panose="020B0604020202020204" pitchFamily="34" charset="0"/>
                <a:cs typeface="Times New Roman" panose="02020603050405020304" pitchFamily="18" charset="0"/>
              </a:endParaRPr>
            </a:p>
          </p:txBody>
        </p:sp>
        <p:sp>
          <p:nvSpPr>
            <p:cNvPr id="610315" name="Rectangle 11"/>
            <p:cNvSpPr>
              <a:spLocks noChangeArrowheads="1"/>
            </p:cNvSpPr>
            <p:nvPr/>
          </p:nvSpPr>
          <p:spPr bwMode="auto">
            <a:xfrm>
              <a:off x="2899" y="2704"/>
              <a:ext cx="595"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e</a:t>
              </a:r>
              <a:endParaRPr lang="en-US" altLang="zh-CN" sz="2200">
                <a:latin typeface="Arial" panose="020B0604020202020204" pitchFamily="34" charset="0"/>
                <a:cs typeface="Times New Roman" panose="02020603050405020304" pitchFamily="18" charset="0"/>
              </a:endParaRPr>
            </a:p>
          </p:txBody>
        </p:sp>
        <p:sp>
          <p:nvSpPr>
            <p:cNvPr id="610316" name="Rectangle 12"/>
            <p:cNvSpPr>
              <a:spLocks noChangeArrowheads="1"/>
            </p:cNvSpPr>
            <p:nvPr/>
          </p:nvSpPr>
          <p:spPr bwMode="auto">
            <a:xfrm>
              <a:off x="4590" y="2416"/>
              <a:ext cx="1098" cy="2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solidFill>
                    <a:srgbClr val="00CC00"/>
                  </a:solidFill>
                  <a:latin typeface="Times New Roman" panose="02020603050405020304" pitchFamily="18" charset="0"/>
                  <a:cs typeface="Times New Roman" panose="02020603050405020304" pitchFamily="18" charset="0"/>
                </a:rPr>
                <a:t>d</a:t>
              </a:r>
              <a:r>
                <a:rPr lang="en-US" altLang="zh-CN" sz="2200">
                  <a:latin typeface="Times New Roman" panose="02020603050405020304" pitchFamily="18" charset="0"/>
                  <a:cs typeface="Times New Roman" panose="02020603050405020304" pitchFamily="18" charset="0"/>
                </a:rPr>
                <a:t> / 1</a:t>
              </a:r>
              <a:endParaRPr lang="en-US" altLang="zh-CN" sz="2200">
                <a:latin typeface="Arial" panose="020B0604020202020204" pitchFamily="34" charset="0"/>
                <a:cs typeface="Times New Roman" panose="02020603050405020304" pitchFamily="18" charset="0"/>
              </a:endParaRPr>
            </a:p>
          </p:txBody>
        </p:sp>
        <p:sp>
          <p:nvSpPr>
            <p:cNvPr id="610317" name="Rectangle 13"/>
            <p:cNvSpPr>
              <a:spLocks noChangeArrowheads="1"/>
            </p:cNvSpPr>
            <p:nvPr/>
          </p:nvSpPr>
          <p:spPr bwMode="auto">
            <a:xfrm>
              <a:off x="3494" y="2416"/>
              <a:ext cx="1096" cy="2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e</a:t>
              </a:r>
              <a:r>
                <a:rPr lang="en-US" altLang="zh-CN" sz="2200">
                  <a:latin typeface="Times New Roman" panose="02020603050405020304" pitchFamily="18" charset="0"/>
                  <a:cs typeface="Times New Roman" panose="02020603050405020304" pitchFamily="18" charset="0"/>
                </a:rPr>
                <a:t> / 0</a:t>
              </a:r>
              <a:endParaRPr lang="en-US" altLang="zh-CN" sz="2200">
                <a:latin typeface="Arial" panose="020B0604020202020204" pitchFamily="34" charset="0"/>
                <a:cs typeface="Times New Roman" panose="02020603050405020304" pitchFamily="18" charset="0"/>
              </a:endParaRPr>
            </a:p>
          </p:txBody>
        </p:sp>
        <p:sp>
          <p:nvSpPr>
            <p:cNvPr id="610318" name="Rectangle 14"/>
            <p:cNvSpPr>
              <a:spLocks noChangeArrowheads="1"/>
            </p:cNvSpPr>
            <p:nvPr/>
          </p:nvSpPr>
          <p:spPr bwMode="auto">
            <a:xfrm>
              <a:off x="2899" y="2416"/>
              <a:ext cx="595" cy="2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d</a:t>
              </a:r>
              <a:endParaRPr lang="en-US" altLang="zh-CN" sz="2200">
                <a:latin typeface="Arial" panose="020B0604020202020204" pitchFamily="34" charset="0"/>
                <a:cs typeface="Times New Roman" panose="02020603050405020304" pitchFamily="18" charset="0"/>
              </a:endParaRPr>
            </a:p>
          </p:txBody>
        </p:sp>
        <p:sp>
          <p:nvSpPr>
            <p:cNvPr id="610319" name="Rectangle 15"/>
            <p:cNvSpPr>
              <a:spLocks noChangeArrowheads="1"/>
            </p:cNvSpPr>
            <p:nvPr/>
          </p:nvSpPr>
          <p:spPr bwMode="auto">
            <a:xfrm>
              <a:off x="4590" y="2129"/>
              <a:ext cx="1098"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d</a:t>
              </a:r>
              <a:r>
                <a:rPr lang="en-US" altLang="zh-CN" sz="2200">
                  <a:latin typeface="Times New Roman" panose="02020603050405020304" pitchFamily="18" charset="0"/>
                  <a:cs typeface="Times New Roman" panose="02020603050405020304" pitchFamily="18" charset="0"/>
                </a:rPr>
                <a:t> / 0</a:t>
              </a:r>
              <a:endParaRPr lang="en-US" altLang="zh-CN" sz="2200">
                <a:latin typeface="Arial" panose="020B0604020202020204" pitchFamily="34" charset="0"/>
                <a:cs typeface="Times New Roman" panose="02020603050405020304" pitchFamily="18" charset="0"/>
              </a:endParaRPr>
            </a:p>
          </p:txBody>
        </p:sp>
        <p:sp>
          <p:nvSpPr>
            <p:cNvPr id="610320" name="Rectangle 16"/>
            <p:cNvSpPr>
              <a:spLocks noChangeArrowheads="1"/>
            </p:cNvSpPr>
            <p:nvPr/>
          </p:nvSpPr>
          <p:spPr bwMode="auto">
            <a:xfrm>
              <a:off x="3494" y="2129"/>
              <a:ext cx="1096"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a</a:t>
              </a:r>
              <a:r>
                <a:rPr lang="en-US" altLang="zh-CN" sz="2200">
                  <a:latin typeface="Times New Roman" panose="02020603050405020304" pitchFamily="18" charset="0"/>
                  <a:cs typeface="Times New Roman" panose="02020603050405020304" pitchFamily="18" charset="0"/>
                </a:rPr>
                <a:t> / 0</a:t>
              </a:r>
              <a:endParaRPr lang="en-US" altLang="zh-CN" sz="2200">
                <a:latin typeface="Arial" panose="020B0604020202020204" pitchFamily="34" charset="0"/>
                <a:cs typeface="Times New Roman" panose="02020603050405020304" pitchFamily="18" charset="0"/>
              </a:endParaRPr>
            </a:p>
          </p:txBody>
        </p:sp>
        <p:sp>
          <p:nvSpPr>
            <p:cNvPr id="610321" name="Rectangle 17"/>
            <p:cNvSpPr>
              <a:spLocks noChangeArrowheads="1"/>
            </p:cNvSpPr>
            <p:nvPr/>
          </p:nvSpPr>
          <p:spPr bwMode="auto">
            <a:xfrm>
              <a:off x="2899" y="2129"/>
              <a:ext cx="595"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c</a:t>
              </a:r>
              <a:endParaRPr lang="en-US" altLang="zh-CN" sz="2200">
                <a:latin typeface="Arial" panose="020B0604020202020204" pitchFamily="34" charset="0"/>
                <a:cs typeface="Times New Roman" panose="02020603050405020304" pitchFamily="18" charset="0"/>
              </a:endParaRPr>
            </a:p>
          </p:txBody>
        </p:sp>
        <p:sp>
          <p:nvSpPr>
            <p:cNvPr id="610322" name="Rectangle 18"/>
            <p:cNvSpPr>
              <a:spLocks noChangeArrowheads="1"/>
            </p:cNvSpPr>
            <p:nvPr/>
          </p:nvSpPr>
          <p:spPr bwMode="auto">
            <a:xfrm>
              <a:off x="4590" y="1842"/>
              <a:ext cx="1098"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d</a:t>
              </a:r>
              <a:r>
                <a:rPr lang="en-US" altLang="zh-CN" sz="2200">
                  <a:latin typeface="Times New Roman" panose="02020603050405020304" pitchFamily="18" charset="0"/>
                  <a:cs typeface="Times New Roman" panose="02020603050405020304" pitchFamily="18" charset="0"/>
                </a:rPr>
                <a:t> / 0</a:t>
              </a:r>
              <a:endParaRPr lang="en-US" altLang="zh-CN" sz="2200">
                <a:latin typeface="Arial" panose="020B0604020202020204" pitchFamily="34" charset="0"/>
                <a:cs typeface="Times New Roman" panose="02020603050405020304" pitchFamily="18" charset="0"/>
              </a:endParaRPr>
            </a:p>
          </p:txBody>
        </p:sp>
        <p:sp>
          <p:nvSpPr>
            <p:cNvPr id="610323" name="Rectangle 19"/>
            <p:cNvSpPr>
              <a:spLocks noChangeArrowheads="1"/>
            </p:cNvSpPr>
            <p:nvPr/>
          </p:nvSpPr>
          <p:spPr bwMode="auto">
            <a:xfrm>
              <a:off x="3494" y="1842"/>
              <a:ext cx="1096"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c </a:t>
              </a:r>
              <a:r>
                <a:rPr lang="en-US" altLang="zh-CN" sz="2200">
                  <a:latin typeface="Times New Roman" panose="02020603050405020304" pitchFamily="18" charset="0"/>
                  <a:cs typeface="Times New Roman" panose="02020603050405020304" pitchFamily="18" charset="0"/>
                </a:rPr>
                <a:t>/ 0</a:t>
              </a:r>
              <a:endParaRPr lang="en-US" altLang="zh-CN" sz="2200">
                <a:latin typeface="Arial" panose="020B0604020202020204" pitchFamily="34" charset="0"/>
                <a:cs typeface="Times New Roman" panose="02020603050405020304" pitchFamily="18" charset="0"/>
              </a:endParaRPr>
            </a:p>
          </p:txBody>
        </p:sp>
        <p:sp>
          <p:nvSpPr>
            <p:cNvPr id="610324" name="Rectangle 20"/>
            <p:cNvSpPr>
              <a:spLocks noChangeArrowheads="1"/>
            </p:cNvSpPr>
            <p:nvPr/>
          </p:nvSpPr>
          <p:spPr bwMode="auto">
            <a:xfrm>
              <a:off x="2899" y="1842"/>
              <a:ext cx="595"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b</a:t>
              </a:r>
              <a:endParaRPr lang="en-US" altLang="zh-CN" sz="2200">
                <a:latin typeface="Arial" panose="020B0604020202020204" pitchFamily="34" charset="0"/>
                <a:cs typeface="Times New Roman" panose="02020603050405020304" pitchFamily="18" charset="0"/>
              </a:endParaRPr>
            </a:p>
          </p:txBody>
        </p:sp>
        <p:sp>
          <p:nvSpPr>
            <p:cNvPr id="610325" name="Rectangle 21"/>
            <p:cNvSpPr>
              <a:spLocks noChangeArrowheads="1"/>
            </p:cNvSpPr>
            <p:nvPr/>
          </p:nvSpPr>
          <p:spPr bwMode="auto">
            <a:xfrm>
              <a:off x="4590" y="1555"/>
              <a:ext cx="1098"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b</a:t>
              </a:r>
              <a:r>
                <a:rPr lang="en-US" altLang="zh-CN" sz="2200">
                  <a:latin typeface="Times New Roman" panose="02020603050405020304" pitchFamily="18" charset="0"/>
                  <a:cs typeface="Times New Roman" panose="02020603050405020304" pitchFamily="18" charset="0"/>
                </a:rPr>
                <a:t> / 0</a:t>
              </a:r>
              <a:endParaRPr lang="en-US" altLang="zh-CN" sz="2200">
                <a:latin typeface="Arial" panose="020B0604020202020204" pitchFamily="34" charset="0"/>
                <a:cs typeface="Times New Roman" panose="02020603050405020304" pitchFamily="18" charset="0"/>
              </a:endParaRPr>
            </a:p>
          </p:txBody>
        </p:sp>
        <p:sp>
          <p:nvSpPr>
            <p:cNvPr id="610326" name="Rectangle 22"/>
            <p:cNvSpPr>
              <a:spLocks noChangeArrowheads="1"/>
            </p:cNvSpPr>
            <p:nvPr/>
          </p:nvSpPr>
          <p:spPr bwMode="auto">
            <a:xfrm>
              <a:off x="3494" y="1555"/>
              <a:ext cx="1096"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a</a:t>
              </a:r>
              <a:r>
                <a:rPr lang="en-US" altLang="zh-CN" sz="2200">
                  <a:latin typeface="Times New Roman" panose="02020603050405020304" pitchFamily="18" charset="0"/>
                  <a:cs typeface="Times New Roman" panose="02020603050405020304" pitchFamily="18" charset="0"/>
                </a:rPr>
                <a:t> / 0</a:t>
              </a:r>
              <a:endParaRPr lang="en-US" altLang="zh-CN" sz="2200">
                <a:latin typeface="Arial" panose="020B0604020202020204" pitchFamily="34" charset="0"/>
                <a:cs typeface="Times New Roman" panose="02020603050405020304" pitchFamily="18" charset="0"/>
              </a:endParaRPr>
            </a:p>
          </p:txBody>
        </p:sp>
        <p:sp>
          <p:nvSpPr>
            <p:cNvPr id="610327" name="Rectangle 23"/>
            <p:cNvSpPr>
              <a:spLocks noChangeArrowheads="1"/>
            </p:cNvSpPr>
            <p:nvPr/>
          </p:nvSpPr>
          <p:spPr bwMode="auto">
            <a:xfrm>
              <a:off x="2899" y="1555"/>
              <a:ext cx="595"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a</a:t>
              </a:r>
              <a:endParaRPr lang="en-US" altLang="zh-CN" sz="2200">
                <a:latin typeface="Arial" panose="020B0604020202020204" pitchFamily="34" charset="0"/>
                <a:cs typeface="Times New Roman" panose="02020603050405020304" pitchFamily="18" charset="0"/>
              </a:endParaRPr>
            </a:p>
          </p:txBody>
        </p:sp>
        <p:sp>
          <p:nvSpPr>
            <p:cNvPr id="610328" name="Rectangle 24"/>
            <p:cNvSpPr>
              <a:spLocks noChangeArrowheads="1"/>
            </p:cNvSpPr>
            <p:nvPr/>
          </p:nvSpPr>
          <p:spPr bwMode="auto">
            <a:xfrm>
              <a:off x="4590" y="1268"/>
              <a:ext cx="1098"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solidFill>
                    <a:srgbClr val="FF0000"/>
                  </a:solidFill>
                  <a:latin typeface="Times New Roman" panose="02020603050405020304" pitchFamily="18" charset="0"/>
                  <a:cs typeface="Times New Roman" panose="02020603050405020304" pitchFamily="18" charset="0"/>
                </a:rPr>
                <a:t>A=</a:t>
              </a:r>
              <a:r>
                <a:rPr lang="en-US" altLang="zh-CN" sz="2200">
                  <a:solidFill>
                    <a:srgbClr val="FF0000"/>
                  </a:solidFill>
                  <a:latin typeface="Times New Roman" panose="02020603050405020304" pitchFamily="18" charset="0"/>
                  <a:cs typeface="Times New Roman" panose="02020603050405020304" pitchFamily="18" charset="0"/>
                </a:rPr>
                <a:t>1</a:t>
              </a:r>
              <a:endParaRPr lang="en-US" altLang="zh-CN" sz="2200">
                <a:solidFill>
                  <a:srgbClr val="FF0000"/>
                </a:solidFill>
                <a:latin typeface="Arial" panose="020B0604020202020204" pitchFamily="34" charset="0"/>
                <a:cs typeface="Times New Roman" panose="02020603050405020304" pitchFamily="18" charset="0"/>
              </a:endParaRPr>
            </a:p>
          </p:txBody>
        </p:sp>
        <p:sp>
          <p:nvSpPr>
            <p:cNvPr id="610329" name="Rectangle 25"/>
            <p:cNvSpPr>
              <a:spLocks noChangeArrowheads="1"/>
            </p:cNvSpPr>
            <p:nvPr/>
          </p:nvSpPr>
          <p:spPr bwMode="auto">
            <a:xfrm>
              <a:off x="3494" y="1268"/>
              <a:ext cx="1096"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solidFill>
                    <a:srgbClr val="0000FF"/>
                  </a:solidFill>
                  <a:latin typeface="Times New Roman" panose="02020603050405020304" pitchFamily="18" charset="0"/>
                  <a:cs typeface="Times New Roman" panose="02020603050405020304" pitchFamily="18" charset="0"/>
                </a:rPr>
                <a:t>A=</a:t>
              </a:r>
              <a:r>
                <a:rPr lang="en-US" altLang="zh-CN" sz="2200">
                  <a:solidFill>
                    <a:srgbClr val="0000FF"/>
                  </a:solidFill>
                  <a:latin typeface="Times New Roman" panose="02020603050405020304" pitchFamily="18" charset="0"/>
                  <a:cs typeface="Times New Roman" panose="02020603050405020304" pitchFamily="18" charset="0"/>
                </a:rPr>
                <a:t>0</a:t>
              </a:r>
              <a:endParaRPr lang="en-US" altLang="zh-CN" sz="2200">
                <a:solidFill>
                  <a:srgbClr val="0000FF"/>
                </a:solidFill>
                <a:latin typeface="Arial" panose="020B0604020202020204" pitchFamily="34" charset="0"/>
                <a:cs typeface="Times New Roman" panose="02020603050405020304" pitchFamily="18" charset="0"/>
              </a:endParaRPr>
            </a:p>
          </p:txBody>
        </p:sp>
        <p:sp>
          <p:nvSpPr>
            <p:cNvPr id="610330" name="Rectangle 26"/>
            <p:cNvSpPr>
              <a:spLocks noChangeArrowheads="1"/>
            </p:cNvSpPr>
            <p:nvPr/>
          </p:nvSpPr>
          <p:spPr bwMode="auto">
            <a:xfrm>
              <a:off x="3494" y="981"/>
              <a:ext cx="2194"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zh-CN" altLang="en-US" sz="2200">
                  <a:latin typeface="楷体_GB2312" pitchFamily="49" charset="-122"/>
                  <a:cs typeface="Times New Roman" panose="02020603050405020304" pitchFamily="18" charset="0"/>
                </a:rPr>
                <a:t>次态</a:t>
              </a:r>
              <a:r>
                <a:rPr lang="en-US" altLang="zh-CN" sz="2200">
                  <a:latin typeface="楷体_GB2312" pitchFamily="49" charset="-122"/>
                  <a:cs typeface="Times New Roman" panose="02020603050405020304" pitchFamily="18" charset="0"/>
                </a:rPr>
                <a:t>/</a:t>
              </a:r>
              <a:r>
                <a:rPr lang="zh-CN" altLang="en-US" sz="2200">
                  <a:latin typeface="楷体_GB2312" pitchFamily="49" charset="-122"/>
                  <a:cs typeface="Times New Roman" panose="02020603050405020304" pitchFamily="18" charset="0"/>
                </a:rPr>
                <a:t>输出</a:t>
              </a:r>
              <a:r>
                <a:rPr lang="zh-CN" altLang="en-US" sz="2200">
                  <a:latin typeface="Times New Roman" panose="02020603050405020304" pitchFamily="18" charset="0"/>
                  <a:cs typeface="Times New Roman" panose="02020603050405020304" pitchFamily="18" charset="0"/>
                </a:rPr>
                <a:t>（</a:t>
              </a:r>
              <a:r>
                <a:rPr lang="en-US" altLang="zh-CN" sz="2200" i="1">
                  <a:latin typeface="Times New Roman" panose="02020603050405020304" pitchFamily="18" charset="0"/>
                  <a:cs typeface="Times New Roman" panose="02020603050405020304" pitchFamily="18" charset="0"/>
                </a:rPr>
                <a:t>S</a:t>
              </a:r>
              <a:r>
                <a:rPr lang="en-US" altLang="zh-CN" sz="2200" i="1" baseline="30000">
                  <a:latin typeface="Times New Roman" panose="02020603050405020304" pitchFamily="18" charset="0"/>
                  <a:cs typeface="Times New Roman" panose="02020603050405020304" pitchFamily="18" charset="0"/>
                </a:rPr>
                <a:t>n</a:t>
              </a:r>
              <a:r>
                <a:rPr lang="en-US" altLang="zh-CN" sz="2200" baseline="30000">
                  <a:latin typeface="Times New Roman" panose="02020603050405020304" pitchFamily="18" charset="0"/>
                  <a:cs typeface="Times New Roman" panose="02020603050405020304" pitchFamily="18" charset="0"/>
                </a:rPr>
                <a:t>+1</a:t>
              </a:r>
              <a:r>
                <a:rPr lang="en-US" altLang="zh-CN" sz="2200">
                  <a:latin typeface="Times New Roman" panose="02020603050405020304" pitchFamily="18" charset="0"/>
                  <a:cs typeface="Times New Roman" panose="02020603050405020304" pitchFamily="18" charset="0"/>
                </a:rPr>
                <a:t>/</a:t>
              </a:r>
              <a:r>
                <a:rPr lang="en-US" altLang="zh-CN" sz="2200" i="1">
                  <a:latin typeface="Times New Roman" panose="02020603050405020304" pitchFamily="18" charset="0"/>
                  <a:cs typeface="Times New Roman" panose="02020603050405020304" pitchFamily="18" charset="0"/>
                </a:rPr>
                <a:t>Y</a:t>
              </a:r>
              <a:r>
                <a:rPr lang="zh-CN" altLang="en-US" sz="2200">
                  <a:latin typeface="Times New Roman" panose="02020603050405020304" pitchFamily="18" charset="0"/>
                  <a:cs typeface="Times New Roman" panose="02020603050405020304" pitchFamily="18" charset="0"/>
                </a:rPr>
                <a:t>）</a:t>
              </a:r>
              <a:endParaRPr lang="zh-CN" altLang="en-US" sz="2200">
                <a:latin typeface="Arial" panose="020B0604020202020204" pitchFamily="34" charset="0"/>
                <a:cs typeface="Times New Roman" panose="02020603050405020304" pitchFamily="18" charset="0"/>
              </a:endParaRPr>
            </a:p>
          </p:txBody>
        </p:sp>
        <p:sp>
          <p:nvSpPr>
            <p:cNvPr id="610331" name="Rectangle 27"/>
            <p:cNvSpPr>
              <a:spLocks noChangeArrowheads="1"/>
            </p:cNvSpPr>
            <p:nvPr/>
          </p:nvSpPr>
          <p:spPr bwMode="auto">
            <a:xfrm>
              <a:off x="2899" y="981"/>
              <a:ext cx="595" cy="57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zh-CN" altLang="en-US" sz="2200">
                  <a:latin typeface="楷体_GB2312" pitchFamily="49" charset="-122"/>
                  <a:cs typeface="Times New Roman" panose="02020603050405020304" pitchFamily="18" charset="0"/>
                </a:rPr>
                <a:t>现态</a:t>
              </a:r>
              <a:r>
                <a:rPr lang="zh-CN" altLang="en-US" sz="1700">
                  <a:latin typeface="宋体" panose="02010600030101010101" pitchFamily="2" charset="-122"/>
                  <a:cs typeface="Times New Roman" panose="02020603050405020304" pitchFamily="18" charset="0"/>
                </a:rPr>
                <a:t>（</a:t>
              </a:r>
              <a:r>
                <a:rPr lang="en-US" altLang="zh-CN" sz="1700" i="1">
                  <a:cs typeface="Times New Roman" panose="02020603050405020304" pitchFamily="18" charset="0"/>
                </a:rPr>
                <a:t>S</a:t>
              </a:r>
              <a:r>
                <a:rPr lang="en-US" altLang="zh-CN" sz="1700" i="1" baseline="30000">
                  <a:latin typeface="Arial" panose="020B0604020202020204" pitchFamily="34" charset="0"/>
                  <a:cs typeface="Times New Roman" panose="02020603050405020304" pitchFamily="18" charset="0"/>
                </a:rPr>
                <a:t>n</a:t>
              </a:r>
              <a:r>
                <a:rPr lang="zh-CN" altLang="en-US" sz="1700">
                  <a:latin typeface="宋体" panose="02010600030101010101" pitchFamily="2" charset="-122"/>
                  <a:cs typeface="Times New Roman" panose="02020603050405020304" pitchFamily="18" charset="0"/>
                </a:rPr>
                <a:t>）</a:t>
              </a:r>
              <a:endParaRPr lang="zh-CN" altLang="en-US" sz="1700">
                <a:latin typeface="Arial" panose="020B0604020202020204" pitchFamily="34" charset="0"/>
                <a:cs typeface="Times New Roman" panose="02020603050405020304" pitchFamily="18" charset="0"/>
              </a:endParaRPr>
            </a:p>
          </p:txBody>
        </p:sp>
        <p:sp>
          <p:nvSpPr>
            <p:cNvPr id="610332" name="Line 28"/>
            <p:cNvSpPr>
              <a:spLocks noChangeShapeType="1"/>
            </p:cNvSpPr>
            <p:nvPr/>
          </p:nvSpPr>
          <p:spPr bwMode="auto">
            <a:xfrm>
              <a:off x="2899" y="981"/>
              <a:ext cx="2789"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0333" name="Line 29"/>
            <p:cNvSpPr>
              <a:spLocks noChangeShapeType="1"/>
            </p:cNvSpPr>
            <p:nvPr/>
          </p:nvSpPr>
          <p:spPr bwMode="auto">
            <a:xfrm>
              <a:off x="2899" y="1555"/>
              <a:ext cx="2789"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610334" name="Group 30"/>
            <p:cNvGrpSpPr>
              <a:grpSpLocks/>
            </p:cNvGrpSpPr>
            <p:nvPr/>
          </p:nvGrpSpPr>
          <p:grpSpPr bwMode="auto">
            <a:xfrm>
              <a:off x="2899" y="981"/>
              <a:ext cx="2789" cy="2026"/>
              <a:chOff x="2899" y="981"/>
              <a:chExt cx="2789" cy="2584"/>
            </a:xfrm>
          </p:grpSpPr>
          <p:sp>
            <p:nvSpPr>
              <p:cNvPr id="610335" name="Line 31"/>
              <p:cNvSpPr>
                <a:spLocks noChangeShapeType="1"/>
              </p:cNvSpPr>
              <p:nvPr/>
            </p:nvSpPr>
            <p:spPr bwMode="auto">
              <a:xfrm>
                <a:off x="2899" y="981"/>
                <a:ext cx="0" cy="2584"/>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0336" name="Line 32"/>
              <p:cNvSpPr>
                <a:spLocks noChangeShapeType="1"/>
              </p:cNvSpPr>
              <p:nvPr/>
            </p:nvSpPr>
            <p:spPr bwMode="auto">
              <a:xfrm>
                <a:off x="5688" y="981"/>
                <a:ext cx="0" cy="2584"/>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0337" name="Line 33"/>
              <p:cNvSpPr>
                <a:spLocks noChangeShapeType="1"/>
              </p:cNvSpPr>
              <p:nvPr/>
            </p:nvSpPr>
            <p:spPr bwMode="auto">
              <a:xfrm>
                <a:off x="3494" y="981"/>
                <a:ext cx="0" cy="2584"/>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0338" name="Line 34"/>
              <p:cNvSpPr>
                <a:spLocks noChangeShapeType="1"/>
              </p:cNvSpPr>
              <p:nvPr/>
            </p:nvSpPr>
            <p:spPr bwMode="auto">
              <a:xfrm>
                <a:off x="4590" y="1268"/>
                <a:ext cx="0" cy="2297"/>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10339" name="Line 35"/>
            <p:cNvSpPr>
              <a:spLocks noChangeShapeType="1"/>
            </p:cNvSpPr>
            <p:nvPr/>
          </p:nvSpPr>
          <p:spPr bwMode="auto">
            <a:xfrm>
              <a:off x="3494" y="1268"/>
              <a:ext cx="2194"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0340" name="Line 36"/>
            <p:cNvSpPr>
              <a:spLocks noChangeShapeType="1"/>
            </p:cNvSpPr>
            <p:nvPr/>
          </p:nvSpPr>
          <p:spPr bwMode="auto">
            <a:xfrm>
              <a:off x="2899" y="1842"/>
              <a:ext cx="2789"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0341" name="Line 37"/>
            <p:cNvSpPr>
              <a:spLocks noChangeShapeType="1"/>
            </p:cNvSpPr>
            <p:nvPr/>
          </p:nvSpPr>
          <p:spPr bwMode="auto">
            <a:xfrm>
              <a:off x="2899" y="2129"/>
              <a:ext cx="2789"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0342" name="Line 38"/>
            <p:cNvSpPr>
              <a:spLocks noChangeShapeType="1"/>
            </p:cNvSpPr>
            <p:nvPr/>
          </p:nvSpPr>
          <p:spPr bwMode="auto">
            <a:xfrm>
              <a:off x="2899" y="2416"/>
              <a:ext cx="2789"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0343" name="Line 39"/>
            <p:cNvSpPr>
              <a:spLocks noChangeShapeType="1"/>
            </p:cNvSpPr>
            <p:nvPr/>
          </p:nvSpPr>
          <p:spPr bwMode="auto">
            <a:xfrm>
              <a:off x="2899" y="2704"/>
              <a:ext cx="2789"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0344" name="Line 40"/>
            <p:cNvSpPr>
              <a:spLocks noChangeShapeType="1"/>
            </p:cNvSpPr>
            <p:nvPr/>
          </p:nvSpPr>
          <p:spPr bwMode="auto">
            <a:xfrm>
              <a:off x="2899" y="2991"/>
              <a:ext cx="2789" cy="0"/>
            </a:xfrm>
            <a:prstGeom prst="line">
              <a:avLst/>
            </a:prstGeom>
            <a:noFill/>
            <a:ln w="2857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10351" name="Rectangle 47"/>
          <p:cNvSpPr>
            <a:spLocks noChangeArrowheads="1"/>
          </p:cNvSpPr>
          <p:nvPr/>
        </p:nvSpPr>
        <p:spPr bwMode="auto">
          <a:xfrm>
            <a:off x="935038" y="296863"/>
            <a:ext cx="17478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en-US" altLang="zh-CN">
                <a:solidFill>
                  <a:srgbClr val="000066"/>
                </a:solidFill>
                <a:latin typeface="Arial" panose="020B0604020202020204" pitchFamily="34" charset="0"/>
                <a:ea typeface="楷体_GB2312" pitchFamily="49" charset="-122"/>
                <a:cs typeface="Arial" panose="020B0604020202020204" pitchFamily="34" charset="0"/>
              </a:rPr>
              <a:t>3. </a:t>
            </a:r>
            <a:r>
              <a:rPr lang="zh-CN" altLang="en-US">
                <a:solidFill>
                  <a:srgbClr val="000066"/>
                </a:solidFill>
                <a:latin typeface="Arial" panose="020B0604020202020204" pitchFamily="34" charset="0"/>
                <a:ea typeface="楷体_GB2312" pitchFamily="49" charset="-122"/>
                <a:cs typeface="Arial" panose="020B0604020202020204" pitchFamily="34" charset="0"/>
              </a:rPr>
              <a:t>状态编码</a:t>
            </a:r>
          </a:p>
        </p:txBody>
      </p:sp>
      <p:sp>
        <p:nvSpPr>
          <p:cNvPr id="610352" name="Rectangle 48"/>
          <p:cNvSpPr>
            <a:spLocks noChangeArrowheads="1"/>
          </p:cNvSpPr>
          <p:nvPr/>
        </p:nvSpPr>
        <p:spPr bwMode="auto">
          <a:xfrm>
            <a:off x="1900238" y="4849813"/>
            <a:ext cx="5289550" cy="52863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800" i="1">
                <a:solidFill>
                  <a:srgbClr val="000066"/>
                </a:solidFill>
                <a:latin typeface="Times New Roman" panose="02020603050405020304" pitchFamily="18" charset="0"/>
                <a:ea typeface="楷体_GB2312" pitchFamily="49" charset="-122"/>
                <a:cs typeface="Arial" panose="020B0604020202020204" pitchFamily="34" charset="0"/>
              </a:rPr>
              <a:t>a</a:t>
            </a:r>
            <a:r>
              <a:rPr lang="en-US" altLang="zh-CN" sz="2800">
                <a:solidFill>
                  <a:srgbClr val="000066"/>
                </a:solidFill>
                <a:latin typeface="Times New Roman" panose="02020603050405020304" pitchFamily="18" charset="0"/>
                <a:ea typeface="楷体_GB2312" pitchFamily="49" charset="-122"/>
                <a:cs typeface="Arial" panose="020B0604020202020204" pitchFamily="34" charset="0"/>
              </a:rPr>
              <a:t>=000;</a:t>
            </a:r>
            <a:r>
              <a:rPr lang="en-US" altLang="zh-CN" sz="2800" i="1">
                <a:solidFill>
                  <a:srgbClr val="000066"/>
                </a:solidFill>
                <a:latin typeface="Times New Roman" panose="02020603050405020304" pitchFamily="18" charset="0"/>
                <a:ea typeface="楷体_GB2312" pitchFamily="49" charset="-122"/>
                <a:cs typeface="Arial" panose="020B0604020202020204" pitchFamily="34" charset="0"/>
              </a:rPr>
              <a:t>b</a:t>
            </a:r>
            <a:r>
              <a:rPr lang="en-US" altLang="zh-CN" sz="2800">
                <a:solidFill>
                  <a:srgbClr val="000066"/>
                </a:solidFill>
                <a:latin typeface="Times New Roman" panose="02020603050405020304" pitchFamily="18" charset="0"/>
                <a:ea typeface="楷体_GB2312" pitchFamily="49" charset="-122"/>
                <a:cs typeface="Arial" panose="020B0604020202020204" pitchFamily="34" charset="0"/>
              </a:rPr>
              <a:t>=001;</a:t>
            </a:r>
            <a:r>
              <a:rPr lang="en-US" altLang="zh-CN" sz="2800" i="1">
                <a:solidFill>
                  <a:srgbClr val="000066"/>
                </a:solidFill>
                <a:latin typeface="Times New Roman" panose="02020603050405020304" pitchFamily="18" charset="0"/>
                <a:ea typeface="楷体_GB2312" pitchFamily="49" charset="-122"/>
                <a:cs typeface="Arial" panose="020B0604020202020204" pitchFamily="34" charset="0"/>
              </a:rPr>
              <a:t>c</a:t>
            </a:r>
            <a:r>
              <a:rPr lang="en-US" altLang="zh-CN" sz="2800">
                <a:solidFill>
                  <a:srgbClr val="000066"/>
                </a:solidFill>
                <a:latin typeface="Times New Roman" panose="02020603050405020304" pitchFamily="18" charset="0"/>
                <a:ea typeface="楷体_GB2312" pitchFamily="49" charset="-122"/>
                <a:cs typeface="Arial" panose="020B0604020202020204" pitchFamily="34" charset="0"/>
              </a:rPr>
              <a:t>=010 ;</a:t>
            </a:r>
            <a:r>
              <a:rPr lang="en-US" altLang="zh-CN" sz="2800" i="1">
                <a:solidFill>
                  <a:srgbClr val="000066"/>
                </a:solidFill>
                <a:latin typeface="Times New Roman" panose="02020603050405020304" pitchFamily="18" charset="0"/>
                <a:ea typeface="楷体_GB2312" pitchFamily="49" charset="-122"/>
                <a:cs typeface="Arial" panose="020B0604020202020204" pitchFamily="34" charset="0"/>
              </a:rPr>
              <a:t>d</a:t>
            </a:r>
            <a:r>
              <a:rPr lang="en-US" altLang="zh-CN" sz="2800">
                <a:solidFill>
                  <a:srgbClr val="000066"/>
                </a:solidFill>
                <a:latin typeface="Times New Roman" panose="02020603050405020304" pitchFamily="18" charset="0"/>
                <a:ea typeface="楷体_GB2312" pitchFamily="49" charset="-122"/>
                <a:cs typeface="Arial" panose="020B0604020202020204" pitchFamily="34" charset="0"/>
              </a:rPr>
              <a:t>=011;</a:t>
            </a:r>
            <a:r>
              <a:rPr lang="en-US" altLang="zh-CN" sz="2800" i="1">
                <a:solidFill>
                  <a:srgbClr val="000066"/>
                </a:solidFill>
                <a:latin typeface="Times New Roman" panose="02020603050405020304" pitchFamily="18" charset="0"/>
                <a:ea typeface="楷体_GB2312" pitchFamily="49" charset="-122"/>
                <a:cs typeface="Arial" panose="020B0604020202020204" pitchFamily="34" charset="0"/>
              </a:rPr>
              <a:t>e</a:t>
            </a:r>
            <a:r>
              <a:rPr lang="en-US" altLang="zh-CN" sz="2800">
                <a:solidFill>
                  <a:srgbClr val="000066"/>
                </a:solidFill>
                <a:latin typeface="Times New Roman" panose="02020603050405020304" pitchFamily="18" charset="0"/>
                <a:ea typeface="楷体_GB2312" pitchFamily="49" charset="-122"/>
                <a:cs typeface="Arial" panose="020B0604020202020204" pitchFamily="34" charset="0"/>
              </a:rPr>
              <a:t>=100</a:t>
            </a:r>
          </a:p>
        </p:txBody>
      </p:sp>
      <p:grpSp>
        <p:nvGrpSpPr>
          <p:cNvPr id="610388" name="Group 84"/>
          <p:cNvGrpSpPr>
            <a:grpSpLocks/>
          </p:cNvGrpSpPr>
          <p:nvPr/>
        </p:nvGrpSpPr>
        <p:grpSpPr bwMode="auto">
          <a:xfrm>
            <a:off x="50800" y="1570038"/>
            <a:ext cx="4427538" cy="3216275"/>
            <a:chOff x="32" y="989"/>
            <a:chExt cx="2789" cy="2026"/>
          </a:xfrm>
        </p:grpSpPr>
        <p:sp>
          <p:nvSpPr>
            <p:cNvPr id="610356" name="Rectangle 52"/>
            <p:cNvSpPr>
              <a:spLocks noChangeArrowheads="1"/>
            </p:cNvSpPr>
            <p:nvPr/>
          </p:nvSpPr>
          <p:spPr bwMode="auto">
            <a:xfrm>
              <a:off x="1723" y="2712"/>
              <a:ext cx="1098"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a:latin typeface="Times New Roman" panose="02020603050405020304" pitchFamily="18" charset="0"/>
                  <a:cs typeface="Times New Roman" panose="02020603050405020304" pitchFamily="18" charset="0"/>
                </a:rPr>
                <a:t>011</a:t>
              </a:r>
              <a:r>
                <a:rPr lang="en-US" altLang="zh-CN" sz="2200" i="1">
                  <a:latin typeface="Times New Roman" panose="02020603050405020304" pitchFamily="18" charset="0"/>
                  <a:cs typeface="Times New Roman" panose="02020603050405020304" pitchFamily="18" charset="0"/>
                </a:rPr>
                <a:t> </a:t>
              </a:r>
              <a:r>
                <a:rPr lang="en-US" altLang="zh-CN" sz="2200">
                  <a:latin typeface="Times New Roman" panose="02020603050405020304" pitchFamily="18" charset="0"/>
                  <a:cs typeface="Times New Roman" panose="02020603050405020304" pitchFamily="18" charset="0"/>
                </a:rPr>
                <a:t>/ 1</a:t>
              </a:r>
              <a:endParaRPr lang="en-US" altLang="zh-CN" sz="2200">
                <a:latin typeface="Arial" panose="020B0604020202020204" pitchFamily="34" charset="0"/>
                <a:cs typeface="Times New Roman" panose="02020603050405020304" pitchFamily="18" charset="0"/>
              </a:endParaRPr>
            </a:p>
          </p:txBody>
        </p:sp>
        <p:sp>
          <p:nvSpPr>
            <p:cNvPr id="610357" name="Rectangle 53"/>
            <p:cNvSpPr>
              <a:spLocks noChangeArrowheads="1"/>
            </p:cNvSpPr>
            <p:nvPr/>
          </p:nvSpPr>
          <p:spPr bwMode="auto">
            <a:xfrm>
              <a:off x="627" y="2712"/>
              <a:ext cx="1096"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a:latin typeface="Times New Roman" panose="02020603050405020304" pitchFamily="18" charset="0"/>
                  <a:cs typeface="Times New Roman" panose="02020603050405020304" pitchFamily="18" charset="0"/>
                </a:rPr>
                <a:t>000</a:t>
              </a:r>
              <a:r>
                <a:rPr lang="en-US" altLang="zh-CN" sz="2200" i="1">
                  <a:latin typeface="Times New Roman" panose="02020603050405020304" pitchFamily="18" charset="0"/>
                  <a:cs typeface="Times New Roman" panose="02020603050405020304" pitchFamily="18" charset="0"/>
                </a:rPr>
                <a:t> </a:t>
              </a:r>
              <a:r>
                <a:rPr lang="en-US" altLang="zh-CN" sz="2200">
                  <a:latin typeface="Times New Roman" panose="02020603050405020304" pitchFamily="18" charset="0"/>
                  <a:cs typeface="Times New Roman" panose="02020603050405020304" pitchFamily="18" charset="0"/>
                </a:rPr>
                <a:t>/ 0</a:t>
              </a:r>
              <a:endParaRPr lang="en-US" altLang="zh-CN" sz="2200">
                <a:latin typeface="Arial" panose="020B0604020202020204" pitchFamily="34" charset="0"/>
                <a:cs typeface="Times New Roman" panose="02020603050405020304" pitchFamily="18" charset="0"/>
              </a:endParaRPr>
            </a:p>
          </p:txBody>
        </p:sp>
        <p:sp>
          <p:nvSpPr>
            <p:cNvPr id="610358" name="Rectangle 54"/>
            <p:cNvSpPr>
              <a:spLocks noChangeArrowheads="1"/>
            </p:cNvSpPr>
            <p:nvPr/>
          </p:nvSpPr>
          <p:spPr bwMode="auto">
            <a:xfrm>
              <a:off x="32" y="2712"/>
              <a:ext cx="595"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a:latin typeface="Times New Roman" panose="02020603050405020304" pitchFamily="18" charset="0"/>
                  <a:cs typeface="Times New Roman" panose="02020603050405020304" pitchFamily="18" charset="0"/>
                </a:rPr>
                <a:t>100</a:t>
              </a:r>
              <a:endParaRPr lang="en-US" altLang="zh-CN" sz="2200">
                <a:latin typeface="Arial" panose="020B0604020202020204" pitchFamily="34" charset="0"/>
                <a:cs typeface="Times New Roman" panose="02020603050405020304" pitchFamily="18" charset="0"/>
              </a:endParaRPr>
            </a:p>
          </p:txBody>
        </p:sp>
        <p:sp>
          <p:nvSpPr>
            <p:cNvPr id="610359" name="Rectangle 55"/>
            <p:cNvSpPr>
              <a:spLocks noChangeArrowheads="1"/>
            </p:cNvSpPr>
            <p:nvPr/>
          </p:nvSpPr>
          <p:spPr bwMode="auto">
            <a:xfrm>
              <a:off x="1723" y="2424"/>
              <a:ext cx="1098" cy="2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a:latin typeface="Times New Roman" panose="02020603050405020304" pitchFamily="18" charset="0"/>
                  <a:cs typeface="Times New Roman" panose="02020603050405020304" pitchFamily="18" charset="0"/>
                </a:rPr>
                <a:t>011 / 1</a:t>
              </a:r>
              <a:endParaRPr lang="en-US" altLang="zh-CN" sz="2200">
                <a:latin typeface="Arial" panose="020B0604020202020204" pitchFamily="34" charset="0"/>
                <a:cs typeface="Times New Roman" panose="02020603050405020304" pitchFamily="18" charset="0"/>
              </a:endParaRPr>
            </a:p>
          </p:txBody>
        </p:sp>
        <p:sp>
          <p:nvSpPr>
            <p:cNvPr id="610360" name="Rectangle 56"/>
            <p:cNvSpPr>
              <a:spLocks noChangeArrowheads="1"/>
            </p:cNvSpPr>
            <p:nvPr/>
          </p:nvSpPr>
          <p:spPr bwMode="auto">
            <a:xfrm>
              <a:off x="627" y="2424"/>
              <a:ext cx="1096" cy="2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a:latin typeface="Times New Roman" panose="02020603050405020304" pitchFamily="18" charset="0"/>
                  <a:cs typeface="Times New Roman" panose="02020603050405020304" pitchFamily="18" charset="0"/>
                </a:rPr>
                <a:t>100 / 0</a:t>
              </a:r>
              <a:endParaRPr lang="en-US" altLang="zh-CN" sz="2200">
                <a:latin typeface="Arial" panose="020B0604020202020204" pitchFamily="34" charset="0"/>
                <a:cs typeface="Times New Roman" panose="02020603050405020304" pitchFamily="18" charset="0"/>
              </a:endParaRPr>
            </a:p>
          </p:txBody>
        </p:sp>
        <p:sp>
          <p:nvSpPr>
            <p:cNvPr id="610361" name="Rectangle 57"/>
            <p:cNvSpPr>
              <a:spLocks noChangeArrowheads="1"/>
            </p:cNvSpPr>
            <p:nvPr/>
          </p:nvSpPr>
          <p:spPr bwMode="auto">
            <a:xfrm>
              <a:off x="32" y="2424"/>
              <a:ext cx="595" cy="2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a:latin typeface="Times New Roman" panose="02020603050405020304" pitchFamily="18" charset="0"/>
                  <a:cs typeface="Times New Roman" panose="02020603050405020304" pitchFamily="18" charset="0"/>
                </a:rPr>
                <a:t>011</a:t>
              </a:r>
              <a:endParaRPr lang="en-US" altLang="zh-CN" sz="2200">
                <a:latin typeface="Arial" panose="020B0604020202020204" pitchFamily="34" charset="0"/>
                <a:cs typeface="Times New Roman" panose="02020603050405020304" pitchFamily="18" charset="0"/>
              </a:endParaRPr>
            </a:p>
          </p:txBody>
        </p:sp>
        <p:sp>
          <p:nvSpPr>
            <p:cNvPr id="610362" name="Rectangle 58"/>
            <p:cNvSpPr>
              <a:spLocks noChangeArrowheads="1"/>
            </p:cNvSpPr>
            <p:nvPr/>
          </p:nvSpPr>
          <p:spPr bwMode="auto">
            <a:xfrm>
              <a:off x="1723" y="2137"/>
              <a:ext cx="1098"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a:latin typeface="Times New Roman" panose="02020603050405020304" pitchFamily="18" charset="0"/>
                  <a:cs typeface="Times New Roman" panose="02020603050405020304" pitchFamily="18" charset="0"/>
                </a:rPr>
                <a:t>011 / 0</a:t>
              </a:r>
              <a:endParaRPr lang="en-US" altLang="zh-CN" sz="2200">
                <a:latin typeface="Arial" panose="020B0604020202020204" pitchFamily="34" charset="0"/>
                <a:cs typeface="Times New Roman" panose="02020603050405020304" pitchFamily="18" charset="0"/>
              </a:endParaRPr>
            </a:p>
          </p:txBody>
        </p:sp>
        <p:sp>
          <p:nvSpPr>
            <p:cNvPr id="610363" name="Rectangle 59"/>
            <p:cNvSpPr>
              <a:spLocks noChangeArrowheads="1"/>
            </p:cNvSpPr>
            <p:nvPr/>
          </p:nvSpPr>
          <p:spPr bwMode="auto">
            <a:xfrm>
              <a:off x="627" y="2137"/>
              <a:ext cx="1096"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a:latin typeface="Times New Roman" panose="02020603050405020304" pitchFamily="18" charset="0"/>
                  <a:cs typeface="Times New Roman" panose="02020603050405020304" pitchFamily="18" charset="0"/>
                </a:rPr>
                <a:t>000 / 0</a:t>
              </a:r>
              <a:endParaRPr lang="en-US" altLang="zh-CN" sz="2200">
                <a:latin typeface="Arial" panose="020B0604020202020204" pitchFamily="34" charset="0"/>
                <a:cs typeface="Times New Roman" panose="02020603050405020304" pitchFamily="18" charset="0"/>
              </a:endParaRPr>
            </a:p>
          </p:txBody>
        </p:sp>
        <p:sp>
          <p:nvSpPr>
            <p:cNvPr id="610364" name="Rectangle 60"/>
            <p:cNvSpPr>
              <a:spLocks noChangeArrowheads="1"/>
            </p:cNvSpPr>
            <p:nvPr/>
          </p:nvSpPr>
          <p:spPr bwMode="auto">
            <a:xfrm>
              <a:off x="32" y="2137"/>
              <a:ext cx="595"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a:latin typeface="Times New Roman" panose="02020603050405020304" pitchFamily="18" charset="0"/>
                  <a:cs typeface="Times New Roman" panose="02020603050405020304" pitchFamily="18" charset="0"/>
                </a:rPr>
                <a:t>010</a:t>
              </a:r>
              <a:endParaRPr lang="en-US" altLang="zh-CN" sz="2200">
                <a:latin typeface="Arial" panose="020B0604020202020204" pitchFamily="34" charset="0"/>
                <a:cs typeface="Times New Roman" panose="02020603050405020304" pitchFamily="18" charset="0"/>
              </a:endParaRPr>
            </a:p>
          </p:txBody>
        </p:sp>
        <p:sp>
          <p:nvSpPr>
            <p:cNvPr id="610365" name="Rectangle 61"/>
            <p:cNvSpPr>
              <a:spLocks noChangeArrowheads="1"/>
            </p:cNvSpPr>
            <p:nvPr/>
          </p:nvSpPr>
          <p:spPr bwMode="auto">
            <a:xfrm>
              <a:off x="1723" y="1850"/>
              <a:ext cx="1098"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a:latin typeface="Times New Roman" panose="02020603050405020304" pitchFamily="18" charset="0"/>
                  <a:cs typeface="Times New Roman" panose="02020603050405020304" pitchFamily="18" charset="0"/>
                </a:rPr>
                <a:t>011 / 0</a:t>
              </a:r>
              <a:endParaRPr lang="en-US" altLang="zh-CN" sz="2200">
                <a:latin typeface="Arial" panose="020B0604020202020204" pitchFamily="34" charset="0"/>
                <a:cs typeface="Times New Roman" panose="02020603050405020304" pitchFamily="18" charset="0"/>
              </a:endParaRPr>
            </a:p>
          </p:txBody>
        </p:sp>
        <p:sp>
          <p:nvSpPr>
            <p:cNvPr id="610366" name="Rectangle 62"/>
            <p:cNvSpPr>
              <a:spLocks noChangeArrowheads="1"/>
            </p:cNvSpPr>
            <p:nvPr/>
          </p:nvSpPr>
          <p:spPr bwMode="auto">
            <a:xfrm>
              <a:off x="627" y="1850"/>
              <a:ext cx="1096"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a:latin typeface="Times New Roman" panose="02020603050405020304" pitchFamily="18" charset="0"/>
                  <a:cs typeface="Times New Roman" panose="02020603050405020304" pitchFamily="18" charset="0"/>
                </a:rPr>
                <a:t>010</a:t>
              </a:r>
              <a:r>
                <a:rPr lang="en-US" altLang="zh-CN" sz="2200" i="1">
                  <a:latin typeface="Times New Roman" panose="02020603050405020304" pitchFamily="18" charset="0"/>
                  <a:cs typeface="Times New Roman" panose="02020603050405020304" pitchFamily="18" charset="0"/>
                </a:rPr>
                <a:t> </a:t>
              </a:r>
              <a:r>
                <a:rPr lang="en-US" altLang="zh-CN" sz="2200">
                  <a:latin typeface="Times New Roman" panose="02020603050405020304" pitchFamily="18" charset="0"/>
                  <a:cs typeface="Times New Roman" panose="02020603050405020304" pitchFamily="18" charset="0"/>
                </a:rPr>
                <a:t>/ 0</a:t>
              </a:r>
              <a:endParaRPr lang="en-US" altLang="zh-CN" sz="2200">
                <a:latin typeface="Arial" panose="020B0604020202020204" pitchFamily="34" charset="0"/>
                <a:cs typeface="Times New Roman" panose="02020603050405020304" pitchFamily="18" charset="0"/>
              </a:endParaRPr>
            </a:p>
          </p:txBody>
        </p:sp>
        <p:sp>
          <p:nvSpPr>
            <p:cNvPr id="610367" name="Rectangle 63"/>
            <p:cNvSpPr>
              <a:spLocks noChangeArrowheads="1"/>
            </p:cNvSpPr>
            <p:nvPr/>
          </p:nvSpPr>
          <p:spPr bwMode="auto">
            <a:xfrm>
              <a:off x="32" y="1850"/>
              <a:ext cx="595"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a:latin typeface="Times New Roman" panose="02020603050405020304" pitchFamily="18" charset="0"/>
                  <a:cs typeface="Times New Roman" panose="02020603050405020304" pitchFamily="18" charset="0"/>
                </a:rPr>
                <a:t>001</a:t>
              </a:r>
              <a:endParaRPr lang="en-US" altLang="zh-CN" sz="2200">
                <a:latin typeface="Arial" panose="020B0604020202020204" pitchFamily="34" charset="0"/>
                <a:cs typeface="Times New Roman" panose="02020603050405020304" pitchFamily="18" charset="0"/>
              </a:endParaRPr>
            </a:p>
          </p:txBody>
        </p:sp>
        <p:sp>
          <p:nvSpPr>
            <p:cNvPr id="610368" name="Rectangle 64"/>
            <p:cNvSpPr>
              <a:spLocks noChangeArrowheads="1"/>
            </p:cNvSpPr>
            <p:nvPr/>
          </p:nvSpPr>
          <p:spPr bwMode="auto">
            <a:xfrm>
              <a:off x="1723" y="1563"/>
              <a:ext cx="1098"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a:latin typeface="Times New Roman" panose="02020603050405020304" pitchFamily="18" charset="0"/>
                  <a:cs typeface="Times New Roman" panose="02020603050405020304" pitchFamily="18" charset="0"/>
                </a:rPr>
                <a:t>001 / 0</a:t>
              </a:r>
              <a:endParaRPr lang="en-US" altLang="zh-CN" sz="2200">
                <a:latin typeface="Arial" panose="020B0604020202020204" pitchFamily="34" charset="0"/>
                <a:cs typeface="Times New Roman" panose="02020603050405020304" pitchFamily="18" charset="0"/>
              </a:endParaRPr>
            </a:p>
          </p:txBody>
        </p:sp>
        <p:sp>
          <p:nvSpPr>
            <p:cNvPr id="610369" name="Rectangle 65"/>
            <p:cNvSpPr>
              <a:spLocks noChangeArrowheads="1"/>
            </p:cNvSpPr>
            <p:nvPr/>
          </p:nvSpPr>
          <p:spPr bwMode="auto">
            <a:xfrm>
              <a:off x="627" y="1563"/>
              <a:ext cx="1096"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a:latin typeface="Times New Roman" panose="02020603050405020304" pitchFamily="18" charset="0"/>
                  <a:cs typeface="Times New Roman" panose="02020603050405020304" pitchFamily="18" charset="0"/>
                </a:rPr>
                <a:t>000 / 0</a:t>
              </a:r>
              <a:endParaRPr lang="en-US" altLang="zh-CN" sz="2200">
                <a:latin typeface="Arial" panose="020B0604020202020204" pitchFamily="34" charset="0"/>
                <a:cs typeface="Times New Roman" panose="02020603050405020304" pitchFamily="18" charset="0"/>
              </a:endParaRPr>
            </a:p>
          </p:txBody>
        </p:sp>
        <p:sp>
          <p:nvSpPr>
            <p:cNvPr id="610370" name="Rectangle 66"/>
            <p:cNvSpPr>
              <a:spLocks noChangeArrowheads="1"/>
            </p:cNvSpPr>
            <p:nvPr/>
          </p:nvSpPr>
          <p:spPr bwMode="auto">
            <a:xfrm>
              <a:off x="32" y="1563"/>
              <a:ext cx="595"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a:latin typeface="Times New Roman" panose="02020603050405020304" pitchFamily="18" charset="0"/>
                  <a:cs typeface="Times New Roman" panose="02020603050405020304" pitchFamily="18" charset="0"/>
                </a:rPr>
                <a:t>000</a:t>
              </a:r>
              <a:endParaRPr lang="en-US" altLang="zh-CN" sz="2200">
                <a:latin typeface="Arial" panose="020B0604020202020204" pitchFamily="34" charset="0"/>
                <a:cs typeface="Times New Roman" panose="02020603050405020304" pitchFamily="18" charset="0"/>
              </a:endParaRPr>
            </a:p>
          </p:txBody>
        </p:sp>
        <p:sp>
          <p:nvSpPr>
            <p:cNvPr id="610371" name="Rectangle 67"/>
            <p:cNvSpPr>
              <a:spLocks noChangeArrowheads="1"/>
            </p:cNvSpPr>
            <p:nvPr/>
          </p:nvSpPr>
          <p:spPr bwMode="auto">
            <a:xfrm>
              <a:off x="1723" y="1276"/>
              <a:ext cx="1098"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solidFill>
                    <a:srgbClr val="FF0000"/>
                  </a:solidFill>
                  <a:latin typeface="Times New Roman" panose="02020603050405020304" pitchFamily="18" charset="0"/>
                  <a:cs typeface="Times New Roman" panose="02020603050405020304" pitchFamily="18" charset="0"/>
                </a:rPr>
                <a:t>A=</a:t>
              </a:r>
              <a:r>
                <a:rPr lang="en-US" altLang="zh-CN" sz="2200">
                  <a:solidFill>
                    <a:srgbClr val="FF0000"/>
                  </a:solidFill>
                  <a:latin typeface="Times New Roman" panose="02020603050405020304" pitchFamily="18" charset="0"/>
                  <a:cs typeface="Times New Roman" panose="02020603050405020304" pitchFamily="18" charset="0"/>
                </a:rPr>
                <a:t>1</a:t>
              </a:r>
              <a:endParaRPr lang="en-US" altLang="zh-CN" sz="2200">
                <a:solidFill>
                  <a:srgbClr val="FF0000"/>
                </a:solidFill>
                <a:latin typeface="Arial" panose="020B0604020202020204" pitchFamily="34" charset="0"/>
                <a:cs typeface="Times New Roman" panose="02020603050405020304" pitchFamily="18" charset="0"/>
              </a:endParaRPr>
            </a:p>
          </p:txBody>
        </p:sp>
        <p:sp>
          <p:nvSpPr>
            <p:cNvPr id="610372" name="Rectangle 68"/>
            <p:cNvSpPr>
              <a:spLocks noChangeArrowheads="1"/>
            </p:cNvSpPr>
            <p:nvPr/>
          </p:nvSpPr>
          <p:spPr bwMode="auto">
            <a:xfrm>
              <a:off x="627" y="1276"/>
              <a:ext cx="1096"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solidFill>
                    <a:srgbClr val="0000FF"/>
                  </a:solidFill>
                  <a:latin typeface="Times New Roman" panose="02020603050405020304" pitchFamily="18" charset="0"/>
                  <a:cs typeface="Times New Roman" panose="02020603050405020304" pitchFamily="18" charset="0"/>
                </a:rPr>
                <a:t>A=</a:t>
              </a:r>
              <a:r>
                <a:rPr lang="en-US" altLang="zh-CN" sz="2200">
                  <a:solidFill>
                    <a:srgbClr val="0000FF"/>
                  </a:solidFill>
                  <a:latin typeface="Times New Roman" panose="02020603050405020304" pitchFamily="18" charset="0"/>
                  <a:cs typeface="Times New Roman" panose="02020603050405020304" pitchFamily="18" charset="0"/>
                </a:rPr>
                <a:t>0</a:t>
              </a:r>
              <a:endParaRPr lang="en-US" altLang="zh-CN" sz="2200">
                <a:solidFill>
                  <a:srgbClr val="0000FF"/>
                </a:solidFill>
                <a:latin typeface="Arial" panose="020B0604020202020204" pitchFamily="34" charset="0"/>
                <a:cs typeface="Times New Roman" panose="02020603050405020304" pitchFamily="18" charset="0"/>
              </a:endParaRPr>
            </a:p>
          </p:txBody>
        </p:sp>
        <p:sp>
          <p:nvSpPr>
            <p:cNvPr id="610373" name="Rectangle 69"/>
            <p:cNvSpPr>
              <a:spLocks noChangeArrowheads="1"/>
            </p:cNvSpPr>
            <p:nvPr/>
          </p:nvSpPr>
          <p:spPr bwMode="auto">
            <a:xfrm>
              <a:off x="627" y="989"/>
              <a:ext cx="2194" cy="2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200" i="1">
                  <a:latin typeface="Times New Roman" panose="02020603050405020304" pitchFamily="18" charset="0"/>
                  <a:cs typeface="Times New Roman" panose="02020603050405020304" pitchFamily="18" charset="0"/>
                </a:rPr>
                <a:t>Q</a:t>
              </a:r>
              <a:r>
                <a:rPr lang="en-US" altLang="zh-CN" sz="2200" baseline="-25000">
                  <a:latin typeface="Times New Roman" panose="02020603050405020304" pitchFamily="18" charset="0"/>
                  <a:cs typeface="Times New Roman" panose="02020603050405020304" pitchFamily="18" charset="0"/>
                </a:rPr>
                <a:t>2</a:t>
              </a:r>
              <a:r>
                <a:rPr lang="en-US" altLang="zh-CN" sz="2200" i="1" baseline="30000">
                  <a:latin typeface="Times New Roman" panose="02020603050405020304" pitchFamily="18" charset="0"/>
                  <a:cs typeface="Times New Roman" panose="02020603050405020304" pitchFamily="18" charset="0"/>
                </a:rPr>
                <a:t>n</a:t>
              </a:r>
              <a:r>
                <a:rPr lang="en-US" altLang="zh-CN" sz="2200" baseline="30000">
                  <a:latin typeface="Times New Roman" panose="02020603050405020304" pitchFamily="18" charset="0"/>
                  <a:cs typeface="Times New Roman" panose="02020603050405020304" pitchFamily="18" charset="0"/>
                </a:rPr>
                <a:t>+1</a:t>
              </a:r>
              <a:r>
                <a:rPr lang="en-US" altLang="zh-CN" sz="2200" i="1">
                  <a:latin typeface="Times New Roman" panose="02020603050405020304" pitchFamily="18" charset="0"/>
                  <a:cs typeface="Times New Roman" panose="02020603050405020304" pitchFamily="18" charset="0"/>
                </a:rPr>
                <a:t>Q</a:t>
              </a:r>
              <a:r>
                <a:rPr lang="en-US" altLang="zh-CN" sz="2200" baseline="-25000">
                  <a:latin typeface="Times New Roman" panose="02020603050405020304" pitchFamily="18" charset="0"/>
                  <a:cs typeface="Times New Roman" panose="02020603050405020304" pitchFamily="18" charset="0"/>
                </a:rPr>
                <a:t>1</a:t>
              </a:r>
              <a:r>
                <a:rPr lang="en-US" altLang="zh-CN" sz="2200" i="1" baseline="30000">
                  <a:latin typeface="Times New Roman" panose="02020603050405020304" pitchFamily="18" charset="0"/>
                  <a:cs typeface="Times New Roman" panose="02020603050405020304" pitchFamily="18" charset="0"/>
                </a:rPr>
                <a:t>n</a:t>
              </a:r>
              <a:r>
                <a:rPr lang="en-US" altLang="zh-CN" sz="2200" baseline="30000">
                  <a:latin typeface="Times New Roman" panose="02020603050405020304" pitchFamily="18" charset="0"/>
                  <a:cs typeface="Times New Roman" panose="02020603050405020304" pitchFamily="18" charset="0"/>
                </a:rPr>
                <a:t>+1</a:t>
              </a:r>
              <a:r>
                <a:rPr lang="en-US" altLang="zh-CN" sz="2200" i="1">
                  <a:latin typeface="Times New Roman" panose="02020603050405020304" pitchFamily="18" charset="0"/>
                  <a:cs typeface="Times New Roman" panose="02020603050405020304" pitchFamily="18" charset="0"/>
                </a:rPr>
                <a:t>Q</a:t>
              </a:r>
              <a:r>
                <a:rPr lang="en-US" altLang="zh-CN" sz="2200" baseline="-25000">
                  <a:latin typeface="Times New Roman" panose="02020603050405020304" pitchFamily="18" charset="0"/>
                  <a:cs typeface="Times New Roman" panose="02020603050405020304" pitchFamily="18" charset="0"/>
                </a:rPr>
                <a:t>0</a:t>
              </a:r>
              <a:r>
                <a:rPr lang="en-US" altLang="zh-CN" sz="2200" i="1" baseline="30000">
                  <a:latin typeface="Times New Roman" panose="02020603050405020304" pitchFamily="18" charset="0"/>
                  <a:cs typeface="Times New Roman" panose="02020603050405020304" pitchFamily="18" charset="0"/>
                </a:rPr>
                <a:t>n</a:t>
              </a:r>
              <a:r>
                <a:rPr lang="en-US" altLang="zh-CN" sz="2200" baseline="30000">
                  <a:latin typeface="Times New Roman" panose="02020603050405020304" pitchFamily="18" charset="0"/>
                  <a:cs typeface="Times New Roman" panose="02020603050405020304" pitchFamily="18" charset="0"/>
                </a:rPr>
                <a:t>+1</a:t>
              </a:r>
              <a:r>
                <a:rPr lang="en-US" altLang="zh-CN" sz="2200">
                  <a:latin typeface="Times New Roman" panose="02020603050405020304" pitchFamily="18" charset="0"/>
                  <a:cs typeface="Times New Roman" panose="02020603050405020304" pitchFamily="18" charset="0"/>
                </a:rPr>
                <a:t>/</a:t>
              </a:r>
              <a:r>
                <a:rPr lang="en-US" altLang="zh-CN" sz="2200" i="1">
                  <a:latin typeface="Times New Roman" panose="02020603050405020304" pitchFamily="18" charset="0"/>
                  <a:cs typeface="Times New Roman" panose="02020603050405020304" pitchFamily="18" charset="0"/>
                </a:rPr>
                <a:t>Y</a:t>
              </a:r>
              <a:endParaRPr lang="en-US" altLang="zh-CN" sz="2200">
                <a:latin typeface="Times New Roman" panose="02020603050405020304" pitchFamily="18" charset="0"/>
                <a:cs typeface="Times New Roman" panose="02020603050405020304" pitchFamily="18" charset="0"/>
              </a:endParaRPr>
            </a:p>
          </p:txBody>
        </p:sp>
        <p:sp>
          <p:nvSpPr>
            <p:cNvPr id="610374" name="Rectangle 70"/>
            <p:cNvSpPr>
              <a:spLocks noChangeArrowheads="1"/>
            </p:cNvSpPr>
            <p:nvPr/>
          </p:nvSpPr>
          <p:spPr bwMode="auto">
            <a:xfrm>
              <a:off x="32" y="989"/>
              <a:ext cx="595" cy="57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1400" i="1">
                  <a:latin typeface="Times New Roman" panose="02020603050405020304" pitchFamily="18" charset="0"/>
                  <a:cs typeface="Times New Roman" panose="02020603050405020304" pitchFamily="18" charset="0"/>
                </a:rPr>
                <a:t>Q</a:t>
              </a:r>
              <a:r>
                <a:rPr lang="en-US" altLang="zh-CN" sz="1400" baseline="-25000">
                  <a:latin typeface="Times New Roman" panose="02020603050405020304" pitchFamily="18" charset="0"/>
                  <a:cs typeface="Times New Roman" panose="02020603050405020304" pitchFamily="18" charset="0"/>
                </a:rPr>
                <a:t>2</a:t>
              </a:r>
              <a:r>
                <a:rPr lang="en-US" altLang="zh-CN" sz="1400" i="1" baseline="30000">
                  <a:latin typeface="Times New Roman" panose="02020603050405020304" pitchFamily="18" charset="0"/>
                  <a:cs typeface="Times New Roman" panose="02020603050405020304" pitchFamily="18" charset="0"/>
                </a:rPr>
                <a:t>n</a:t>
              </a:r>
              <a:r>
                <a:rPr lang="en-US" altLang="zh-CN" sz="1400" i="1">
                  <a:latin typeface="Times New Roman" panose="02020603050405020304" pitchFamily="18" charset="0"/>
                  <a:cs typeface="Times New Roman" panose="02020603050405020304" pitchFamily="18" charset="0"/>
                </a:rPr>
                <a:t>Q</a:t>
              </a:r>
              <a:r>
                <a:rPr lang="en-US" altLang="zh-CN" sz="1400" baseline="-25000">
                  <a:latin typeface="Times New Roman" panose="02020603050405020304" pitchFamily="18" charset="0"/>
                  <a:cs typeface="Times New Roman" panose="02020603050405020304" pitchFamily="18" charset="0"/>
                </a:rPr>
                <a:t>1</a:t>
              </a:r>
              <a:r>
                <a:rPr lang="en-US" altLang="zh-CN" sz="1400" i="1" baseline="30000">
                  <a:latin typeface="Times New Roman" panose="02020603050405020304" pitchFamily="18" charset="0"/>
                  <a:cs typeface="Times New Roman" panose="02020603050405020304" pitchFamily="18" charset="0"/>
                </a:rPr>
                <a:t>n</a:t>
              </a:r>
              <a:r>
                <a:rPr lang="en-US" altLang="zh-CN" sz="1400" i="1">
                  <a:latin typeface="Times New Roman" panose="02020603050405020304" pitchFamily="18" charset="0"/>
                  <a:cs typeface="Times New Roman" panose="02020603050405020304" pitchFamily="18" charset="0"/>
                </a:rPr>
                <a:t>Q</a:t>
              </a:r>
              <a:r>
                <a:rPr lang="en-US" altLang="zh-CN" sz="1400" baseline="-25000">
                  <a:latin typeface="Times New Roman" panose="02020603050405020304" pitchFamily="18" charset="0"/>
                  <a:cs typeface="Times New Roman" panose="02020603050405020304" pitchFamily="18" charset="0"/>
                </a:rPr>
                <a:t>0</a:t>
              </a:r>
              <a:r>
                <a:rPr lang="en-US" altLang="zh-CN" sz="1400" i="1" baseline="30000">
                  <a:latin typeface="Times New Roman" panose="02020603050405020304" pitchFamily="18" charset="0"/>
                  <a:cs typeface="Times New Roman" panose="02020603050405020304" pitchFamily="18" charset="0"/>
                </a:rPr>
                <a:t>n</a:t>
              </a:r>
              <a:endParaRPr lang="en-US" altLang="zh-CN" sz="1400" baseline="30000">
                <a:latin typeface="Times New Roman" panose="02020603050405020304" pitchFamily="18" charset="0"/>
                <a:cs typeface="Times New Roman" panose="02020603050405020304" pitchFamily="18" charset="0"/>
              </a:endParaRPr>
            </a:p>
          </p:txBody>
        </p:sp>
        <p:sp>
          <p:nvSpPr>
            <p:cNvPr id="610375" name="Line 71"/>
            <p:cNvSpPr>
              <a:spLocks noChangeShapeType="1"/>
            </p:cNvSpPr>
            <p:nvPr/>
          </p:nvSpPr>
          <p:spPr bwMode="auto">
            <a:xfrm>
              <a:off x="32" y="989"/>
              <a:ext cx="2789"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0376" name="Line 72"/>
            <p:cNvSpPr>
              <a:spLocks noChangeShapeType="1"/>
            </p:cNvSpPr>
            <p:nvPr/>
          </p:nvSpPr>
          <p:spPr bwMode="auto">
            <a:xfrm>
              <a:off x="32" y="1563"/>
              <a:ext cx="2789"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0378" name="Line 74"/>
            <p:cNvSpPr>
              <a:spLocks noChangeShapeType="1"/>
            </p:cNvSpPr>
            <p:nvPr/>
          </p:nvSpPr>
          <p:spPr bwMode="auto">
            <a:xfrm>
              <a:off x="32" y="989"/>
              <a:ext cx="0" cy="2026"/>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0379" name="Line 75"/>
            <p:cNvSpPr>
              <a:spLocks noChangeShapeType="1"/>
            </p:cNvSpPr>
            <p:nvPr/>
          </p:nvSpPr>
          <p:spPr bwMode="auto">
            <a:xfrm>
              <a:off x="2821" y="989"/>
              <a:ext cx="0" cy="2026"/>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0380" name="Line 76"/>
            <p:cNvSpPr>
              <a:spLocks noChangeShapeType="1"/>
            </p:cNvSpPr>
            <p:nvPr/>
          </p:nvSpPr>
          <p:spPr bwMode="auto">
            <a:xfrm>
              <a:off x="627" y="989"/>
              <a:ext cx="0" cy="2026"/>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0381" name="Line 77"/>
            <p:cNvSpPr>
              <a:spLocks noChangeShapeType="1"/>
            </p:cNvSpPr>
            <p:nvPr/>
          </p:nvSpPr>
          <p:spPr bwMode="auto">
            <a:xfrm>
              <a:off x="1723" y="1278"/>
              <a:ext cx="0" cy="1709"/>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0382" name="Line 78"/>
            <p:cNvSpPr>
              <a:spLocks noChangeShapeType="1"/>
            </p:cNvSpPr>
            <p:nvPr/>
          </p:nvSpPr>
          <p:spPr bwMode="auto">
            <a:xfrm>
              <a:off x="627" y="1276"/>
              <a:ext cx="2194"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0383" name="Line 79"/>
            <p:cNvSpPr>
              <a:spLocks noChangeShapeType="1"/>
            </p:cNvSpPr>
            <p:nvPr/>
          </p:nvSpPr>
          <p:spPr bwMode="auto">
            <a:xfrm>
              <a:off x="32" y="1850"/>
              <a:ext cx="2789"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0384" name="Line 80"/>
            <p:cNvSpPr>
              <a:spLocks noChangeShapeType="1"/>
            </p:cNvSpPr>
            <p:nvPr/>
          </p:nvSpPr>
          <p:spPr bwMode="auto">
            <a:xfrm>
              <a:off x="32" y="2137"/>
              <a:ext cx="2789"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0385" name="Line 81"/>
            <p:cNvSpPr>
              <a:spLocks noChangeShapeType="1"/>
            </p:cNvSpPr>
            <p:nvPr/>
          </p:nvSpPr>
          <p:spPr bwMode="auto">
            <a:xfrm>
              <a:off x="32" y="2424"/>
              <a:ext cx="2789"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0386" name="Line 82"/>
            <p:cNvSpPr>
              <a:spLocks noChangeShapeType="1"/>
            </p:cNvSpPr>
            <p:nvPr/>
          </p:nvSpPr>
          <p:spPr bwMode="auto">
            <a:xfrm>
              <a:off x="32" y="2712"/>
              <a:ext cx="2789"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0387" name="Line 83"/>
            <p:cNvSpPr>
              <a:spLocks noChangeShapeType="1"/>
            </p:cNvSpPr>
            <p:nvPr/>
          </p:nvSpPr>
          <p:spPr bwMode="auto">
            <a:xfrm>
              <a:off x="32" y="2999"/>
              <a:ext cx="2789" cy="0"/>
            </a:xfrm>
            <a:prstGeom prst="line">
              <a:avLst/>
            </a:prstGeom>
            <a:noFill/>
            <a:ln w="2857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610352"/>
                                        </p:tgtEl>
                                        <p:attrNameLst>
                                          <p:attrName>style.visibility</p:attrName>
                                        </p:attrNameLst>
                                      </p:cBhvr>
                                      <p:to>
                                        <p:strVal val="visible"/>
                                      </p:to>
                                    </p:set>
                                    <p:animEffect transition="in" filter="strips(downRight)">
                                      <p:cBhvr>
                                        <p:cTn id="7" dur="500"/>
                                        <p:tgtEl>
                                          <p:spTgt spid="6103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610388"/>
                                        </p:tgtEl>
                                        <p:attrNameLst>
                                          <p:attrName>style.visibility</p:attrName>
                                        </p:attrNameLst>
                                      </p:cBhvr>
                                      <p:to>
                                        <p:strVal val="visible"/>
                                      </p:to>
                                    </p:set>
                                    <p:animEffect transition="in" filter="box(in)">
                                      <p:cBhvr>
                                        <p:cTn id="12" dur="500"/>
                                        <p:tgtEl>
                                          <p:spTgt spid="6103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035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5922" name="Object 2"/>
          <p:cNvGraphicFramePr>
            <a:graphicFrameLocks noChangeAspect="1"/>
          </p:cNvGraphicFramePr>
          <p:nvPr/>
        </p:nvGraphicFramePr>
        <p:xfrm>
          <a:off x="319088" y="2692400"/>
          <a:ext cx="8208962" cy="2741613"/>
        </p:xfrm>
        <a:graphic>
          <a:graphicData uri="http://schemas.openxmlformats.org/presentationml/2006/ole">
            <mc:AlternateContent xmlns:mc="http://schemas.openxmlformats.org/markup-compatibility/2006">
              <mc:Choice xmlns:v="urn:schemas-microsoft-com:vml" Requires="v">
                <p:oleObj spid="_x0000_s465986" name="图片" r:id="rId3" imgW="3676680" imgH="1228680" progId="Word.Picture.8">
                  <p:embed/>
                </p:oleObj>
              </mc:Choice>
              <mc:Fallback>
                <p:oleObj name="图片" r:id="rId3" imgW="3676680" imgH="1228680" progId="Word.Picture.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088" y="2692400"/>
                        <a:ext cx="8208962" cy="2741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65924" name="Rectangle 4"/>
          <p:cNvSpPr>
            <a:spLocks noChangeArrowheads="1"/>
          </p:cNvSpPr>
          <p:nvPr/>
        </p:nvSpPr>
        <p:spPr bwMode="auto">
          <a:xfrm>
            <a:off x="157163" y="1135063"/>
            <a:ext cx="8872537"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lnSpc>
                <a:spcPct val="150000"/>
              </a:lnSpc>
            </a:pPr>
            <a:r>
              <a:rPr kumimoji="1" lang="zh-CN" altLang="en-US">
                <a:solidFill>
                  <a:srgbClr val="339933"/>
                </a:solidFill>
              </a:rPr>
              <a:t>穆尔型电路</a:t>
            </a:r>
            <a:r>
              <a:rPr kumimoji="1" lang="en-US" altLang="zh-CN">
                <a:solidFill>
                  <a:srgbClr val="339933"/>
                </a:solidFill>
              </a:rPr>
              <a:t>:</a:t>
            </a:r>
            <a:r>
              <a:rPr kumimoji="1" lang="zh-CN" altLang="en-US">
                <a:solidFill>
                  <a:srgbClr val="000066"/>
                </a:solidFill>
                <a:latin typeface="Times New Roman" panose="02020603050405020304" pitchFamily="18" charset="0"/>
                <a:ea typeface="楷体_GB2312" pitchFamily="49" charset="-122"/>
              </a:rPr>
              <a:t>输出</a:t>
            </a:r>
            <a:r>
              <a:rPr kumimoji="1" lang="en-US" altLang="zh-CN" i="1">
                <a:solidFill>
                  <a:srgbClr val="FF0000"/>
                </a:solidFill>
                <a:latin typeface="Times New Roman" panose="02020603050405020304" pitchFamily="18" charset="0"/>
                <a:ea typeface="楷体_GB2312" pitchFamily="49" charset="-122"/>
              </a:rPr>
              <a:t>O</a:t>
            </a:r>
            <a:r>
              <a:rPr kumimoji="1" lang="zh-CN" altLang="en-US">
                <a:solidFill>
                  <a:srgbClr val="000066"/>
                </a:solidFill>
                <a:latin typeface="Times New Roman" panose="02020603050405020304" pitchFamily="18" charset="0"/>
                <a:ea typeface="楷体_GB2312" pitchFamily="49" charset="-122"/>
              </a:rPr>
              <a:t>仅取决于触发器的状态</a:t>
            </a:r>
            <a:r>
              <a:rPr lang="en-US" altLang="zh-CN" i="1">
                <a:solidFill>
                  <a:srgbClr val="FF0000"/>
                </a:solidFill>
                <a:latin typeface="Times New Roman" panose="02020603050405020304" pitchFamily="18" charset="0"/>
                <a:ea typeface="黑体" panose="02010609060101010101" pitchFamily="49" charset="-122"/>
              </a:rPr>
              <a:t>S</a:t>
            </a:r>
            <a:r>
              <a:rPr lang="en-US" altLang="zh-CN" i="1" baseline="30000">
                <a:solidFill>
                  <a:srgbClr val="FF0000"/>
                </a:solidFill>
                <a:latin typeface="Times New Roman" panose="02020603050405020304" pitchFamily="18" charset="0"/>
                <a:ea typeface="黑体" panose="02010609060101010101" pitchFamily="49" charset="-122"/>
              </a:rPr>
              <a:t>n</a:t>
            </a:r>
            <a:r>
              <a:rPr kumimoji="1" lang="en-US" altLang="zh-CN">
                <a:solidFill>
                  <a:srgbClr val="000066"/>
                </a:solidFill>
                <a:latin typeface="Times New Roman" panose="02020603050405020304" pitchFamily="18" charset="0"/>
                <a:ea typeface="楷体_GB2312" pitchFamily="49" charset="-122"/>
              </a:rPr>
              <a:t> </a:t>
            </a:r>
            <a:r>
              <a:rPr kumimoji="1" lang="zh-CN" altLang="en-US">
                <a:solidFill>
                  <a:srgbClr val="000066"/>
                </a:solidFill>
                <a:latin typeface="Times New Roman" panose="02020603050405020304" pitchFamily="18" charset="0"/>
                <a:ea typeface="楷体_GB2312" pitchFamily="49" charset="-122"/>
              </a:rPr>
              <a:t>，与输入无关或无输入</a:t>
            </a:r>
            <a:r>
              <a:rPr kumimoji="1" lang="en-US" altLang="zh-CN">
                <a:solidFill>
                  <a:srgbClr val="000066"/>
                </a:solidFill>
                <a:latin typeface="Times New Roman" panose="02020603050405020304" pitchFamily="18" charset="0"/>
                <a:ea typeface="楷体_GB2312" pitchFamily="49" charset="-122"/>
              </a:rPr>
              <a:t>.</a:t>
            </a:r>
          </a:p>
        </p:txBody>
      </p:sp>
      <p:sp>
        <p:nvSpPr>
          <p:cNvPr id="465926" name="Rectangle 6"/>
          <p:cNvSpPr>
            <a:spLocks noChangeArrowheads="1"/>
          </p:cNvSpPr>
          <p:nvPr/>
        </p:nvSpPr>
        <p:spPr bwMode="auto">
          <a:xfrm>
            <a:off x="1187450" y="476250"/>
            <a:ext cx="3689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kumimoji="1" lang="zh-CN" altLang="en-US">
                <a:solidFill>
                  <a:srgbClr val="000066"/>
                </a:solidFill>
                <a:latin typeface="楷体_GB2312" pitchFamily="49" charset="-122"/>
                <a:ea typeface="楷体_GB2312" pitchFamily="49" charset="-122"/>
              </a:rPr>
              <a:t>穆尔型和米利型时序电路 </a:t>
            </a:r>
          </a:p>
        </p:txBody>
      </p:sp>
      <p:sp>
        <p:nvSpPr>
          <p:cNvPr id="465934" name="Rectangle 14"/>
          <p:cNvSpPr>
            <a:spLocks noChangeArrowheads="1"/>
          </p:cNvSpPr>
          <p:nvPr/>
        </p:nvSpPr>
        <p:spPr bwMode="auto">
          <a:xfrm>
            <a:off x="6781800" y="5214938"/>
            <a:ext cx="19431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r>
              <a:rPr lang="en-US" altLang="zh-CN" sz="2800" i="1">
                <a:solidFill>
                  <a:srgbClr val="000099"/>
                </a:solidFill>
                <a:latin typeface="Times New Roman" panose="02020603050405020304" pitchFamily="18" charset="0"/>
                <a:ea typeface="ˎ̥"/>
                <a:cs typeface="ˎ̥"/>
              </a:rPr>
              <a:t>O = F </a:t>
            </a:r>
            <a:r>
              <a:rPr lang="en-US" altLang="zh-CN" sz="2800">
                <a:solidFill>
                  <a:srgbClr val="000099"/>
                </a:solidFill>
                <a:latin typeface="Times New Roman" panose="02020603050405020304" pitchFamily="18" charset="0"/>
                <a:ea typeface="ˎ̥"/>
                <a:cs typeface="ˎ̥"/>
              </a:rPr>
              <a:t>[</a:t>
            </a:r>
            <a:r>
              <a:rPr lang="en-US" altLang="zh-CN" sz="2800" i="1">
                <a:solidFill>
                  <a:srgbClr val="000099"/>
                </a:solidFill>
                <a:latin typeface="Times New Roman" panose="02020603050405020304" pitchFamily="18" charset="0"/>
                <a:ea typeface="ˎ̥"/>
                <a:cs typeface="ˎ̥"/>
              </a:rPr>
              <a:t>S</a:t>
            </a:r>
            <a:r>
              <a:rPr lang="en-US" altLang="zh-CN" sz="2800" i="1" baseline="30000">
                <a:solidFill>
                  <a:srgbClr val="000099"/>
                </a:solidFill>
                <a:latin typeface="Times New Roman" panose="02020603050405020304" pitchFamily="18" charset="0"/>
                <a:ea typeface="ˎ̥"/>
                <a:cs typeface="ˎ̥"/>
              </a:rPr>
              <a:t>n</a:t>
            </a:r>
            <a:r>
              <a:rPr lang="en-US" altLang="zh-CN" sz="2800">
                <a:solidFill>
                  <a:srgbClr val="000099"/>
                </a:solidFill>
                <a:latin typeface="Times New Roman" panose="02020603050405020304" pitchFamily="18" charset="0"/>
                <a:ea typeface="ˎ̥"/>
                <a:cs typeface="ˎ̥"/>
              </a:rPr>
              <a:t>]</a:t>
            </a:r>
            <a:r>
              <a:rPr lang="en-US" altLang="zh-CN" sz="2800" i="1">
                <a:solidFill>
                  <a:srgbClr val="000099"/>
                </a:solidFill>
                <a:latin typeface="Times New Roman" panose="02020603050405020304" pitchFamily="18" charset="0"/>
                <a:ea typeface="ˎ̥"/>
                <a:cs typeface="ˎ̥"/>
              </a:rPr>
              <a:t> </a:t>
            </a:r>
            <a:endParaRPr lang="en-US" altLang="zh-CN" sz="2800" b="0" i="1">
              <a:latin typeface="Arial" panose="020B0604020202020204" pitchFamily="34" charset="0"/>
            </a:endParaRPr>
          </a:p>
        </p:txBody>
      </p:sp>
    </p:spTree>
  </p:cSld>
  <p:clrMapOvr>
    <a:masterClrMapping/>
  </p:clrMapOvr>
  <p:transition spd="med">
    <p:random/>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ChangeArrowheads="1"/>
          </p:cNvSpPr>
          <p:nvPr/>
        </p:nvSpPr>
        <p:spPr bwMode="auto">
          <a:xfrm>
            <a:off x="3081338" y="300038"/>
            <a:ext cx="2635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zh-CN" altLang="en-US">
                <a:latin typeface="Arial" panose="020B0604020202020204" pitchFamily="34" charset="0"/>
                <a:ea typeface="楷体_GB2312" pitchFamily="49" charset="-122"/>
                <a:cs typeface="Arial" panose="020B0604020202020204" pitchFamily="34" charset="0"/>
              </a:rPr>
              <a:t>三种状态分配方案</a:t>
            </a:r>
          </a:p>
        </p:txBody>
      </p:sp>
      <p:graphicFrame>
        <p:nvGraphicFramePr>
          <p:cNvPr id="537603" name="Group 3"/>
          <p:cNvGraphicFramePr>
            <a:graphicFrameLocks noGrp="1"/>
          </p:cNvGraphicFramePr>
          <p:nvPr/>
        </p:nvGraphicFramePr>
        <p:xfrm>
          <a:off x="1397000" y="892175"/>
          <a:ext cx="6119813" cy="3890964"/>
        </p:xfrm>
        <a:graphic>
          <a:graphicData uri="http://schemas.openxmlformats.org/drawingml/2006/table">
            <a:tbl>
              <a:tblPr/>
              <a:tblGrid>
                <a:gridCol w="827088"/>
                <a:gridCol w="1763712"/>
                <a:gridCol w="1765300"/>
                <a:gridCol w="1763713"/>
              </a:tblGrid>
              <a:tr h="1322388">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FF00FF"/>
                          </a:solidFill>
                          <a:effectLst/>
                          <a:latin typeface="Times New Roman" panose="02020603050405020304" pitchFamily="18" charset="0"/>
                          <a:ea typeface="宋体" panose="02010600030101010101" pitchFamily="2" charset="-122"/>
                          <a:cs typeface="Arial" panose="020B0604020202020204" pitchFamily="34" charset="0"/>
                        </a:rPr>
                        <a:t>状态</a:t>
                      </a: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方案</a:t>
                      </a:r>
                      <a:r>
                        <a:rPr kumimoji="0" lang="en-US" altLang="zh-CN" sz="2400" b="1" i="0" u="none" strike="noStrike" cap="none" normalizeH="0" baseline="0" smtClean="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1</a:t>
                      </a: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自然二进制码</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方案</a:t>
                      </a:r>
                      <a:r>
                        <a:rPr kumimoji="0" lang="en-US" altLang="zh-CN" sz="2400" b="1" i="0" u="none" strike="noStrike" cap="none" normalizeH="0" baseline="0" smtClean="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2</a:t>
                      </a: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格雷码</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smtClean="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方案</a:t>
                      </a:r>
                      <a:r>
                        <a:rPr kumimoji="0" lang="en-US" altLang="zh-CN" sz="2400" b="1" i="0" u="none" strike="noStrike" cap="none" normalizeH="0" baseline="0" smtClean="0">
                          <a:ln>
                            <a:noFill/>
                          </a:ln>
                          <a:solidFill>
                            <a:srgbClr val="0000FF"/>
                          </a:solidFill>
                          <a:effectLst/>
                          <a:latin typeface="Times New Roman" panose="02020603050405020304" pitchFamily="18" charset="0"/>
                          <a:ea typeface="宋体" panose="02010600030101010101" pitchFamily="2" charset="-122"/>
                          <a:cs typeface="Times New Roman" panose="02020603050405020304" pitchFamily="18" charset="0"/>
                        </a:rPr>
                        <a:t>3</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一对一”</a:t>
                      </a: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27050">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endPar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0 0 0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0 0 0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0 0 0 0 1</a:t>
                      </a: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528638">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a:t>
                      </a:r>
                      <a:endPar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0 0 1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0 0 1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0 0 0 1 0</a:t>
                      </a: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527050">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t>
                      </a:r>
                      <a:endPar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0 1 0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0 1 1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0 0 1 0 0</a:t>
                      </a: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528638">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a:t>
                      </a:r>
                      <a:endPar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0 1 1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0 1 0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0 1 0 0 0</a:t>
                      </a: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180975">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a:t>
                      </a:r>
                      <a:endPar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1 0 0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1 1 0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1 0 0 0 0</a:t>
                      </a: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537641" name="Rectangle 41"/>
          <p:cNvSpPr>
            <a:spLocks noChangeArrowheads="1"/>
          </p:cNvSpPr>
          <p:nvPr/>
        </p:nvSpPr>
        <p:spPr bwMode="auto">
          <a:xfrm>
            <a:off x="1900238" y="4849813"/>
            <a:ext cx="5289550" cy="52863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800" i="1">
                <a:solidFill>
                  <a:srgbClr val="000066"/>
                </a:solidFill>
                <a:latin typeface="Times New Roman" panose="02020603050405020304" pitchFamily="18" charset="0"/>
                <a:ea typeface="楷体_GB2312" pitchFamily="49" charset="-122"/>
                <a:cs typeface="Arial" panose="020B0604020202020204" pitchFamily="34" charset="0"/>
              </a:rPr>
              <a:t>a</a:t>
            </a:r>
            <a:r>
              <a:rPr lang="en-US" altLang="zh-CN" sz="2800">
                <a:solidFill>
                  <a:srgbClr val="000066"/>
                </a:solidFill>
                <a:latin typeface="Times New Roman" panose="02020603050405020304" pitchFamily="18" charset="0"/>
                <a:ea typeface="楷体_GB2312" pitchFamily="49" charset="-122"/>
                <a:cs typeface="Arial" panose="020B0604020202020204" pitchFamily="34" charset="0"/>
              </a:rPr>
              <a:t>=000;</a:t>
            </a:r>
            <a:r>
              <a:rPr lang="en-US" altLang="zh-CN" sz="2800" i="1">
                <a:solidFill>
                  <a:srgbClr val="000066"/>
                </a:solidFill>
                <a:latin typeface="Times New Roman" panose="02020603050405020304" pitchFamily="18" charset="0"/>
                <a:ea typeface="楷体_GB2312" pitchFamily="49" charset="-122"/>
                <a:cs typeface="Arial" panose="020B0604020202020204" pitchFamily="34" charset="0"/>
              </a:rPr>
              <a:t>b</a:t>
            </a:r>
            <a:r>
              <a:rPr lang="en-US" altLang="zh-CN" sz="2800">
                <a:solidFill>
                  <a:srgbClr val="000066"/>
                </a:solidFill>
                <a:latin typeface="Times New Roman" panose="02020603050405020304" pitchFamily="18" charset="0"/>
                <a:ea typeface="楷体_GB2312" pitchFamily="49" charset="-122"/>
                <a:cs typeface="Arial" panose="020B0604020202020204" pitchFamily="34" charset="0"/>
              </a:rPr>
              <a:t>=001;</a:t>
            </a:r>
            <a:r>
              <a:rPr lang="en-US" altLang="zh-CN" sz="2800" i="1">
                <a:solidFill>
                  <a:srgbClr val="000066"/>
                </a:solidFill>
                <a:latin typeface="Times New Roman" panose="02020603050405020304" pitchFamily="18" charset="0"/>
                <a:ea typeface="楷体_GB2312" pitchFamily="49" charset="-122"/>
                <a:cs typeface="Arial" panose="020B0604020202020204" pitchFamily="34" charset="0"/>
              </a:rPr>
              <a:t>c</a:t>
            </a:r>
            <a:r>
              <a:rPr lang="en-US" altLang="zh-CN" sz="2800">
                <a:solidFill>
                  <a:srgbClr val="000066"/>
                </a:solidFill>
                <a:latin typeface="Times New Roman" panose="02020603050405020304" pitchFamily="18" charset="0"/>
                <a:ea typeface="楷体_GB2312" pitchFamily="49" charset="-122"/>
                <a:cs typeface="Arial" panose="020B0604020202020204" pitchFamily="34" charset="0"/>
              </a:rPr>
              <a:t>=010 ;</a:t>
            </a:r>
            <a:r>
              <a:rPr lang="en-US" altLang="zh-CN" sz="2800" i="1">
                <a:solidFill>
                  <a:srgbClr val="000066"/>
                </a:solidFill>
                <a:latin typeface="Times New Roman" panose="02020603050405020304" pitchFamily="18" charset="0"/>
                <a:ea typeface="楷体_GB2312" pitchFamily="49" charset="-122"/>
                <a:cs typeface="Arial" panose="020B0604020202020204" pitchFamily="34" charset="0"/>
              </a:rPr>
              <a:t>d</a:t>
            </a:r>
            <a:r>
              <a:rPr lang="en-US" altLang="zh-CN" sz="2800">
                <a:solidFill>
                  <a:srgbClr val="000066"/>
                </a:solidFill>
                <a:latin typeface="Times New Roman" panose="02020603050405020304" pitchFamily="18" charset="0"/>
                <a:ea typeface="楷体_GB2312" pitchFamily="49" charset="-122"/>
                <a:cs typeface="Arial" panose="020B0604020202020204" pitchFamily="34" charset="0"/>
              </a:rPr>
              <a:t>=011;</a:t>
            </a:r>
            <a:r>
              <a:rPr lang="en-US" altLang="zh-CN" sz="2800" i="1">
                <a:solidFill>
                  <a:srgbClr val="000066"/>
                </a:solidFill>
                <a:latin typeface="Times New Roman" panose="02020603050405020304" pitchFamily="18" charset="0"/>
                <a:ea typeface="楷体_GB2312" pitchFamily="49" charset="-122"/>
                <a:cs typeface="Arial" panose="020B0604020202020204" pitchFamily="34" charset="0"/>
              </a:rPr>
              <a:t>e</a:t>
            </a:r>
            <a:r>
              <a:rPr lang="en-US" altLang="zh-CN" sz="2800">
                <a:solidFill>
                  <a:srgbClr val="000066"/>
                </a:solidFill>
                <a:latin typeface="Times New Roman" panose="02020603050405020304" pitchFamily="18" charset="0"/>
                <a:ea typeface="楷体_GB2312" pitchFamily="49" charset="-122"/>
                <a:cs typeface="Arial" panose="020B0604020202020204" pitchFamily="34" charset="0"/>
              </a:rPr>
              <a:t>=100</a:t>
            </a:r>
          </a:p>
        </p:txBody>
      </p:sp>
      <p:sp>
        <p:nvSpPr>
          <p:cNvPr id="537642" name="Rectangle 42"/>
          <p:cNvSpPr>
            <a:spLocks noChangeArrowheads="1"/>
          </p:cNvSpPr>
          <p:nvPr/>
        </p:nvSpPr>
        <p:spPr bwMode="auto">
          <a:xfrm>
            <a:off x="1897063" y="5464175"/>
            <a:ext cx="5289550" cy="528638"/>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800" i="1">
                <a:solidFill>
                  <a:srgbClr val="000066"/>
                </a:solidFill>
                <a:latin typeface="Times New Roman" panose="02020603050405020304" pitchFamily="18" charset="0"/>
                <a:ea typeface="楷体_GB2312" pitchFamily="49" charset="-122"/>
                <a:cs typeface="Arial" panose="020B0604020202020204" pitchFamily="34" charset="0"/>
              </a:rPr>
              <a:t>a</a:t>
            </a:r>
            <a:r>
              <a:rPr lang="en-US" altLang="zh-CN" sz="2800">
                <a:solidFill>
                  <a:srgbClr val="000066"/>
                </a:solidFill>
                <a:latin typeface="Times New Roman" panose="02020603050405020304" pitchFamily="18" charset="0"/>
                <a:ea typeface="楷体_GB2312" pitchFamily="49" charset="-122"/>
                <a:cs typeface="Arial" panose="020B0604020202020204" pitchFamily="34" charset="0"/>
              </a:rPr>
              <a:t>=000;</a:t>
            </a:r>
            <a:r>
              <a:rPr lang="en-US" altLang="zh-CN" sz="2800" i="1">
                <a:solidFill>
                  <a:srgbClr val="000066"/>
                </a:solidFill>
                <a:latin typeface="Times New Roman" panose="02020603050405020304" pitchFamily="18" charset="0"/>
                <a:ea typeface="楷体_GB2312" pitchFamily="49" charset="-122"/>
                <a:cs typeface="Arial" panose="020B0604020202020204" pitchFamily="34" charset="0"/>
              </a:rPr>
              <a:t>b</a:t>
            </a:r>
            <a:r>
              <a:rPr lang="en-US" altLang="zh-CN" sz="2800">
                <a:solidFill>
                  <a:srgbClr val="000066"/>
                </a:solidFill>
                <a:latin typeface="Times New Roman" panose="02020603050405020304" pitchFamily="18" charset="0"/>
                <a:ea typeface="楷体_GB2312" pitchFamily="49" charset="-122"/>
                <a:cs typeface="Arial" panose="020B0604020202020204" pitchFamily="34" charset="0"/>
              </a:rPr>
              <a:t>=001;</a:t>
            </a:r>
            <a:r>
              <a:rPr lang="en-US" altLang="zh-CN" sz="2800" i="1">
                <a:solidFill>
                  <a:srgbClr val="000066"/>
                </a:solidFill>
                <a:latin typeface="Times New Roman" panose="02020603050405020304" pitchFamily="18" charset="0"/>
                <a:ea typeface="楷体_GB2312" pitchFamily="49" charset="-122"/>
                <a:cs typeface="Arial" panose="020B0604020202020204" pitchFamily="34" charset="0"/>
              </a:rPr>
              <a:t>c</a:t>
            </a:r>
            <a:r>
              <a:rPr lang="en-US" altLang="zh-CN" sz="2800">
                <a:solidFill>
                  <a:srgbClr val="000066"/>
                </a:solidFill>
                <a:latin typeface="Times New Roman" panose="02020603050405020304" pitchFamily="18" charset="0"/>
                <a:ea typeface="楷体_GB2312" pitchFamily="49" charset="-122"/>
                <a:cs typeface="Arial" panose="020B0604020202020204" pitchFamily="34" charset="0"/>
              </a:rPr>
              <a:t>=011 ;</a:t>
            </a:r>
            <a:r>
              <a:rPr lang="en-US" altLang="zh-CN" sz="2800" i="1">
                <a:solidFill>
                  <a:srgbClr val="000066"/>
                </a:solidFill>
                <a:latin typeface="Times New Roman" panose="02020603050405020304" pitchFamily="18" charset="0"/>
                <a:ea typeface="楷体_GB2312" pitchFamily="49" charset="-122"/>
                <a:cs typeface="Arial" panose="020B0604020202020204" pitchFamily="34" charset="0"/>
              </a:rPr>
              <a:t>d</a:t>
            </a:r>
            <a:r>
              <a:rPr lang="en-US" altLang="zh-CN" sz="2800">
                <a:solidFill>
                  <a:srgbClr val="000066"/>
                </a:solidFill>
                <a:latin typeface="Times New Roman" panose="02020603050405020304" pitchFamily="18" charset="0"/>
                <a:ea typeface="楷体_GB2312" pitchFamily="49" charset="-122"/>
                <a:cs typeface="Arial" panose="020B0604020202020204" pitchFamily="34" charset="0"/>
              </a:rPr>
              <a:t>=010;</a:t>
            </a:r>
            <a:r>
              <a:rPr lang="en-US" altLang="zh-CN" sz="2800" i="1">
                <a:solidFill>
                  <a:srgbClr val="000066"/>
                </a:solidFill>
                <a:latin typeface="Times New Roman" panose="02020603050405020304" pitchFamily="18" charset="0"/>
                <a:ea typeface="楷体_GB2312" pitchFamily="49" charset="-122"/>
                <a:cs typeface="Arial" panose="020B0604020202020204" pitchFamily="34" charset="0"/>
              </a:rPr>
              <a:t>e</a:t>
            </a:r>
            <a:r>
              <a:rPr lang="en-US" altLang="zh-CN" sz="2800">
                <a:solidFill>
                  <a:srgbClr val="000066"/>
                </a:solidFill>
                <a:latin typeface="Times New Roman" panose="02020603050405020304" pitchFamily="18" charset="0"/>
                <a:ea typeface="楷体_GB2312" pitchFamily="49" charset="-122"/>
                <a:cs typeface="Arial" panose="020B0604020202020204" pitchFamily="34" charset="0"/>
              </a:rPr>
              <a:t>=110</a:t>
            </a:r>
          </a:p>
        </p:txBody>
      </p:sp>
      <p:sp>
        <p:nvSpPr>
          <p:cNvPr id="537643" name="Rectangle 43"/>
          <p:cNvSpPr>
            <a:spLocks noChangeArrowheads="1"/>
          </p:cNvSpPr>
          <p:nvPr/>
        </p:nvSpPr>
        <p:spPr bwMode="auto">
          <a:xfrm>
            <a:off x="1243013" y="6040438"/>
            <a:ext cx="7132637" cy="528637"/>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2800" i="1">
                <a:solidFill>
                  <a:srgbClr val="000066"/>
                </a:solidFill>
                <a:latin typeface="Times New Roman" panose="02020603050405020304" pitchFamily="18" charset="0"/>
                <a:ea typeface="楷体_GB2312" pitchFamily="49" charset="-122"/>
                <a:cs typeface="Arial" panose="020B0604020202020204" pitchFamily="34" charset="0"/>
              </a:rPr>
              <a:t>a</a:t>
            </a:r>
            <a:r>
              <a:rPr lang="en-US" altLang="zh-CN" sz="2800">
                <a:solidFill>
                  <a:srgbClr val="000066"/>
                </a:solidFill>
                <a:latin typeface="Times New Roman" panose="02020603050405020304" pitchFamily="18" charset="0"/>
                <a:ea typeface="楷体_GB2312" pitchFamily="49" charset="-122"/>
                <a:cs typeface="Arial" panose="020B0604020202020204" pitchFamily="34" charset="0"/>
              </a:rPr>
              <a:t>=00001;</a:t>
            </a:r>
            <a:r>
              <a:rPr lang="en-US" altLang="zh-CN" sz="2800" i="1">
                <a:solidFill>
                  <a:srgbClr val="000066"/>
                </a:solidFill>
                <a:latin typeface="Times New Roman" panose="02020603050405020304" pitchFamily="18" charset="0"/>
                <a:ea typeface="楷体_GB2312" pitchFamily="49" charset="-122"/>
                <a:cs typeface="Arial" panose="020B0604020202020204" pitchFamily="34" charset="0"/>
              </a:rPr>
              <a:t>b</a:t>
            </a:r>
            <a:r>
              <a:rPr lang="en-US" altLang="zh-CN" sz="2800">
                <a:solidFill>
                  <a:srgbClr val="000066"/>
                </a:solidFill>
                <a:latin typeface="Times New Roman" panose="02020603050405020304" pitchFamily="18" charset="0"/>
                <a:ea typeface="楷体_GB2312" pitchFamily="49" charset="-122"/>
                <a:cs typeface="Arial" panose="020B0604020202020204" pitchFamily="34" charset="0"/>
              </a:rPr>
              <a:t>=00010;</a:t>
            </a:r>
            <a:r>
              <a:rPr lang="en-US" altLang="zh-CN" sz="2800" i="1">
                <a:solidFill>
                  <a:srgbClr val="000066"/>
                </a:solidFill>
                <a:latin typeface="Times New Roman" panose="02020603050405020304" pitchFamily="18" charset="0"/>
                <a:ea typeface="楷体_GB2312" pitchFamily="49" charset="-122"/>
                <a:cs typeface="Arial" panose="020B0604020202020204" pitchFamily="34" charset="0"/>
              </a:rPr>
              <a:t>c</a:t>
            </a:r>
            <a:r>
              <a:rPr lang="en-US" altLang="zh-CN" sz="2800">
                <a:solidFill>
                  <a:srgbClr val="000066"/>
                </a:solidFill>
                <a:latin typeface="Times New Roman" panose="02020603050405020304" pitchFamily="18" charset="0"/>
                <a:ea typeface="楷体_GB2312" pitchFamily="49" charset="-122"/>
                <a:cs typeface="Arial" panose="020B0604020202020204" pitchFamily="34" charset="0"/>
              </a:rPr>
              <a:t>=00100 ;</a:t>
            </a:r>
            <a:r>
              <a:rPr lang="en-US" altLang="zh-CN" sz="2800" i="1">
                <a:solidFill>
                  <a:srgbClr val="000066"/>
                </a:solidFill>
                <a:latin typeface="Times New Roman" panose="02020603050405020304" pitchFamily="18" charset="0"/>
                <a:ea typeface="楷体_GB2312" pitchFamily="49" charset="-122"/>
                <a:cs typeface="Arial" panose="020B0604020202020204" pitchFamily="34" charset="0"/>
              </a:rPr>
              <a:t>d</a:t>
            </a:r>
            <a:r>
              <a:rPr lang="en-US" altLang="zh-CN" sz="2800">
                <a:solidFill>
                  <a:srgbClr val="000066"/>
                </a:solidFill>
                <a:latin typeface="Times New Roman" panose="02020603050405020304" pitchFamily="18" charset="0"/>
                <a:ea typeface="楷体_GB2312" pitchFamily="49" charset="-122"/>
                <a:cs typeface="Arial" panose="020B0604020202020204" pitchFamily="34" charset="0"/>
              </a:rPr>
              <a:t>=01000;</a:t>
            </a:r>
            <a:r>
              <a:rPr lang="en-US" altLang="zh-CN" sz="2800" i="1">
                <a:solidFill>
                  <a:srgbClr val="000066"/>
                </a:solidFill>
                <a:latin typeface="Times New Roman" panose="02020603050405020304" pitchFamily="18" charset="0"/>
                <a:ea typeface="楷体_GB2312" pitchFamily="49" charset="-122"/>
                <a:cs typeface="Arial" panose="020B0604020202020204" pitchFamily="34" charset="0"/>
              </a:rPr>
              <a:t>e</a:t>
            </a:r>
            <a:r>
              <a:rPr lang="en-US" altLang="zh-CN" sz="2800">
                <a:solidFill>
                  <a:srgbClr val="000066"/>
                </a:solidFill>
                <a:latin typeface="Times New Roman" panose="02020603050405020304" pitchFamily="18" charset="0"/>
                <a:ea typeface="楷体_GB2312" pitchFamily="49" charset="-122"/>
                <a:cs typeface="Arial" panose="020B0604020202020204" pitchFamily="34" charset="0"/>
              </a:rPr>
              <a:t>=10000</a:t>
            </a: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537641"/>
                                        </p:tgtEl>
                                        <p:attrNameLst>
                                          <p:attrName>style.visibility</p:attrName>
                                        </p:attrNameLst>
                                      </p:cBhvr>
                                      <p:to>
                                        <p:strVal val="visible"/>
                                      </p:to>
                                    </p:set>
                                    <p:animEffect transition="in" filter="strips(downRight)">
                                      <p:cBhvr>
                                        <p:cTn id="7" dur="500"/>
                                        <p:tgtEl>
                                          <p:spTgt spid="53764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537642"/>
                                        </p:tgtEl>
                                        <p:attrNameLst>
                                          <p:attrName>style.visibility</p:attrName>
                                        </p:attrNameLst>
                                      </p:cBhvr>
                                      <p:to>
                                        <p:strVal val="visible"/>
                                      </p:to>
                                    </p:set>
                                    <p:animEffect transition="in" filter="strips(downRight)">
                                      <p:cBhvr>
                                        <p:cTn id="12" dur="500"/>
                                        <p:tgtEl>
                                          <p:spTgt spid="53764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537643"/>
                                        </p:tgtEl>
                                        <p:attrNameLst>
                                          <p:attrName>style.visibility</p:attrName>
                                        </p:attrNameLst>
                                      </p:cBhvr>
                                      <p:to>
                                        <p:strVal val="visible"/>
                                      </p:to>
                                    </p:set>
                                    <p:animEffect transition="in" filter="strips(downRight)">
                                      <p:cBhvr>
                                        <p:cTn id="17" dur="500"/>
                                        <p:tgtEl>
                                          <p:spTgt spid="5376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7641" grpId="0" animBg="1"/>
      <p:bldP spid="537642" grpId="0" animBg="1"/>
      <p:bldP spid="53764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8627" name="Group 3"/>
          <p:cNvGrpSpPr>
            <a:grpSpLocks/>
          </p:cNvGrpSpPr>
          <p:nvPr/>
        </p:nvGrpSpPr>
        <p:grpSpPr bwMode="auto">
          <a:xfrm>
            <a:off x="773113" y="1924050"/>
            <a:ext cx="7777162" cy="4392613"/>
            <a:chOff x="862" y="1752"/>
            <a:chExt cx="4740" cy="2767"/>
          </a:xfrm>
        </p:grpSpPr>
        <p:graphicFrame>
          <p:nvGraphicFramePr>
            <p:cNvPr id="538628" name="Object 4"/>
            <p:cNvGraphicFramePr>
              <a:graphicFrameLocks noChangeAspect="1"/>
            </p:cNvGraphicFramePr>
            <p:nvPr/>
          </p:nvGraphicFramePr>
          <p:xfrm>
            <a:off x="1549" y="1758"/>
            <a:ext cx="265" cy="289"/>
          </p:xfrm>
          <a:graphic>
            <a:graphicData uri="http://schemas.openxmlformats.org/presentationml/2006/ole">
              <mc:AlternateContent xmlns:mc="http://schemas.openxmlformats.org/markup-compatibility/2006">
                <mc:Choice xmlns:v="urn:schemas-microsoft-com:vml" Requires="v">
                  <p:oleObj spid="_x0000_s539044" name="公式" r:id="rId3" imgW="291960" imgH="317160" progId="Equation.3">
                    <p:embed/>
                  </p:oleObj>
                </mc:Choice>
                <mc:Fallback>
                  <p:oleObj name="公式" r:id="rId3" imgW="291960" imgH="31716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9" y="1758"/>
                          <a:ext cx="265" cy="28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8629" name="Object 5"/>
            <p:cNvGraphicFramePr>
              <a:graphicFrameLocks noChangeAspect="1"/>
            </p:cNvGraphicFramePr>
            <p:nvPr/>
          </p:nvGraphicFramePr>
          <p:xfrm>
            <a:off x="2052" y="1761"/>
            <a:ext cx="238" cy="286"/>
          </p:xfrm>
          <a:graphic>
            <a:graphicData uri="http://schemas.openxmlformats.org/presentationml/2006/ole">
              <mc:AlternateContent xmlns:mc="http://schemas.openxmlformats.org/markup-compatibility/2006">
                <mc:Choice xmlns:v="urn:schemas-microsoft-com:vml" Requires="v">
                  <p:oleObj spid="_x0000_s539045" name="公式" r:id="rId5" imgW="291960" imgH="330120" progId="Equation.3">
                    <p:embed/>
                  </p:oleObj>
                </mc:Choice>
                <mc:Fallback>
                  <p:oleObj name="公式" r:id="rId5" imgW="291960" imgH="33012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2" y="1761"/>
                          <a:ext cx="238" cy="28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8630" name="Object 6"/>
            <p:cNvGraphicFramePr>
              <a:graphicFrameLocks noChangeAspect="1"/>
            </p:cNvGraphicFramePr>
            <p:nvPr/>
          </p:nvGraphicFramePr>
          <p:xfrm>
            <a:off x="2817" y="1767"/>
            <a:ext cx="335" cy="280"/>
          </p:xfrm>
          <a:graphic>
            <a:graphicData uri="http://schemas.openxmlformats.org/presentationml/2006/ole">
              <mc:AlternateContent xmlns:mc="http://schemas.openxmlformats.org/markup-compatibility/2006">
                <mc:Choice xmlns:v="urn:schemas-microsoft-com:vml" Requires="v">
                  <p:oleObj spid="_x0000_s539046" name="公式" r:id="rId7" imgW="393480" imgH="317160" progId="Equation.3">
                    <p:embed/>
                  </p:oleObj>
                </mc:Choice>
                <mc:Fallback>
                  <p:oleObj name="公式" r:id="rId7" imgW="393480" imgH="31716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17" y="1767"/>
                          <a:ext cx="335" cy="2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8631" name="Object 7"/>
            <p:cNvGraphicFramePr>
              <a:graphicFrameLocks noChangeAspect="1"/>
            </p:cNvGraphicFramePr>
            <p:nvPr/>
          </p:nvGraphicFramePr>
          <p:xfrm>
            <a:off x="952" y="1752"/>
            <a:ext cx="283" cy="309"/>
          </p:xfrm>
          <a:graphic>
            <a:graphicData uri="http://schemas.openxmlformats.org/presentationml/2006/ole">
              <mc:AlternateContent xmlns:mc="http://schemas.openxmlformats.org/markup-compatibility/2006">
                <mc:Choice xmlns:v="urn:schemas-microsoft-com:vml" Requires="v">
                  <p:oleObj spid="_x0000_s539047" name="公式" r:id="rId9" imgW="291960" imgH="317160" progId="Equation.3">
                    <p:embed/>
                  </p:oleObj>
                </mc:Choice>
                <mc:Fallback>
                  <p:oleObj name="公式" r:id="rId9" imgW="291960" imgH="317160"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2" y="1752"/>
                          <a:ext cx="283" cy="3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8632" name="Object 8"/>
            <p:cNvGraphicFramePr>
              <a:graphicFrameLocks noChangeAspect="1"/>
            </p:cNvGraphicFramePr>
            <p:nvPr/>
          </p:nvGraphicFramePr>
          <p:xfrm>
            <a:off x="3583" y="1774"/>
            <a:ext cx="363" cy="301"/>
          </p:xfrm>
          <a:graphic>
            <a:graphicData uri="http://schemas.openxmlformats.org/presentationml/2006/ole">
              <mc:AlternateContent xmlns:mc="http://schemas.openxmlformats.org/markup-compatibility/2006">
                <mc:Choice xmlns:v="urn:schemas-microsoft-com:vml" Requires="v">
                  <p:oleObj spid="_x0000_s539048" name="公式" r:id="rId11" imgW="393480" imgH="317160" progId="Equation.3">
                    <p:embed/>
                  </p:oleObj>
                </mc:Choice>
                <mc:Fallback>
                  <p:oleObj name="公式" r:id="rId11" imgW="393480" imgH="317160" progId="Equation.3">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83" y="1774"/>
                          <a:ext cx="363" cy="3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8633" name="Object 9"/>
            <p:cNvGraphicFramePr>
              <a:graphicFrameLocks noChangeAspect="1"/>
            </p:cNvGraphicFramePr>
            <p:nvPr/>
          </p:nvGraphicFramePr>
          <p:xfrm>
            <a:off x="4444" y="1755"/>
            <a:ext cx="341" cy="292"/>
          </p:xfrm>
          <a:graphic>
            <a:graphicData uri="http://schemas.openxmlformats.org/presentationml/2006/ole">
              <mc:AlternateContent xmlns:mc="http://schemas.openxmlformats.org/markup-compatibility/2006">
                <mc:Choice xmlns:v="urn:schemas-microsoft-com:vml" Requires="v">
                  <p:oleObj spid="_x0000_s539049" name="公式" r:id="rId13" imgW="393480" imgH="330120" progId="Equation.3">
                    <p:embed/>
                  </p:oleObj>
                </mc:Choice>
                <mc:Fallback>
                  <p:oleObj name="公式" r:id="rId13" imgW="393480" imgH="330120" progId="Equation.3">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44" y="1755"/>
                          <a:ext cx="341" cy="2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8634" name="Rectangle 10"/>
            <p:cNvSpPr>
              <a:spLocks noChangeArrowheads="1"/>
            </p:cNvSpPr>
            <p:nvPr/>
          </p:nvSpPr>
          <p:spPr bwMode="auto">
            <a:xfrm>
              <a:off x="5219" y="4270"/>
              <a:ext cx="38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538635" name="Rectangle 11"/>
            <p:cNvSpPr>
              <a:spLocks noChangeArrowheads="1"/>
            </p:cNvSpPr>
            <p:nvPr/>
          </p:nvSpPr>
          <p:spPr bwMode="auto">
            <a:xfrm>
              <a:off x="4385" y="4270"/>
              <a:ext cx="83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538636" name="Rectangle 12"/>
            <p:cNvSpPr>
              <a:spLocks noChangeArrowheads="1"/>
            </p:cNvSpPr>
            <p:nvPr/>
          </p:nvSpPr>
          <p:spPr bwMode="auto">
            <a:xfrm>
              <a:off x="3542" y="4270"/>
              <a:ext cx="84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538637" name="Rectangle 13"/>
            <p:cNvSpPr>
              <a:spLocks noChangeArrowheads="1"/>
            </p:cNvSpPr>
            <p:nvPr/>
          </p:nvSpPr>
          <p:spPr bwMode="auto">
            <a:xfrm>
              <a:off x="2802" y="4270"/>
              <a:ext cx="74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38638" name="Rectangle 14"/>
            <p:cNvSpPr>
              <a:spLocks noChangeArrowheads="1"/>
            </p:cNvSpPr>
            <p:nvPr/>
          </p:nvSpPr>
          <p:spPr bwMode="auto">
            <a:xfrm>
              <a:off x="2412" y="4270"/>
              <a:ext cx="39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538639" name="Rectangle 15"/>
            <p:cNvSpPr>
              <a:spLocks noChangeArrowheads="1"/>
            </p:cNvSpPr>
            <p:nvPr/>
          </p:nvSpPr>
          <p:spPr bwMode="auto">
            <a:xfrm>
              <a:off x="1905" y="4270"/>
              <a:ext cx="5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38640" name="Rectangle 16"/>
            <p:cNvSpPr>
              <a:spLocks noChangeArrowheads="1"/>
            </p:cNvSpPr>
            <p:nvPr/>
          </p:nvSpPr>
          <p:spPr bwMode="auto">
            <a:xfrm>
              <a:off x="1384" y="4270"/>
              <a:ext cx="52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38641" name="Rectangle 17"/>
            <p:cNvSpPr>
              <a:spLocks noChangeArrowheads="1"/>
            </p:cNvSpPr>
            <p:nvPr/>
          </p:nvSpPr>
          <p:spPr bwMode="auto">
            <a:xfrm>
              <a:off x="862" y="4270"/>
              <a:ext cx="522"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538642" name="Rectangle 18"/>
            <p:cNvSpPr>
              <a:spLocks noChangeArrowheads="1"/>
            </p:cNvSpPr>
            <p:nvPr/>
          </p:nvSpPr>
          <p:spPr bwMode="auto">
            <a:xfrm>
              <a:off x="5219" y="4021"/>
              <a:ext cx="38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38643" name="Rectangle 19"/>
            <p:cNvSpPr>
              <a:spLocks noChangeArrowheads="1"/>
            </p:cNvSpPr>
            <p:nvPr/>
          </p:nvSpPr>
          <p:spPr bwMode="auto">
            <a:xfrm>
              <a:off x="4385" y="4021"/>
              <a:ext cx="83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38644" name="Rectangle 20"/>
            <p:cNvSpPr>
              <a:spLocks noChangeArrowheads="1"/>
            </p:cNvSpPr>
            <p:nvPr/>
          </p:nvSpPr>
          <p:spPr bwMode="auto">
            <a:xfrm>
              <a:off x="3542" y="4021"/>
              <a:ext cx="84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38645" name="Rectangle 21"/>
            <p:cNvSpPr>
              <a:spLocks noChangeArrowheads="1"/>
            </p:cNvSpPr>
            <p:nvPr/>
          </p:nvSpPr>
          <p:spPr bwMode="auto">
            <a:xfrm>
              <a:off x="2802" y="4021"/>
              <a:ext cx="74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38646" name="Rectangle 22"/>
            <p:cNvSpPr>
              <a:spLocks noChangeArrowheads="1"/>
            </p:cNvSpPr>
            <p:nvPr/>
          </p:nvSpPr>
          <p:spPr bwMode="auto">
            <a:xfrm>
              <a:off x="2412" y="4021"/>
              <a:ext cx="39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38647" name="Rectangle 23"/>
            <p:cNvSpPr>
              <a:spLocks noChangeArrowheads="1"/>
            </p:cNvSpPr>
            <p:nvPr/>
          </p:nvSpPr>
          <p:spPr bwMode="auto">
            <a:xfrm>
              <a:off x="1905" y="4021"/>
              <a:ext cx="5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38648" name="Rectangle 24"/>
            <p:cNvSpPr>
              <a:spLocks noChangeArrowheads="1"/>
            </p:cNvSpPr>
            <p:nvPr/>
          </p:nvSpPr>
          <p:spPr bwMode="auto">
            <a:xfrm>
              <a:off x="1384" y="4021"/>
              <a:ext cx="52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38649" name="Rectangle 25"/>
            <p:cNvSpPr>
              <a:spLocks noChangeArrowheads="1"/>
            </p:cNvSpPr>
            <p:nvPr/>
          </p:nvSpPr>
          <p:spPr bwMode="auto">
            <a:xfrm>
              <a:off x="862" y="4021"/>
              <a:ext cx="522"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538650" name="Rectangle 26"/>
            <p:cNvSpPr>
              <a:spLocks noChangeArrowheads="1"/>
            </p:cNvSpPr>
            <p:nvPr/>
          </p:nvSpPr>
          <p:spPr bwMode="auto">
            <a:xfrm>
              <a:off x="5219" y="3772"/>
              <a:ext cx="38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538651" name="Rectangle 27"/>
            <p:cNvSpPr>
              <a:spLocks noChangeArrowheads="1"/>
            </p:cNvSpPr>
            <p:nvPr/>
          </p:nvSpPr>
          <p:spPr bwMode="auto">
            <a:xfrm>
              <a:off x="4385" y="3772"/>
              <a:ext cx="83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538652" name="Rectangle 28"/>
            <p:cNvSpPr>
              <a:spLocks noChangeArrowheads="1"/>
            </p:cNvSpPr>
            <p:nvPr/>
          </p:nvSpPr>
          <p:spPr bwMode="auto">
            <a:xfrm>
              <a:off x="3542" y="3772"/>
              <a:ext cx="84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538653" name="Rectangle 29"/>
            <p:cNvSpPr>
              <a:spLocks noChangeArrowheads="1"/>
            </p:cNvSpPr>
            <p:nvPr/>
          </p:nvSpPr>
          <p:spPr bwMode="auto">
            <a:xfrm>
              <a:off x="2802" y="3772"/>
              <a:ext cx="74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38654" name="Rectangle 30"/>
            <p:cNvSpPr>
              <a:spLocks noChangeArrowheads="1"/>
            </p:cNvSpPr>
            <p:nvPr/>
          </p:nvSpPr>
          <p:spPr bwMode="auto">
            <a:xfrm>
              <a:off x="2412" y="3772"/>
              <a:ext cx="39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538655" name="Rectangle 31"/>
            <p:cNvSpPr>
              <a:spLocks noChangeArrowheads="1"/>
            </p:cNvSpPr>
            <p:nvPr/>
          </p:nvSpPr>
          <p:spPr bwMode="auto">
            <a:xfrm>
              <a:off x="1905" y="3772"/>
              <a:ext cx="5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538656" name="Rectangle 32"/>
            <p:cNvSpPr>
              <a:spLocks noChangeArrowheads="1"/>
            </p:cNvSpPr>
            <p:nvPr/>
          </p:nvSpPr>
          <p:spPr bwMode="auto">
            <a:xfrm>
              <a:off x="1384" y="3772"/>
              <a:ext cx="52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538657" name="Rectangle 33"/>
            <p:cNvSpPr>
              <a:spLocks noChangeArrowheads="1"/>
            </p:cNvSpPr>
            <p:nvPr/>
          </p:nvSpPr>
          <p:spPr bwMode="auto">
            <a:xfrm>
              <a:off x="862" y="3772"/>
              <a:ext cx="522"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38658" name="Rectangle 34"/>
            <p:cNvSpPr>
              <a:spLocks noChangeArrowheads="1"/>
            </p:cNvSpPr>
            <p:nvPr/>
          </p:nvSpPr>
          <p:spPr bwMode="auto">
            <a:xfrm>
              <a:off x="5219" y="3523"/>
              <a:ext cx="38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38659" name="Rectangle 35"/>
            <p:cNvSpPr>
              <a:spLocks noChangeArrowheads="1"/>
            </p:cNvSpPr>
            <p:nvPr/>
          </p:nvSpPr>
          <p:spPr bwMode="auto">
            <a:xfrm>
              <a:off x="4385" y="3523"/>
              <a:ext cx="83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38660" name="Rectangle 36"/>
            <p:cNvSpPr>
              <a:spLocks noChangeArrowheads="1"/>
            </p:cNvSpPr>
            <p:nvPr/>
          </p:nvSpPr>
          <p:spPr bwMode="auto">
            <a:xfrm>
              <a:off x="3542" y="3523"/>
              <a:ext cx="84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38661" name="Rectangle 37"/>
            <p:cNvSpPr>
              <a:spLocks noChangeArrowheads="1"/>
            </p:cNvSpPr>
            <p:nvPr/>
          </p:nvSpPr>
          <p:spPr bwMode="auto">
            <a:xfrm>
              <a:off x="2802" y="3523"/>
              <a:ext cx="74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538662" name="Rectangle 38"/>
            <p:cNvSpPr>
              <a:spLocks noChangeArrowheads="1"/>
            </p:cNvSpPr>
            <p:nvPr/>
          </p:nvSpPr>
          <p:spPr bwMode="auto">
            <a:xfrm>
              <a:off x="2412" y="3523"/>
              <a:ext cx="39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38663" name="Rectangle 39"/>
            <p:cNvSpPr>
              <a:spLocks noChangeArrowheads="1"/>
            </p:cNvSpPr>
            <p:nvPr/>
          </p:nvSpPr>
          <p:spPr bwMode="auto">
            <a:xfrm>
              <a:off x="1905" y="3523"/>
              <a:ext cx="5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538664" name="Rectangle 40"/>
            <p:cNvSpPr>
              <a:spLocks noChangeArrowheads="1"/>
            </p:cNvSpPr>
            <p:nvPr/>
          </p:nvSpPr>
          <p:spPr bwMode="auto">
            <a:xfrm>
              <a:off x="1384" y="3523"/>
              <a:ext cx="52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538665" name="Rectangle 41"/>
            <p:cNvSpPr>
              <a:spLocks noChangeArrowheads="1"/>
            </p:cNvSpPr>
            <p:nvPr/>
          </p:nvSpPr>
          <p:spPr bwMode="auto">
            <a:xfrm>
              <a:off x="862" y="3523"/>
              <a:ext cx="522"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38666" name="Rectangle 42"/>
            <p:cNvSpPr>
              <a:spLocks noChangeArrowheads="1"/>
            </p:cNvSpPr>
            <p:nvPr/>
          </p:nvSpPr>
          <p:spPr bwMode="auto">
            <a:xfrm>
              <a:off x="5219" y="3274"/>
              <a:ext cx="38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38667" name="Rectangle 43"/>
            <p:cNvSpPr>
              <a:spLocks noChangeArrowheads="1"/>
            </p:cNvSpPr>
            <p:nvPr/>
          </p:nvSpPr>
          <p:spPr bwMode="auto">
            <a:xfrm>
              <a:off x="4385" y="3274"/>
              <a:ext cx="83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538668" name="Rectangle 44"/>
            <p:cNvSpPr>
              <a:spLocks noChangeArrowheads="1"/>
            </p:cNvSpPr>
            <p:nvPr/>
          </p:nvSpPr>
          <p:spPr bwMode="auto">
            <a:xfrm>
              <a:off x="3542" y="3274"/>
              <a:ext cx="84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538669" name="Rectangle 45"/>
            <p:cNvSpPr>
              <a:spLocks noChangeArrowheads="1"/>
            </p:cNvSpPr>
            <p:nvPr/>
          </p:nvSpPr>
          <p:spPr bwMode="auto">
            <a:xfrm>
              <a:off x="2802" y="3274"/>
              <a:ext cx="74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38670" name="Rectangle 46"/>
            <p:cNvSpPr>
              <a:spLocks noChangeArrowheads="1"/>
            </p:cNvSpPr>
            <p:nvPr/>
          </p:nvSpPr>
          <p:spPr bwMode="auto">
            <a:xfrm>
              <a:off x="2412" y="3274"/>
              <a:ext cx="39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538671" name="Rectangle 47"/>
            <p:cNvSpPr>
              <a:spLocks noChangeArrowheads="1"/>
            </p:cNvSpPr>
            <p:nvPr/>
          </p:nvSpPr>
          <p:spPr bwMode="auto">
            <a:xfrm>
              <a:off x="1905" y="3274"/>
              <a:ext cx="5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38672" name="Rectangle 48"/>
            <p:cNvSpPr>
              <a:spLocks noChangeArrowheads="1"/>
            </p:cNvSpPr>
            <p:nvPr/>
          </p:nvSpPr>
          <p:spPr bwMode="auto">
            <a:xfrm>
              <a:off x="1384" y="3274"/>
              <a:ext cx="52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538673" name="Rectangle 49"/>
            <p:cNvSpPr>
              <a:spLocks noChangeArrowheads="1"/>
            </p:cNvSpPr>
            <p:nvPr/>
          </p:nvSpPr>
          <p:spPr bwMode="auto">
            <a:xfrm>
              <a:off x="862" y="3274"/>
              <a:ext cx="522"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38674" name="Rectangle 50"/>
            <p:cNvSpPr>
              <a:spLocks noChangeArrowheads="1"/>
            </p:cNvSpPr>
            <p:nvPr/>
          </p:nvSpPr>
          <p:spPr bwMode="auto">
            <a:xfrm>
              <a:off x="5219" y="3025"/>
              <a:ext cx="38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38675" name="Rectangle 51"/>
            <p:cNvSpPr>
              <a:spLocks noChangeArrowheads="1"/>
            </p:cNvSpPr>
            <p:nvPr/>
          </p:nvSpPr>
          <p:spPr bwMode="auto">
            <a:xfrm>
              <a:off x="4385" y="3025"/>
              <a:ext cx="83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38676" name="Rectangle 52"/>
            <p:cNvSpPr>
              <a:spLocks noChangeArrowheads="1"/>
            </p:cNvSpPr>
            <p:nvPr/>
          </p:nvSpPr>
          <p:spPr bwMode="auto">
            <a:xfrm>
              <a:off x="3542" y="3025"/>
              <a:ext cx="84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38677" name="Rectangle 53"/>
            <p:cNvSpPr>
              <a:spLocks noChangeArrowheads="1"/>
            </p:cNvSpPr>
            <p:nvPr/>
          </p:nvSpPr>
          <p:spPr bwMode="auto">
            <a:xfrm>
              <a:off x="2802" y="3025"/>
              <a:ext cx="74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38678" name="Rectangle 54"/>
            <p:cNvSpPr>
              <a:spLocks noChangeArrowheads="1"/>
            </p:cNvSpPr>
            <p:nvPr/>
          </p:nvSpPr>
          <p:spPr bwMode="auto">
            <a:xfrm>
              <a:off x="2412" y="3025"/>
              <a:ext cx="39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38679" name="Rectangle 55"/>
            <p:cNvSpPr>
              <a:spLocks noChangeArrowheads="1"/>
            </p:cNvSpPr>
            <p:nvPr/>
          </p:nvSpPr>
          <p:spPr bwMode="auto">
            <a:xfrm>
              <a:off x="1905" y="3025"/>
              <a:ext cx="5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38680" name="Rectangle 56"/>
            <p:cNvSpPr>
              <a:spLocks noChangeArrowheads="1"/>
            </p:cNvSpPr>
            <p:nvPr/>
          </p:nvSpPr>
          <p:spPr bwMode="auto">
            <a:xfrm>
              <a:off x="1384" y="3025"/>
              <a:ext cx="52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538681" name="Rectangle 57"/>
            <p:cNvSpPr>
              <a:spLocks noChangeArrowheads="1"/>
            </p:cNvSpPr>
            <p:nvPr/>
          </p:nvSpPr>
          <p:spPr bwMode="auto">
            <a:xfrm>
              <a:off x="862" y="3025"/>
              <a:ext cx="522"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38682" name="Rectangle 58"/>
            <p:cNvSpPr>
              <a:spLocks noChangeArrowheads="1"/>
            </p:cNvSpPr>
            <p:nvPr/>
          </p:nvSpPr>
          <p:spPr bwMode="auto">
            <a:xfrm>
              <a:off x="5219" y="2776"/>
              <a:ext cx="38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38683" name="Rectangle 59"/>
            <p:cNvSpPr>
              <a:spLocks noChangeArrowheads="1"/>
            </p:cNvSpPr>
            <p:nvPr/>
          </p:nvSpPr>
          <p:spPr bwMode="auto">
            <a:xfrm>
              <a:off x="4385" y="2776"/>
              <a:ext cx="83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538684" name="Rectangle 60"/>
            <p:cNvSpPr>
              <a:spLocks noChangeArrowheads="1"/>
            </p:cNvSpPr>
            <p:nvPr/>
          </p:nvSpPr>
          <p:spPr bwMode="auto">
            <a:xfrm>
              <a:off x="3542" y="2776"/>
              <a:ext cx="84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538685" name="Rectangle 61"/>
            <p:cNvSpPr>
              <a:spLocks noChangeArrowheads="1"/>
            </p:cNvSpPr>
            <p:nvPr/>
          </p:nvSpPr>
          <p:spPr bwMode="auto">
            <a:xfrm>
              <a:off x="2802" y="2776"/>
              <a:ext cx="74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38686" name="Rectangle 62"/>
            <p:cNvSpPr>
              <a:spLocks noChangeArrowheads="1"/>
            </p:cNvSpPr>
            <p:nvPr/>
          </p:nvSpPr>
          <p:spPr bwMode="auto">
            <a:xfrm>
              <a:off x="2412" y="2776"/>
              <a:ext cx="39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538687" name="Rectangle 63"/>
            <p:cNvSpPr>
              <a:spLocks noChangeArrowheads="1"/>
            </p:cNvSpPr>
            <p:nvPr/>
          </p:nvSpPr>
          <p:spPr bwMode="auto">
            <a:xfrm>
              <a:off x="1905" y="2776"/>
              <a:ext cx="5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538688" name="Rectangle 64"/>
            <p:cNvSpPr>
              <a:spLocks noChangeArrowheads="1"/>
            </p:cNvSpPr>
            <p:nvPr/>
          </p:nvSpPr>
          <p:spPr bwMode="auto">
            <a:xfrm>
              <a:off x="1384" y="2776"/>
              <a:ext cx="52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38689" name="Rectangle 65"/>
            <p:cNvSpPr>
              <a:spLocks noChangeArrowheads="1"/>
            </p:cNvSpPr>
            <p:nvPr/>
          </p:nvSpPr>
          <p:spPr bwMode="auto">
            <a:xfrm>
              <a:off x="862" y="2776"/>
              <a:ext cx="522"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38690" name="Rectangle 66"/>
            <p:cNvSpPr>
              <a:spLocks noChangeArrowheads="1"/>
            </p:cNvSpPr>
            <p:nvPr/>
          </p:nvSpPr>
          <p:spPr bwMode="auto">
            <a:xfrm>
              <a:off x="5219" y="2527"/>
              <a:ext cx="38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38691" name="Rectangle 67"/>
            <p:cNvSpPr>
              <a:spLocks noChangeArrowheads="1"/>
            </p:cNvSpPr>
            <p:nvPr/>
          </p:nvSpPr>
          <p:spPr bwMode="auto">
            <a:xfrm>
              <a:off x="4385" y="2527"/>
              <a:ext cx="83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38692" name="Rectangle 68"/>
            <p:cNvSpPr>
              <a:spLocks noChangeArrowheads="1"/>
            </p:cNvSpPr>
            <p:nvPr/>
          </p:nvSpPr>
          <p:spPr bwMode="auto">
            <a:xfrm>
              <a:off x="3542" y="2527"/>
              <a:ext cx="84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538693" name="Rectangle 69"/>
            <p:cNvSpPr>
              <a:spLocks noChangeArrowheads="1"/>
            </p:cNvSpPr>
            <p:nvPr/>
          </p:nvSpPr>
          <p:spPr bwMode="auto">
            <a:xfrm>
              <a:off x="2802" y="2527"/>
              <a:ext cx="74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38694" name="Rectangle 70"/>
            <p:cNvSpPr>
              <a:spLocks noChangeArrowheads="1"/>
            </p:cNvSpPr>
            <p:nvPr/>
          </p:nvSpPr>
          <p:spPr bwMode="auto">
            <a:xfrm>
              <a:off x="2412" y="2527"/>
              <a:ext cx="39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38695" name="Rectangle 71"/>
            <p:cNvSpPr>
              <a:spLocks noChangeArrowheads="1"/>
            </p:cNvSpPr>
            <p:nvPr/>
          </p:nvSpPr>
          <p:spPr bwMode="auto">
            <a:xfrm>
              <a:off x="1905" y="2527"/>
              <a:ext cx="5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538696" name="Rectangle 72"/>
            <p:cNvSpPr>
              <a:spLocks noChangeArrowheads="1"/>
            </p:cNvSpPr>
            <p:nvPr/>
          </p:nvSpPr>
          <p:spPr bwMode="auto">
            <a:xfrm>
              <a:off x="1384" y="2527"/>
              <a:ext cx="52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38697" name="Rectangle 73"/>
            <p:cNvSpPr>
              <a:spLocks noChangeArrowheads="1"/>
            </p:cNvSpPr>
            <p:nvPr/>
          </p:nvSpPr>
          <p:spPr bwMode="auto">
            <a:xfrm>
              <a:off x="862" y="2527"/>
              <a:ext cx="522"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38698" name="Rectangle 74"/>
            <p:cNvSpPr>
              <a:spLocks noChangeArrowheads="1"/>
            </p:cNvSpPr>
            <p:nvPr/>
          </p:nvSpPr>
          <p:spPr bwMode="auto">
            <a:xfrm>
              <a:off x="5219" y="2278"/>
              <a:ext cx="38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38699" name="Rectangle 75"/>
            <p:cNvSpPr>
              <a:spLocks noChangeArrowheads="1"/>
            </p:cNvSpPr>
            <p:nvPr/>
          </p:nvSpPr>
          <p:spPr bwMode="auto">
            <a:xfrm>
              <a:off x="4385" y="2278"/>
              <a:ext cx="83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538700" name="Rectangle 76"/>
            <p:cNvSpPr>
              <a:spLocks noChangeArrowheads="1"/>
            </p:cNvSpPr>
            <p:nvPr/>
          </p:nvSpPr>
          <p:spPr bwMode="auto">
            <a:xfrm>
              <a:off x="3542" y="2278"/>
              <a:ext cx="84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38701" name="Rectangle 77"/>
            <p:cNvSpPr>
              <a:spLocks noChangeArrowheads="1"/>
            </p:cNvSpPr>
            <p:nvPr/>
          </p:nvSpPr>
          <p:spPr bwMode="auto">
            <a:xfrm>
              <a:off x="2802" y="2278"/>
              <a:ext cx="74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38702" name="Rectangle 78"/>
            <p:cNvSpPr>
              <a:spLocks noChangeArrowheads="1"/>
            </p:cNvSpPr>
            <p:nvPr/>
          </p:nvSpPr>
          <p:spPr bwMode="auto">
            <a:xfrm>
              <a:off x="2412" y="2278"/>
              <a:ext cx="39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b="0">
                <a:latin typeface="Arial" panose="020B0604020202020204" pitchFamily="34" charset="0"/>
              </a:endParaRPr>
            </a:p>
          </p:txBody>
        </p:sp>
        <p:sp>
          <p:nvSpPr>
            <p:cNvPr id="538703" name="Rectangle 79"/>
            <p:cNvSpPr>
              <a:spLocks noChangeArrowheads="1"/>
            </p:cNvSpPr>
            <p:nvPr/>
          </p:nvSpPr>
          <p:spPr bwMode="auto">
            <a:xfrm>
              <a:off x="1905" y="2278"/>
              <a:ext cx="5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38704" name="Rectangle 80"/>
            <p:cNvSpPr>
              <a:spLocks noChangeArrowheads="1"/>
            </p:cNvSpPr>
            <p:nvPr/>
          </p:nvSpPr>
          <p:spPr bwMode="auto">
            <a:xfrm>
              <a:off x="1384" y="2278"/>
              <a:ext cx="52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38705" name="Rectangle 81"/>
            <p:cNvSpPr>
              <a:spLocks noChangeArrowheads="1"/>
            </p:cNvSpPr>
            <p:nvPr/>
          </p:nvSpPr>
          <p:spPr bwMode="auto">
            <a:xfrm>
              <a:off x="862" y="2278"/>
              <a:ext cx="522"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38706" name="Rectangle 82"/>
            <p:cNvSpPr>
              <a:spLocks noChangeArrowheads="1"/>
            </p:cNvSpPr>
            <p:nvPr/>
          </p:nvSpPr>
          <p:spPr bwMode="auto">
            <a:xfrm>
              <a:off x="5219" y="2029"/>
              <a:ext cx="38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38707" name="Rectangle 83"/>
            <p:cNvSpPr>
              <a:spLocks noChangeArrowheads="1"/>
            </p:cNvSpPr>
            <p:nvPr/>
          </p:nvSpPr>
          <p:spPr bwMode="auto">
            <a:xfrm>
              <a:off x="4385" y="2029"/>
              <a:ext cx="83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38708" name="Rectangle 84"/>
            <p:cNvSpPr>
              <a:spLocks noChangeArrowheads="1"/>
            </p:cNvSpPr>
            <p:nvPr/>
          </p:nvSpPr>
          <p:spPr bwMode="auto">
            <a:xfrm>
              <a:off x="3542" y="2029"/>
              <a:ext cx="84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38709" name="Rectangle 85"/>
            <p:cNvSpPr>
              <a:spLocks noChangeArrowheads="1"/>
            </p:cNvSpPr>
            <p:nvPr/>
          </p:nvSpPr>
          <p:spPr bwMode="auto">
            <a:xfrm>
              <a:off x="2802" y="2029"/>
              <a:ext cx="74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38710" name="Rectangle 86"/>
            <p:cNvSpPr>
              <a:spLocks noChangeArrowheads="1"/>
            </p:cNvSpPr>
            <p:nvPr/>
          </p:nvSpPr>
          <p:spPr bwMode="auto">
            <a:xfrm>
              <a:off x="2412" y="2029"/>
              <a:ext cx="39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38711" name="Rectangle 87"/>
            <p:cNvSpPr>
              <a:spLocks noChangeArrowheads="1"/>
            </p:cNvSpPr>
            <p:nvPr/>
          </p:nvSpPr>
          <p:spPr bwMode="auto">
            <a:xfrm>
              <a:off x="1905" y="2029"/>
              <a:ext cx="5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38712" name="Rectangle 88"/>
            <p:cNvSpPr>
              <a:spLocks noChangeArrowheads="1"/>
            </p:cNvSpPr>
            <p:nvPr/>
          </p:nvSpPr>
          <p:spPr bwMode="auto">
            <a:xfrm>
              <a:off x="1384" y="2029"/>
              <a:ext cx="52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38713" name="Rectangle 89"/>
            <p:cNvSpPr>
              <a:spLocks noChangeArrowheads="1"/>
            </p:cNvSpPr>
            <p:nvPr/>
          </p:nvSpPr>
          <p:spPr bwMode="auto">
            <a:xfrm>
              <a:off x="862" y="2029"/>
              <a:ext cx="522"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b="0">
                <a:latin typeface="Arial" panose="020B0604020202020204" pitchFamily="34" charset="0"/>
              </a:endParaRPr>
            </a:p>
          </p:txBody>
        </p:sp>
        <p:sp>
          <p:nvSpPr>
            <p:cNvPr id="538714" name="Rectangle 90"/>
            <p:cNvSpPr>
              <a:spLocks noChangeArrowheads="1"/>
            </p:cNvSpPr>
            <p:nvPr/>
          </p:nvSpPr>
          <p:spPr bwMode="auto">
            <a:xfrm>
              <a:off x="5219" y="1778"/>
              <a:ext cx="383"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r>
                <a:rPr lang="en-US" altLang="zh-CN" sz="2000" b="0" i="1">
                  <a:latin typeface="Times New Roman" panose="02020603050405020304" pitchFamily="18" charset="0"/>
                  <a:cs typeface="Times New Roman" panose="02020603050405020304" pitchFamily="18" charset="0"/>
                </a:rPr>
                <a:t>Y</a:t>
              </a:r>
            </a:p>
          </p:txBody>
        </p:sp>
        <p:sp>
          <p:nvSpPr>
            <p:cNvPr id="538715" name="Rectangle 91"/>
            <p:cNvSpPr>
              <a:spLocks noChangeArrowheads="1"/>
            </p:cNvSpPr>
            <p:nvPr/>
          </p:nvSpPr>
          <p:spPr bwMode="auto">
            <a:xfrm>
              <a:off x="4385" y="1778"/>
              <a:ext cx="834"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b="0">
                  <a:latin typeface="Times New Roman" panose="02020603050405020304" pitchFamily="18" charset="0"/>
                  <a:cs typeface="Times New Roman" panose="02020603050405020304" pitchFamily="18" charset="0"/>
                </a:rPr>
                <a:t>         (</a:t>
              </a:r>
              <a:r>
                <a:rPr lang="en-US" altLang="zh-CN" sz="2000" b="0" i="1">
                  <a:latin typeface="Times New Roman" panose="02020603050405020304" pitchFamily="18" charset="0"/>
                  <a:cs typeface="Times New Roman" panose="02020603050405020304" pitchFamily="18" charset="0"/>
                </a:rPr>
                <a:t>D</a:t>
              </a:r>
              <a:r>
                <a:rPr lang="en-US" altLang="zh-CN" sz="2000" b="0" baseline="-30000">
                  <a:latin typeface="Times New Roman" panose="02020603050405020304" pitchFamily="18" charset="0"/>
                  <a:cs typeface="Times New Roman" panose="02020603050405020304" pitchFamily="18" charset="0"/>
                </a:rPr>
                <a:t>0</a:t>
              </a:r>
              <a:r>
                <a:rPr lang="en-US" altLang="zh-CN" sz="2000" b="0">
                  <a:latin typeface="Times New Roman" panose="02020603050405020304" pitchFamily="18" charset="0"/>
                  <a:cs typeface="Times New Roman" panose="02020603050405020304" pitchFamily="18" charset="0"/>
                </a:rPr>
                <a:t>)</a:t>
              </a:r>
              <a:endParaRPr lang="en-US" altLang="zh-CN" sz="2000" b="0">
                <a:latin typeface="Arial" panose="020B0604020202020204" pitchFamily="34" charset="0"/>
              </a:endParaRPr>
            </a:p>
          </p:txBody>
        </p:sp>
        <p:sp>
          <p:nvSpPr>
            <p:cNvPr id="538716" name="Rectangle 92"/>
            <p:cNvSpPr>
              <a:spLocks noChangeArrowheads="1"/>
            </p:cNvSpPr>
            <p:nvPr/>
          </p:nvSpPr>
          <p:spPr bwMode="auto">
            <a:xfrm>
              <a:off x="3542" y="1778"/>
              <a:ext cx="843"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b="0">
                  <a:latin typeface="Times New Roman" panose="02020603050405020304" pitchFamily="18" charset="0"/>
                  <a:cs typeface="Times New Roman" panose="02020603050405020304" pitchFamily="18" charset="0"/>
                </a:rPr>
                <a:t>        (</a:t>
              </a:r>
              <a:r>
                <a:rPr lang="en-US" altLang="zh-CN" sz="2000" b="0" i="1">
                  <a:latin typeface="Times New Roman" panose="02020603050405020304" pitchFamily="18" charset="0"/>
                  <a:cs typeface="Times New Roman" panose="02020603050405020304" pitchFamily="18" charset="0"/>
                </a:rPr>
                <a:t>D</a:t>
              </a:r>
              <a:r>
                <a:rPr lang="en-US" altLang="zh-CN" sz="2000" b="0" baseline="-30000">
                  <a:latin typeface="Times New Roman" panose="02020603050405020304" pitchFamily="18" charset="0"/>
                  <a:cs typeface="Times New Roman" panose="02020603050405020304" pitchFamily="18" charset="0"/>
                </a:rPr>
                <a:t>1</a:t>
              </a:r>
              <a:r>
                <a:rPr lang="en-US" altLang="zh-CN" sz="2000" b="0">
                  <a:latin typeface="Times New Roman" panose="02020603050405020304" pitchFamily="18" charset="0"/>
                  <a:cs typeface="Times New Roman" panose="02020603050405020304" pitchFamily="18" charset="0"/>
                </a:rPr>
                <a:t>)</a:t>
              </a:r>
              <a:endParaRPr lang="en-US" altLang="zh-CN" sz="2000" b="0">
                <a:latin typeface="Arial" panose="020B0604020202020204" pitchFamily="34" charset="0"/>
              </a:endParaRPr>
            </a:p>
          </p:txBody>
        </p:sp>
        <p:sp>
          <p:nvSpPr>
            <p:cNvPr id="538717" name="Rectangle 93"/>
            <p:cNvSpPr>
              <a:spLocks noChangeArrowheads="1"/>
            </p:cNvSpPr>
            <p:nvPr/>
          </p:nvSpPr>
          <p:spPr bwMode="auto">
            <a:xfrm>
              <a:off x="2802" y="1778"/>
              <a:ext cx="740"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b="0">
                  <a:latin typeface="Times New Roman" panose="02020603050405020304" pitchFamily="18" charset="0"/>
                  <a:cs typeface="Times New Roman" panose="02020603050405020304" pitchFamily="18" charset="0"/>
                </a:rPr>
                <a:t>     (</a:t>
              </a:r>
              <a:r>
                <a:rPr lang="en-US" altLang="zh-CN" sz="2000" b="0" i="1">
                  <a:latin typeface="Times New Roman" panose="02020603050405020304" pitchFamily="18" charset="0"/>
                  <a:cs typeface="Times New Roman" panose="02020603050405020304" pitchFamily="18" charset="0"/>
                </a:rPr>
                <a:t>D</a:t>
              </a:r>
              <a:r>
                <a:rPr lang="en-US" altLang="zh-CN" sz="2000" b="0" baseline="-30000">
                  <a:latin typeface="Times New Roman" panose="02020603050405020304" pitchFamily="18" charset="0"/>
                  <a:cs typeface="Times New Roman" panose="02020603050405020304" pitchFamily="18" charset="0"/>
                </a:rPr>
                <a:t>2</a:t>
              </a:r>
              <a:r>
                <a:rPr lang="en-US" altLang="zh-CN" sz="2000" b="0">
                  <a:latin typeface="Times New Roman" panose="02020603050405020304" pitchFamily="18" charset="0"/>
                  <a:cs typeface="Times New Roman" panose="02020603050405020304" pitchFamily="18" charset="0"/>
                </a:rPr>
                <a:t>)</a:t>
              </a:r>
              <a:endParaRPr lang="en-US" altLang="zh-CN" sz="2000" b="0">
                <a:latin typeface="Arial" panose="020B0604020202020204" pitchFamily="34" charset="0"/>
              </a:endParaRPr>
            </a:p>
          </p:txBody>
        </p:sp>
        <p:sp>
          <p:nvSpPr>
            <p:cNvPr id="538718" name="Rectangle 94"/>
            <p:cNvSpPr>
              <a:spLocks noChangeArrowheads="1"/>
            </p:cNvSpPr>
            <p:nvPr/>
          </p:nvSpPr>
          <p:spPr bwMode="auto">
            <a:xfrm>
              <a:off x="2412" y="1778"/>
              <a:ext cx="390"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r>
                <a:rPr lang="en-US" altLang="zh-CN" sz="2000" b="0" i="1">
                  <a:latin typeface="Times New Roman" panose="02020603050405020304" pitchFamily="18" charset="0"/>
                  <a:cs typeface="Times New Roman" panose="02020603050405020304" pitchFamily="18" charset="0"/>
                </a:rPr>
                <a:t>A</a:t>
              </a:r>
            </a:p>
          </p:txBody>
        </p:sp>
        <p:sp>
          <p:nvSpPr>
            <p:cNvPr id="538719" name="Rectangle 95"/>
            <p:cNvSpPr>
              <a:spLocks noChangeArrowheads="1"/>
            </p:cNvSpPr>
            <p:nvPr/>
          </p:nvSpPr>
          <p:spPr bwMode="auto">
            <a:xfrm>
              <a:off x="1905" y="1778"/>
              <a:ext cx="507"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buFont typeface="Wingdings" panose="05000000000000000000" pitchFamily="2" charset="2"/>
                <a:buNone/>
              </a:pPr>
              <a:endParaRPr lang="en-GB" altLang="zh-CN" sz="2000"/>
            </a:p>
          </p:txBody>
        </p:sp>
        <p:sp>
          <p:nvSpPr>
            <p:cNvPr id="538720" name="Rectangle 96"/>
            <p:cNvSpPr>
              <a:spLocks noChangeArrowheads="1"/>
            </p:cNvSpPr>
            <p:nvPr/>
          </p:nvSpPr>
          <p:spPr bwMode="auto">
            <a:xfrm>
              <a:off x="1384" y="1778"/>
              <a:ext cx="521"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buFont typeface="Wingdings" panose="05000000000000000000" pitchFamily="2" charset="2"/>
                <a:buNone/>
              </a:pPr>
              <a:endParaRPr lang="en-GB" altLang="zh-CN" sz="2000"/>
            </a:p>
          </p:txBody>
        </p:sp>
        <p:sp>
          <p:nvSpPr>
            <p:cNvPr id="538721" name="Rectangle 97"/>
            <p:cNvSpPr>
              <a:spLocks noChangeArrowheads="1"/>
            </p:cNvSpPr>
            <p:nvPr/>
          </p:nvSpPr>
          <p:spPr bwMode="auto">
            <a:xfrm>
              <a:off x="862" y="1778"/>
              <a:ext cx="522"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buFont typeface="Wingdings" panose="05000000000000000000" pitchFamily="2" charset="2"/>
                <a:buNone/>
              </a:pPr>
              <a:endParaRPr lang="en-GB" altLang="zh-CN" sz="2000"/>
            </a:p>
          </p:txBody>
        </p:sp>
        <p:sp>
          <p:nvSpPr>
            <p:cNvPr id="538722" name="Line 98"/>
            <p:cNvSpPr>
              <a:spLocks noChangeShapeType="1"/>
            </p:cNvSpPr>
            <p:nvPr/>
          </p:nvSpPr>
          <p:spPr bwMode="auto">
            <a:xfrm>
              <a:off x="862" y="1778"/>
              <a:ext cx="4740"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8723" name="Line 99"/>
            <p:cNvSpPr>
              <a:spLocks noChangeShapeType="1"/>
            </p:cNvSpPr>
            <p:nvPr/>
          </p:nvSpPr>
          <p:spPr bwMode="auto">
            <a:xfrm>
              <a:off x="862" y="4519"/>
              <a:ext cx="4740"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8724" name="Line 100"/>
            <p:cNvSpPr>
              <a:spLocks noChangeShapeType="1"/>
            </p:cNvSpPr>
            <p:nvPr/>
          </p:nvSpPr>
          <p:spPr bwMode="auto">
            <a:xfrm>
              <a:off x="862" y="1778"/>
              <a:ext cx="0" cy="2741"/>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8725" name="Line 101"/>
            <p:cNvSpPr>
              <a:spLocks noChangeShapeType="1"/>
            </p:cNvSpPr>
            <p:nvPr/>
          </p:nvSpPr>
          <p:spPr bwMode="auto">
            <a:xfrm>
              <a:off x="5602" y="1778"/>
              <a:ext cx="0" cy="2741"/>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8726" name="Line 102"/>
            <p:cNvSpPr>
              <a:spLocks noChangeShapeType="1"/>
            </p:cNvSpPr>
            <p:nvPr/>
          </p:nvSpPr>
          <p:spPr bwMode="auto">
            <a:xfrm>
              <a:off x="862" y="2029"/>
              <a:ext cx="474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8727" name="Line 103"/>
            <p:cNvSpPr>
              <a:spLocks noChangeShapeType="1"/>
            </p:cNvSpPr>
            <p:nvPr/>
          </p:nvSpPr>
          <p:spPr bwMode="auto">
            <a:xfrm>
              <a:off x="1384" y="1778"/>
              <a:ext cx="0" cy="2741"/>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8728" name="Line 104"/>
            <p:cNvSpPr>
              <a:spLocks noChangeShapeType="1"/>
            </p:cNvSpPr>
            <p:nvPr/>
          </p:nvSpPr>
          <p:spPr bwMode="auto">
            <a:xfrm>
              <a:off x="1905" y="1778"/>
              <a:ext cx="0" cy="2741"/>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8729" name="Line 105"/>
            <p:cNvSpPr>
              <a:spLocks noChangeShapeType="1"/>
            </p:cNvSpPr>
            <p:nvPr/>
          </p:nvSpPr>
          <p:spPr bwMode="auto">
            <a:xfrm>
              <a:off x="2412" y="1778"/>
              <a:ext cx="0" cy="2741"/>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8730" name="Line 106"/>
            <p:cNvSpPr>
              <a:spLocks noChangeShapeType="1"/>
            </p:cNvSpPr>
            <p:nvPr/>
          </p:nvSpPr>
          <p:spPr bwMode="auto">
            <a:xfrm>
              <a:off x="2802" y="1778"/>
              <a:ext cx="0" cy="2741"/>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8731" name="Line 107"/>
            <p:cNvSpPr>
              <a:spLocks noChangeShapeType="1"/>
            </p:cNvSpPr>
            <p:nvPr/>
          </p:nvSpPr>
          <p:spPr bwMode="auto">
            <a:xfrm>
              <a:off x="3542" y="1778"/>
              <a:ext cx="0" cy="2741"/>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8732" name="Line 108"/>
            <p:cNvSpPr>
              <a:spLocks noChangeShapeType="1"/>
            </p:cNvSpPr>
            <p:nvPr/>
          </p:nvSpPr>
          <p:spPr bwMode="auto">
            <a:xfrm>
              <a:off x="4385" y="1778"/>
              <a:ext cx="0" cy="2741"/>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8733" name="Line 109"/>
            <p:cNvSpPr>
              <a:spLocks noChangeShapeType="1"/>
            </p:cNvSpPr>
            <p:nvPr/>
          </p:nvSpPr>
          <p:spPr bwMode="auto">
            <a:xfrm>
              <a:off x="5219" y="1778"/>
              <a:ext cx="0" cy="2741"/>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8734" name="Line 110"/>
            <p:cNvSpPr>
              <a:spLocks noChangeShapeType="1"/>
            </p:cNvSpPr>
            <p:nvPr/>
          </p:nvSpPr>
          <p:spPr bwMode="auto">
            <a:xfrm>
              <a:off x="862" y="2278"/>
              <a:ext cx="474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8735" name="Line 111"/>
            <p:cNvSpPr>
              <a:spLocks noChangeShapeType="1"/>
            </p:cNvSpPr>
            <p:nvPr/>
          </p:nvSpPr>
          <p:spPr bwMode="auto">
            <a:xfrm>
              <a:off x="862" y="2527"/>
              <a:ext cx="474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8736" name="Line 112"/>
            <p:cNvSpPr>
              <a:spLocks noChangeShapeType="1"/>
            </p:cNvSpPr>
            <p:nvPr/>
          </p:nvSpPr>
          <p:spPr bwMode="auto">
            <a:xfrm>
              <a:off x="862" y="2776"/>
              <a:ext cx="474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8737" name="Line 113"/>
            <p:cNvSpPr>
              <a:spLocks noChangeShapeType="1"/>
            </p:cNvSpPr>
            <p:nvPr/>
          </p:nvSpPr>
          <p:spPr bwMode="auto">
            <a:xfrm>
              <a:off x="862" y="3025"/>
              <a:ext cx="474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8738" name="Line 114"/>
            <p:cNvSpPr>
              <a:spLocks noChangeShapeType="1"/>
            </p:cNvSpPr>
            <p:nvPr/>
          </p:nvSpPr>
          <p:spPr bwMode="auto">
            <a:xfrm>
              <a:off x="862" y="3274"/>
              <a:ext cx="474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8739" name="Line 115"/>
            <p:cNvSpPr>
              <a:spLocks noChangeShapeType="1"/>
            </p:cNvSpPr>
            <p:nvPr/>
          </p:nvSpPr>
          <p:spPr bwMode="auto">
            <a:xfrm>
              <a:off x="862" y="3523"/>
              <a:ext cx="474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8740" name="Line 116"/>
            <p:cNvSpPr>
              <a:spLocks noChangeShapeType="1"/>
            </p:cNvSpPr>
            <p:nvPr/>
          </p:nvSpPr>
          <p:spPr bwMode="auto">
            <a:xfrm>
              <a:off x="862" y="3772"/>
              <a:ext cx="474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8741" name="Line 117"/>
            <p:cNvSpPr>
              <a:spLocks noChangeShapeType="1"/>
            </p:cNvSpPr>
            <p:nvPr/>
          </p:nvSpPr>
          <p:spPr bwMode="auto">
            <a:xfrm>
              <a:off x="862" y="4021"/>
              <a:ext cx="474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8742" name="Line 118"/>
            <p:cNvSpPr>
              <a:spLocks noChangeShapeType="1"/>
            </p:cNvSpPr>
            <p:nvPr/>
          </p:nvSpPr>
          <p:spPr bwMode="auto">
            <a:xfrm>
              <a:off x="862" y="4270"/>
              <a:ext cx="4740"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538743" name="Rectangle 119"/>
          <p:cNvSpPr>
            <a:spLocks noChangeArrowheads="1"/>
          </p:cNvSpPr>
          <p:nvPr/>
        </p:nvSpPr>
        <p:spPr bwMode="auto">
          <a:xfrm>
            <a:off x="1331913" y="657225"/>
            <a:ext cx="35861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a:solidFill>
                  <a:srgbClr val="000066"/>
                </a:solidFill>
                <a:latin typeface="Arial" panose="020B0604020202020204" pitchFamily="34" charset="0"/>
                <a:ea typeface="楷体_GB2312" pitchFamily="49" charset="-122"/>
                <a:cs typeface="Arial" panose="020B0604020202020204" pitchFamily="34" charset="0"/>
              </a:rPr>
              <a:t>4. </a:t>
            </a:r>
            <a:r>
              <a:rPr lang="zh-CN" altLang="en-US">
                <a:solidFill>
                  <a:srgbClr val="000066"/>
                </a:solidFill>
                <a:latin typeface="Arial" panose="020B0604020202020204" pitchFamily="34" charset="0"/>
                <a:ea typeface="楷体_GB2312" pitchFamily="49" charset="-122"/>
                <a:cs typeface="Arial" panose="020B0604020202020204" pitchFamily="34" charset="0"/>
              </a:rPr>
              <a:t>求激励方程、输出方程</a:t>
            </a:r>
          </a:p>
        </p:txBody>
      </p:sp>
    </p:spTree>
  </p:cSld>
  <p:clrMapOvr>
    <a:masterClrMapping/>
  </p:clrMapOvr>
  <p:transition spd="med">
    <p:random/>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39650" name="Object 2"/>
          <p:cNvGraphicFramePr>
            <a:graphicFrameLocks noChangeAspect="1"/>
          </p:cNvGraphicFramePr>
          <p:nvPr/>
        </p:nvGraphicFramePr>
        <p:xfrm>
          <a:off x="3275013" y="908050"/>
          <a:ext cx="5868987" cy="5651500"/>
        </p:xfrm>
        <a:graphic>
          <a:graphicData uri="http://schemas.openxmlformats.org/presentationml/2006/ole">
            <mc:AlternateContent xmlns:mc="http://schemas.openxmlformats.org/markup-compatibility/2006">
              <mc:Choice xmlns:v="urn:schemas-microsoft-com:vml" Requires="v">
                <p:oleObj spid="_x0000_s539907" name="图片" r:id="rId3" imgW="3629160" imgH="3505320" progId="Word.Picture.8">
                  <p:embed/>
                </p:oleObj>
              </mc:Choice>
              <mc:Fallback>
                <p:oleObj name="图片" r:id="rId3" imgW="3629160" imgH="3505320" progId="Word.Picture.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5013" y="908050"/>
                        <a:ext cx="5868987" cy="5651500"/>
                      </a:xfrm>
                      <a:prstGeom prst="rect">
                        <a:avLst/>
                      </a:prstGeom>
                      <a:solidFill>
                        <a:schemeClr val="bg1"/>
                      </a:solidFill>
                    </p:spPr>
                  </p:pic>
                </p:oleObj>
              </mc:Fallback>
            </mc:AlternateContent>
          </a:graphicData>
        </a:graphic>
      </p:graphicFrame>
      <p:graphicFrame>
        <p:nvGraphicFramePr>
          <p:cNvPr id="539651" name="Object 3"/>
          <p:cNvGraphicFramePr>
            <a:graphicFrameLocks noChangeAspect="1"/>
          </p:cNvGraphicFramePr>
          <p:nvPr/>
        </p:nvGraphicFramePr>
        <p:xfrm>
          <a:off x="257175" y="2236788"/>
          <a:ext cx="1866900" cy="519112"/>
        </p:xfrm>
        <a:graphic>
          <a:graphicData uri="http://schemas.openxmlformats.org/presentationml/2006/ole">
            <mc:AlternateContent xmlns:mc="http://schemas.openxmlformats.org/markup-compatibility/2006">
              <mc:Choice xmlns:v="urn:schemas-microsoft-com:vml" Requires="v">
                <p:oleObj spid="_x0000_s539908" name="Equation" r:id="rId5" imgW="812520" imgH="253800" progId="Equation.DSMT4">
                  <p:embed/>
                </p:oleObj>
              </mc:Choice>
              <mc:Fallback>
                <p:oleObj name="Equation" r:id="rId5" imgW="812520" imgH="2538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175" y="2236788"/>
                        <a:ext cx="1866900" cy="519112"/>
                      </a:xfrm>
                      <a:prstGeom prst="rect">
                        <a:avLst/>
                      </a:prstGeom>
                      <a:solidFill>
                        <a:schemeClr val="bg1">
                          <a:alpha val="0"/>
                        </a:schemeClr>
                      </a:solidFill>
                    </p:spPr>
                  </p:pic>
                </p:oleObj>
              </mc:Fallback>
            </mc:AlternateContent>
          </a:graphicData>
        </a:graphic>
      </p:graphicFrame>
      <p:graphicFrame>
        <p:nvGraphicFramePr>
          <p:cNvPr id="539652" name="Object 4"/>
          <p:cNvGraphicFramePr>
            <a:graphicFrameLocks noChangeAspect="1"/>
          </p:cNvGraphicFramePr>
          <p:nvPr/>
        </p:nvGraphicFramePr>
        <p:xfrm>
          <a:off x="257175" y="2998788"/>
          <a:ext cx="3240088" cy="588962"/>
        </p:xfrm>
        <a:graphic>
          <a:graphicData uri="http://schemas.openxmlformats.org/presentationml/2006/ole">
            <mc:AlternateContent xmlns:mc="http://schemas.openxmlformats.org/markup-compatibility/2006">
              <mc:Choice xmlns:v="urn:schemas-microsoft-com:vml" Requires="v">
                <p:oleObj spid="_x0000_s539909" name="Equation" r:id="rId7" imgW="1536480" imgH="279360" progId="Equation.DSMT4">
                  <p:embed/>
                </p:oleObj>
              </mc:Choice>
              <mc:Fallback>
                <p:oleObj name="Equation" r:id="rId7" imgW="1536480" imgH="27936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7175" y="2998788"/>
                        <a:ext cx="3240088" cy="588962"/>
                      </a:xfrm>
                      <a:prstGeom prst="rect">
                        <a:avLst/>
                      </a:prstGeom>
                      <a:solidFill>
                        <a:schemeClr val="bg1">
                          <a:alpha val="0"/>
                        </a:schemeClr>
                      </a:solidFill>
                    </p:spPr>
                  </p:pic>
                </p:oleObj>
              </mc:Fallback>
            </mc:AlternateContent>
          </a:graphicData>
        </a:graphic>
      </p:graphicFrame>
      <p:graphicFrame>
        <p:nvGraphicFramePr>
          <p:cNvPr id="539653" name="Object 5"/>
          <p:cNvGraphicFramePr>
            <a:graphicFrameLocks noChangeAspect="1"/>
          </p:cNvGraphicFramePr>
          <p:nvPr/>
        </p:nvGraphicFramePr>
        <p:xfrm>
          <a:off x="257175" y="4529138"/>
          <a:ext cx="1993900" cy="455612"/>
        </p:xfrm>
        <a:graphic>
          <a:graphicData uri="http://schemas.openxmlformats.org/presentationml/2006/ole">
            <mc:AlternateContent xmlns:mc="http://schemas.openxmlformats.org/markup-compatibility/2006">
              <mc:Choice xmlns:v="urn:schemas-microsoft-com:vml" Requires="v">
                <p:oleObj spid="_x0000_s539910" name="Equation" r:id="rId9" imgW="1054080" imgH="241200" progId="Equation.DSMT4">
                  <p:embed/>
                </p:oleObj>
              </mc:Choice>
              <mc:Fallback>
                <p:oleObj name="Equation" r:id="rId9" imgW="1054080" imgH="241200"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7175" y="4529138"/>
                        <a:ext cx="1993900" cy="455612"/>
                      </a:xfrm>
                      <a:prstGeom prst="rect">
                        <a:avLst/>
                      </a:prstGeom>
                      <a:solidFill>
                        <a:srgbClr val="FFFFFF">
                          <a:alpha val="0"/>
                        </a:srgbClr>
                      </a:solidFill>
                    </p:spPr>
                  </p:pic>
                </p:oleObj>
              </mc:Fallback>
            </mc:AlternateContent>
          </a:graphicData>
        </a:graphic>
      </p:graphicFrame>
      <p:graphicFrame>
        <p:nvGraphicFramePr>
          <p:cNvPr id="539654" name="Object 6"/>
          <p:cNvGraphicFramePr>
            <a:graphicFrameLocks noChangeAspect="1"/>
          </p:cNvGraphicFramePr>
          <p:nvPr/>
        </p:nvGraphicFramePr>
        <p:xfrm>
          <a:off x="257175" y="3832225"/>
          <a:ext cx="925513" cy="452438"/>
        </p:xfrm>
        <a:graphic>
          <a:graphicData uri="http://schemas.openxmlformats.org/presentationml/2006/ole">
            <mc:AlternateContent xmlns:mc="http://schemas.openxmlformats.org/markup-compatibility/2006">
              <mc:Choice xmlns:v="urn:schemas-microsoft-com:vml" Requires="v">
                <p:oleObj spid="_x0000_s539911" name="Equation" r:id="rId11" imgW="469800" imgH="228600" progId="Equation.DSMT4">
                  <p:embed/>
                </p:oleObj>
              </mc:Choice>
              <mc:Fallback>
                <p:oleObj name="Equation" r:id="rId11" imgW="469800" imgH="228600" progId="Equation.DSMT4">
                  <p:embed/>
                  <p:pic>
                    <p:nvPicPr>
                      <p:cNvPr id="0"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7175" y="3832225"/>
                        <a:ext cx="925513" cy="452438"/>
                      </a:xfrm>
                      <a:prstGeom prst="rect">
                        <a:avLst/>
                      </a:prstGeom>
                      <a:solidFill>
                        <a:srgbClr val="FFFFFF">
                          <a:alpha val="0"/>
                        </a:srgbClr>
                      </a:solidFill>
                    </p:spPr>
                  </p:pic>
                </p:oleObj>
              </mc:Fallback>
            </mc:AlternateContent>
          </a:graphicData>
        </a:graphic>
      </p:graphicFrame>
      <p:sp>
        <p:nvSpPr>
          <p:cNvPr id="539655" name="Rectangle 7"/>
          <p:cNvSpPr>
            <a:spLocks noChangeArrowheads="1"/>
          </p:cNvSpPr>
          <p:nvPr/>
        </p:nvSpPr>
        <p:spPr bwMode="auto">
          <a:xfrm>
            <a:off x="3279775" y="2406650"/>
            <a:ext cx="215900" cy="244475"/>
          </a:xfrm>
          <a:prstGeom prst="rect">
            <a:avLst/>
          </a:prstGeom>
          <a:noFill/>
          <a:ln>
            <a:noFill/>
          </a:ln>
          <a:effectLst/>
          <a:extLst>
            <a:ext uri="{909E8E84-426E-40DD-AFC4-6F175D3DCCD1}">
              <a14:hiddenFill xmlns:a14="http://schemas.microsoft.com/office/drawing/2010/main">
                <a:solidFill>
                  <a:schemeClr val="accent1">
                    <a:alpha val="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en-US" altLang="zh-CN" sz="1000" b="0">
                <a:latin typeface="Times New Roman" panose="02020603050405020304" pitchFamily="18" charset="0"/>
                <a:cs typeface="Times New Roman" panose="02020603050405020304" pitchFamily="18" charset="0"/>
              </a:rPr>
              <a:t> </a:t>
            </a:r>
            <a:endParaRPr lang="en-US" altLang="zh-CN" sz="1800" b="0">
              <a:latin typeface="Arial" panose="020B0604020202020204" pitchFamily="34" charset="0"/>
            </a:endParaRPr>
          </a:p>
        </p:txBody>
      </p:sp>
      <p:sp>
        <p:nvSpPr>
          <p:cNvPr id="539656" name="Rectangle 8"/>
          <p:cNvSpPr>
            <a:spLocks noChangeArrowheads="1"/>
          </p:cNvSpPr>
          <p:nvPr/>
        </p:nvSpPr>
        <p:spPr bwMode="auto">
          <a:xfrm>
            <a:off x="3638550" y="3940175"/>
            <a:ext cx="438150" cy="244475"/>
          </a:xfrm>
          <a:prstGeom prst="rect">
            <a:avLst/>
          </a:prstGeom>
          <a:noFill/>
          <a:ln>
            <a:noFill/>
          </a:ln>
          <a:effectLst/>
          <a:extLst>
            <a:ext uri="{909E8E84-426E-40DD-AFC4-6F175D3DCCD1}">
              <a14:hiddenFill xmlns:a14="http://schemas.microsoft.com/office/drawing/2010/main">
                <a:solidFill>
                  <a:schemeClr val="accent1">
                    <a:alpha val="0"/>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en-US" altLang="zh-CN" sz="1000" b="0">
                <a:latin typeface="Times New Roman" panose="02020603050405020304" pitchFamily="18" charset="0"/>
                <a:cs typeface="Times New Roman" panose="02020603050405020304" pitchFamily="18" charset="0"/>
              </a:rPr>
              <a:t>        </a:t>
            </a:r>
            <a:endParaRPr lang="en-US" altLang="zh-CN" sz="1800" b="0">
              <a:latin typeface="Arial" panose="020B0604020202020204" pitchFamily="34" charset="0"/>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539654"/>
                                        </p:tgtEl>
                                        <p:attrNameLst>
                                          <p:attrName>style.visibility</p:attrName>
                                        </p:attrNameLst>
                                      </p:cBhvr>
                                      <p:to>
                                        <p:strVal val="visible"/>
                                      </p:to>
                                    </p:set>
                                    <p:animEffect transition="in" filter="slide(fromBottom)">
                                      <p:cBhvr>
                                        <p:cTn id="7" dur="500"/>
                                        <p:tgtEl>
                                          <p:spTgt spid="5396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539652"/>
                                        </p:tgtEl>
                                        <p:attrNameLst>
                                          <p:attrName>style.visibility</p:attrName>
                                        </p:attrNameLst>
                                      </p:cBhvr>
                                      <p:to>
                                        <p:strVal val="visible"/>
                                      </p:to>
                                    </p:set>
                                    <p:animEffect transition="in" filter="slide(fromBottom)">
                                      <p:cBhvr>
                                        <p:cTn id="12" dur="500"/>
                                        <p:tgtEl>
                                          <p:spTgt spid="53965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539651"/>
                                        </p:tgtEl>
                                        <p:attrNameLst>
                                          <p:attrName>style.visibility</p:attrName>
                                        </p:attrNameLst>
                                      </p:cBhvr>
                                      <p:to>
                                        <p:strVal val="visible"/>
                                      </p:to>
                                    </p:set>
                                    <p:animEffect transition="in" filter="slide(fromBottom)">
                                      <p:cBhvr>
                                        <p:cTn id="17" dur="500"/>
                                        <p:tgtEl>
                                          <p:spTgt spid="53965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539653"/>
                                        </p:tgtEl>
                                        <p:attrNameLst>
                                          <p:attrName>style.visibility</p:attrName>
                                        </p:attrNameLst>
                                      </p:cBhvr>
                                      <p:to>
                                        <p:strVal val="visible"/>
                                      </p:to>
                                    </p:set>
                                    <p:animEffect transition="in" filter="slide(fromBottom)">
                                      <p:cBhvr>
                                        <p:cTn id="22" dur="500"/>
                                        <p:tgtEl>
                                          <p:spTgt spid="5396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674" name="Rectangle 2"/>
          <p:cNvSpPr>
            <a:spLocks noChangeArrowheads="1"/>
          </p:cNvSpPr>
          <p:nvPr/>
        </p:nvSpPr>
        <p:spPr bwMode="auto">
          <a:xfrm>
            <a:off x="2051050" y="549275"/>
            <a:ext cx="2022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a:solidFill>
                  <a:srgbClr val="000066"/>
                </a:solidFill>
                <a:latin typeface="Arial" panose="020B0604020202020204" pitchFamily="34" charset="0"/>
                <a:ea typeface="楷体_GB2312" pitchFamily="49" charset="-122"/>
                <a:cs typeface="Arial" panose="020B0604020202020204" pitchFamily="34" charset="0"/>
              </a:rPr>
              <a:t>画出逻辑电路</a:t>
            </a:r>
          </a:p>
        </p:txBody>
      </p:sp>
      <p:graphicFrame>
        <p:nvGraphicFramePr>
          <p:cNvPr id="5" name="Object 7"/>
          <p:cNvGraphicFramePr>
            <a:graphicFrameLocks noChangeAspect="1"/>
          </p:cNvGraphicFramePr>
          <p:nvPr/>
        </p:nvGraphicFramePr>
        <p:xfrm>
          <a:off x="900113" y="1495425"/>
          <a:ext cx="6985000" cy="4481513"/>
        </p:xfrm>
        <a:graphic>
          <a:graphicData uri="http://schemas.openxmlformats.org/presentationml/2006/ole">
            <mc:AlternateContent xmlns:mc="http://schemas.openxmlformats.org/markup-compatibility/2006">
              <mc:Choice xmlns:v="urn:schemas-microsoft-com:vml" Requires="v">
                <p:oleObj spid="_x0000_s540726" name="图片" r:id="rId3" imgW="4743360" imgH="3048120" progId="Word.Picture.8">
                  <p:embed/>
                </p:oleObj>
              </mc:Choice>
              <mc:Fallback>
                <p:oleObj name="图片" r:id="rId3" imgW="4743360" imgH="304812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1495425"/>
                        <a:ext cx="6985000" cy="4481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random/>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Rectangle 2"/>
          <p:cNvSpPr>
            <a:spLocks noChangeArrowheads="1"/>
          </p:cNvSpPr>
          <p:nvPr/>
        </p:nvSpPr>
        <p:spPr bwMode="auto">
          <a:xfrm>
            <a:off x="1042988" y="549275"/>
            <a:ext cx="73263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zh-CN" altLang="en-US">
                <a:solidFill>
                  <a:srgbClr val="000066"/>
                </a:solidFill>
                <a:latin typeface="Tahoma" panose="020B0604030504040204" pitchFamily="34" charset="0"/>
                <a:ea typeface="楷体_GB2312" pitchFamily="49" charset="-122"/>
              </a:rPr>
              <a:t>画出完整的状态图，检查所设计的计数器能否自启动</a:t>
            </a:r>
            <a:r>
              <a:rPr lang="en-US" altLang="zh-CN">
                <a:solidFill>
                  <a:srgbClr val="000066"/>
                </a:solidFill>
                <a:latin typeface="Tahoma" panose="020B0604030504040204" pitchFamily="34" charset="0"/>
                <a:ea typeface="楷体_GB2312" pitchFamily="49" charset="-122"/>
              </a:rPr>
              <a:t>.</a:t>
            </a:r>
          </a:p>
        </p:txBody>
      </p:sp>
      <p:sp>
        <p:nvSpPr>
          <p:cNvPr id="541699" name="Rectangle 3"/>
          <p:cNvSpPr>
            <a:spLocks noChangeArrowheads="1"/>
          </p:cNvSpPr>
          <p:nvPr/>
        </p:nvSpPr>
        <p:spPr bwMode="auto">
          <a:xfrm>
            <a:off x="0" y="26384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41700" name="Rectangle 4"/>
          <p:cNvSpPr>
            <a:spLocks noChangeArrowheads="1"/>
          </p:cNvSpPr>
          <p:nvPr/>
        </p:nvSpPr>
        <p:spPr bwMode="auto">
          <a:xfrm>
            <a:off x="0" y="2414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41701" name="Rectangle 5"/>
          <p:cNvSpPr>
            <a:spLocks noChangeArrowheads="1"/>
          </p:cNvSpPr>
          <p:nvPr/>
        </p:nvSpPr>
        <p:spPr bwMode="auto">
          <a:xfrm>
            <a:off x="0" y="2209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541702" name="Object 6"/>
          <p:cNvGraphicFramePr>
            <a:graphicFrameLocks noChangeAspect="1"/>
          </p:cNvGraphicFramePr>
          <p:nvPr/>
        </p:nvGraphicFramePr>
        <p:xfrm>
          <a:off x="3806825" y="1279525"/>
          <a:ext cx="4968875" cy="4764088"/>
        </p:xfrm>
        <a:graphic>
          <a:graphicData uri="http://schemas.openxmlformats.org/presentationml/2006/ole">
            <mc:AlternateContent xmlns:mc="http://schemas.openxmlformats.org/markup-compatibility/2006">
              <mc:Choice xmlns:v="urn:schemas-microsoft-com:vml" Requires="v">
                <p:oleObj spid="_x0000_s541957" name="图片" r:id="rId3" imgW="2629080" imgH="2428920" progId="Word.Picture.8">
                  <p:embed/>
                </p:oleObj>
              </mc:Choice>
              <mc:Fallback>
                <p:oleObj name="图片" r:id="rId3" imgW="2629080" imgH="2428920" progId="Word.Picture.8">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6825" y="1279525"/>
                        <a:ext cx="4968875" cy="4764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41703" name="Object 7"/>
          <p:cNvGraphicFramePr>
            <a:graphicFrameLocks noChangeAspect="1"/>
          </p:cNvGraphicFramePr>
          <p:nvPr/>
        </p:nvGraphicFramePr>
        <p:xfrm>
          <a:off x="385763" y="2038350"/>
          <a:ext cx="3019425" cy="547688"/>
        </p:xfrm>
        <a:graphic>
          <a:graphicData uri="http://schemas.openxmlformats.org/presentationml/2006/ole">
            <mc:AlternateContent xmlns:mc="http://schemas.openxmlformats.org/markup-compatibility/2006">
              <mc:Choice xmlns:v="urn:schemas-microsoft-com:vml" Requires="v">
                <p:oleObj spid="_x0000_s541958" name="Equation" r:id="rId5" imgW="1244520" imgH="253800" progId="Equation.DSMT4">
                  <p:embed/>
                </p:oleObj>
              </mc:Choice>
              <mc:Fallback>
                <p:oleObj name="Equation" r:id="rId5" imgW="1244520" imgH="25380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763" y="2038350"/>
                        <a:ext cx="3019425" cy="547688"/>
                      </a:xfrm>
                      <a:prstGeom prst="rect">
                        <a:avLst/>
                      </a:prstGeom>
                      <a:solidFill>
                        <a:schemeClr val="bg1">
                          <a:alpha val="0"/>
                        </a:schemeClr>
                      </a:solidFill>
                    </p:spPr>
                  </p:pic>
                </p:oleObj>
              </mc:Fallback>
            </mc:AlternateContent>
          </a:graphicData>
        </a:graphic>
      </p:graphicFrame>
      <p:graphicFrame>
        <p:nvGraphicFramePr>
          <p:cNvPr id="541704" name="Object 8"/>
          <p:cNvGraphicFramePr>
            <a:graphicFrameLocks noChangeAspect="1"/>
          </p:cNvGraphicFramePr>
          <p:nvPr/>
        </p:nvGraphicFramePr>
        <p:xfrm>
          <a:off x="385763" y="2871788"/>
          <a:ext cx="4046537" cy="577850"/>
        </p:xfrm>
        <a:graphic>
          <a:graphicData uri="http://schemas.openxmlformats.org/presentationml/2006/ole">
            <mc:AlternateContent xmlns:mc="http://schemas.openxmlformats.org/markup-compatibility/2006">
              <mc:Choice xmlns:v="urn:schemas-microsoft-com:vml" Requires="v">
                <p:oleObj spid="_x0000_s541959" name="Equation" r:id="rId7" imgW="1955520" imgH="279360" progId="Equation.DSMT4">
                  <p:embed/>
                </p:oleObj>
              </mc:Choice>
              <mc:Fallback>
                <p:oleObj name="Equation" r:id="rId7" imgW="1955520" imgH="279360" progId="Equation.DSMT4">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5763" y="2871788"/>
                        <a:ext cx="4046537" cy="577850"/>
                      </a:xfrm>
                      <a:prstGeom prst="rect">
                        <a:avLst/>
                      </a:prstGeom>
                      <a:solidFill>
                        <a:schemeClr val="bg1">
                          <a:alpha val="0"/>
                        </a:schemeClr>
                      </a:solidFill>
                    </p:spPr>
                  </p:pic>
                </p:oleObj>
              </mc:Fallback>
            </mc:AlternateContent>
          </a:graphicData>
        </a:graphic>
      </p:graphicFrame>
      <p:graphicFrame>
        <p:nvGraphicFramePr>
          <p:cNvPr id="541705" name="Object 9"/>
          <p:cNvGraphicFramePr>
            <a:graphicFrameLocks noChangeAspect="1"/>
          </p:cNvGraphicFramePr>
          <p:nvPr/>
        </p:nvGraphicFramePr>
        <p:xfrm>
          <a:off x="385763" y="4437063"/>
          <a:ext cx="2108200" cy="481012"/>
        </p:xfrm>
        <a:graphic>
          <a:graphicData uri="http://schemas.openxmlformats.org/presentationml/2006/ole">
            <mc:AlternateContent xmlns:mc="http://schemas.openxmlformats.org/markup-compatibility/2006">
              <mc:Choice xmlns:v="urn:schemas-microsoft-com:vml" Requires="v">
                <p:oleObj spid="_x0000_s541960" name="Equation" r:id="rId9" imgW="1054080" imgH="241200" progId="Equation.DSMT4">
                  <p:embed/>
                </p:oleObj>
              </mc:Choice>
              <mc:Fallback>
                <p:oleObj name="Equation" r:id="rId9" imgW="1054080" imgH="241200" progId="Equation.DSMT4">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5763" y="4437063"/>
                        <a:ext cx="2108200" cy="481012"/>
                      </a:xfrm>
                      <a:prstGeom prst="rect">
                        <a:avLst/>
                      </a:prstGeom>
                      <a:solidFill>
                        <a:srgbClr val="FFFFFF">
                          <a:alpha val="0"/>
                        </a:srgbClr>
                      </a:solidFill>
                    </p:spPr>
                  </p:pic>
                </p:oleObj>
              </mc:Fallback>
            </mc:AlternateContent>
          </a:graphicData>
        </a:graphic>
      </p:graphicFrame>
      <p:graphicFrame>
        <p:nvGraphicFramePr>
          <p:cNvPr id="541706" name="Object 10"/>
          <p:cNvGraphicFramePr>
            <a:graphicFrameLocks noChangeAspect="1"/>
          </p:cNvGraphicFramePr>
          <p:nvPr/>
        </p:nvGraphicFramePr>
        <p:xfrm>
          <a:off x="385763" y="3735388"/>
          <a:ext cx="1539875" cy="414337"/>
        </p:xfrm>
        <a:graphic>
          <a:graphicData uri="http://schemas.openxmlformats.org/presentationml/2006/ole">
            <mc:AlternateContent xmlns:mc="http://schemas.openxmlformats.org/markup-compatibility/2006">
              <mc:Choice xmlns:v="urn:schemas-microsoft-com:vml" Requires="v">
                <p:oleObj spid="_x0000_s541961" name="Equation" r:id="rId11" imgW="901440" imgH="241200" progId="Equation.DSMT4">
                  <p:embed/>
                </p:oleObj>
              </mc:Choice>
              <mc:Fallback>
                <p:oleObj name="Equation" r:id="rId11" imgW="901440" imgH="241200" progId="Equation.DSMT4">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5763" y="3735388"/>
                        <a:ext cx="1539875" cy="414337"/>
                      </a:xfrm>
                      <a:prstGeom prst="rect">
                        <a:avLst/>
                      </a:prstGeom>
                      <a:solidFill>
                        <a:srgbClr val="FFFFFF">
                          <a:alpha val="0"/>
                        </a:srgbClr>
                      </a:solidFill>
                    </p:spPr>
                  </p:pic>
                </p:oleObj>
              </mc:Fallback>
            </mc:AlternateContent>
          </a:graphicData>
        </a:graphic>
      </p:graphicFrame>
    </p:spTree>
  </p:cSld>
  <p:clrMapOvr>
    <a:masterClrMapping/>
  </p:clrMapOvr>
  <p:transition spd="med">
    <p:random/>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378" name="Rectangle 2"/>
          <p:cNvSpPr>
            <a:spLocks noChangeArrowheads="1"/>
          </p:cNvSpPr>
          <p:nvPr/>
        </p:nvSpPr>
        <p:spPr bwMode="auto">
          <a:xfrm>
            <a:off x="254000" y="815370"/>
            <a:ext cx="86868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zh-CN" altLang="en-US" dirty="0" smtClean="0">
                <a:solidFill>
                  <a:srgbClr val="FF0000"/>
                </a:solidFill>
                <a:latin typeface="Times New Roman" panose="02020603050405020304" pitchFamily="18" charset="0"/>
                <a:cs typeface="Times New Roman" panose="02020603050405020304" pitchFamily="18" charset="0"/>
              </a:rPr>
              <a:t>        特别注意：</a:t>
            </a:r>
            <a:r>
              <a:rPr lang="zh-CN" altLang="en-US" dirty="0" smtClean="0">
                <a:latin typeface="Times New Roman" panose="02020603050405020304" pitchFamily="18" charset="0"/>
                <a:cs typeface="Times New Roman" panose="02020603050405020304" pitchFamily="18" charset="0"/>
              </a:rPr>
              <a:t>各触发器的时钟信号不完全相同</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各触发器只有在</a:t>
            </a:r>
            <a:r>
              <a:rPr lang="en-US" altLang="zh-CN" i="1" dirty="0" err="1" smtClean="0">
                <a:solidFill>
                  <a:srgbClr val="FF0000"/>
                </a:solidFill>
                <a:latin typeface="Times New Roman" panose="02020603050405020304" pitchFamily="18" charset="0"/>
                <a:cs typeface="Times New Roman" panose="02020603050405020304" pitchFamily="18" charset="0"/>
              </a:rPr>
              <a:t>CP</a:t>
            </a:r>
            <a:r>
              <a:rPr lang="en-US" altLang="zh-CN" baseline="-25000" dirty="0" err="1" smtClean="0">
                <a:solidFill>
                  <a:srgbClr val="FF0000"/>
                </a:solidFill>
                <a:latin typeface="Times New Roman" panose="02020603050405020304" pitchFamily="18" charset="0"/>
                <a:cs typeface="Times New Roman" panose="02020603050405020304" pitchFamily="18" charset="0"/>
              </a:rPr>
              <a:t>n</a:t>
            </a:r>
            <a:r>
              <a:rPr lang="zh-CN" altLang="en-US" dirty="0" smtClean="0">
                <a:solidFill>
                  <a:srgbClr val="FF0000"/>
                </a:solidFill>
                <a:latin typeface="Times New Roman" panose="02020603050405020304" pitchFamily="18" charset="0"/>
                <a:cs typeface="Times New Roman" panose="02020603050405020304" pitchFamily="18" charset="0"/>
              </a:rPr>
              <a:t>有效时</a:t>
            </a:r>
            <a:r>
              <a:rPr lang="zh-CN" altLang="en-US" dirty="0" smtClean="0">
                <a:latin typeface="Times New Roman" panose="02020603050405020304" pitchFamily="18" charset="0"/>
                <a:cs typeface="Times New Roman" panose="02020603050405020304" pitchFamily="18" charset="0"/>
              </a:rPr>
              <a:t>才</a:t>
            </a:r>
            <a:r>
              <a:rPr lang="zh-CN" altLang="en-US" dirty="0" smtClean="0">
                <a:solidFill>
                  <a:srgbClr val="FF0000"/>
                </a:solidFill>
                <a:latin typeface="Times New Roman" panose="02020603050405020304" pitchFamily="18" charset="0"/>
                <a:cs typeface="Times New Roman" panose="02020603050405020304" pitchFamily="18" charset="0"/>
              </a:rPr>
              <a:t>可能</a:t>
            </a:r>
            <a:r>
              <a:rPr lang="zh-CN" altLang="en-US" dirty="0" smtClean="0">
                <a:latin typeface="Times New Roman" panose="02020603050405020304" pitchFamily="18" charset="0"/>
                <a:cs typeface="Times New Roman" panose="02020603050405020304" pitchFamily="18" charset="0"/>
              </a:rPr>
              <a:t>改变状态。触发器时钟用变量</a:t>
            </a:r>
            <a:r>
              <a:rPr lang="en-US" altLang="zh-CN" i="1" dirty="0" err="1" smtClean="0">
                <a:solidFill>
                  <a:srgbClr val="0000FF"/>
                </a:solidFill>
                <a:latin typeface="Times New Roman" panose="02020603050405020304" pitchFamily="18" charset="0"/>
                <a:cs typeface="Times New Roman" panose="02020603050405020304" pitchFamily="18" charset="0"/>
              </a:rPr>
              <a:t>cp</a:t>
            </a:r>
            <a:r>
              <a:rPr lang="en-US" altLang="zh-CN" dirty="0">
                <a:latin typeface="Times New Roman" panose="02020603050405020304" pitchFamily="18" charset="0"/>
                <a:cs typeface="Times New Roman" panose="02020603050405020304" pitchFamily="18" charset="0"/>
              </a:rPr>
              <a:t> (</a:t>
            </a:r>
            <a:r>
              <a:rPr lang="zh-CN" altLang="en-US" dirty="0">
                <a:solidFill>
                  <a:srgbClr val="FF00FF"/>
                </a:solidFill>
                <a:latin typeface="Times New Roman" panose="02020603050405020304" pitchFamily="18" charset="0"/>
                <a:cs typeface="Times New Roman" panose="02020603050405020304" pitchFamily="18" charset="0"/>
              </a:rPr>
              <a:t>参与逻辑运算，但不是逻辑变量</a:t>
            </a:r>
            <a:r>
              <a:rPr lang="en-US" altLang="zh-CN" dirty="0">
                <a:solidFill>
                  <a:srgbClr val="FF00FF"/>
                </a:solidFill>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表示，若时钟有效则令</a:t>
            </a:r>
            <a:r>
              <a:rPr lang="en-US" altLang="zh-CN" i="1" dirty="0" err="1" smtClean="0">
                <a:solidFill>
                  <a:srgbClr val="0000FF"/>
                </a:solidFill>
                <a:latin typeface="Times New Roman" panose="02020603050405020304" pitchFamily="18" charset="0"/>
                <a:cs typeface="Times New Roman" panose="02020603050405020304" pitchFamily="18" charset="0"/>
              </a:rPr>
              <a:t>cp</a:t>
            </a:r>
            <a:r>
              <a:rPr lang="en-US" altLang="zh-CN" dirty="0" smtClean="0">
                <a:solidFill>
                  <a:srgbClr val="0000FF"/>
                </a:solidFill>
                <a:latin typeface="Times New Roman" panose="02020603050405020304" pitchFamily="18" charset="0"/>
                <a:cs typeface="Times New Roman" panose="02020603050405020304" pitchFamily="18" charset="0"/>
              </a:rPr>
              <a:t>=1</a:t>
            </a:r>
            <a:r>
              <a:rPr lang="zh-CN" altLang="en-US" dirty="0" smtClean="0">
                <a:solidFill>
                  <a:srgbClr val="0000FF"/>
                </a:solidFill>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若无效则令</a:t>
            </a:r>
            <a:r>
              <a:rPr lang="en-US" altLang="zh-CN" i="1" dirty="0" err="1" smtClean="0">
                <a:solidFill>
                  <a:srgbClr val="0000FF"/>
                </a:solidFill>
                <a:latin typeface="Times New Roman" panose="02020603050405020304" pitchFamily="18" charset="0"/>
                <a:cs typeface="Times New Roman" panose="02020603050405020304" pitchFamily="18" charset="0"/>
              </a:rPr>
              <a:t>cp</a:t>
            </a:r>
            <a:r>
              <a:rPr lang="en-US" altLang="zh-CN" dirty="0" smtClean="0">
                <a:solidFill>
                  <a:srgbClr val="0000FF"/>
                </a:solidFill>
                <a:latin typeface="Times New Roman" panose="02020603050405020304" pitchFamily="18" charset="0"/>
                <a:cs typeface="Times New Roman" panose="02020603050405020304" pitchFamily="18" charset="0"/>
              </a:rPr>
              <a:t>=0</a:t>
            </a:r>
            <a:r>
              <a:rPr lang="zh-CN" altLang="en-US" dirty="0" smtClean="0">
                <a:solidFill>
                  <a:srgbClr val="0000FF"/>
                </a:solidFill>
                <a:latin typeface="Times New Roman" panose="02020603050405020304" pitchFamily="18" charset="0"/>
                <a:cs typeface="Times New Roman" panose="02020603050405020304" pitchFamily="18" charset="0"/>
              </a:rPr>
              <a:t>。</a:t>
            </a:r>
            <a:endParaRPr lang="zh-CN" altLang="en-US" b="0" baseline="-25000" dirty="0">
              <a:solidFill>
                <a:srgbClr val="0000FF"/>
              </a:solidFill>
              <a:latin typeface="Times New Roman" panose="02020603050405020304" pitchFamily="18" charset="0"/>
              <a:cs typeface="Times New Roman" panose="02020603050405020304" pitchFamily="18" charset="0"/>
            </a:endParaRPr>
          </a:p>
        </p:txBody>
      </p:sp>
      <p:sp>
        <p:nvSpPr>
          <p:cNvPr id="613390" name="Rectangle 14"/>
          <p:cNvSpPr>
            <a:spLocks noChangeArrowheads="1"/>
          </p:cNvSpPr>
          <p:nvPr/>
        </p:nvSpPr>
        <p:spPr bwMode="auto">
          <a:xfrm>
            <a:off x="1976135" y="63276"/>
            <a:ext cx="5188553" cy="530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4000" b="1">
                <a:solidFill>
                  <a:schemeClr val="tx2"/>
                </a:solidFill>
                <a:latin typeface="Arial Narrow" panose="020B0606020202030204" pitchFamily="34" charset="0"/>
                <a:ea typeface="隶书" panose="02010509060101010101" pitchFamily="49" charset="-122"/>
              </a:defRPr>
            </a:lvl1pPr>
            <a:lvl2pPr algn="l">
              <a:defRPr sz="4000" b="1">
                <a:solidFill>
                  <a:schemeClr val="tx2"/>
                </a:solidFill>
                <a:latin typeface="Arial Narrow" panose="020B0606020202030204" pitchFamily="34" charset="0"/>
                <a:ea typeface="隶书" panose="02010509060101010101" pitchFamily="49" charset="-122"/>
              </a:defRPr>
            </a:lvl2pPr>
            <a:lvl3pPr algn="l">
              <a:defRPr sz="4000" b="1">
                <a:solidFill>
                  <a:schemeClr val="tx2"/>
                </a:solidFill>
                <a:latin typeface="Arial Narrow" panose="020B0606020202030204" pitchFamily="34" charset="0"/>
                <a:ea typeface="隶书" panose="02010509060101010101" pitchFamily="49" charset="-122"/>
              </a:defRPr>
            </a:lvl3pPr>
            <a:lvl4pPr algn="l">
              <a:defRPr sz="4000" b="1">
                <a:solidFill>
                  <a:schemeClr val="tx2"/>
                </a:solidFill>
                <a:latin typeface="Arial Narrow" panose="020B0606020202030204" pitchFamily="34" charset="0"/>
                <a:ea typeface="隶书" panose="02010509060101010101" pitchFamily="49" charset="-122"/>
              </a:defRPr>
            </a:lvl4pPr>
            <a:lvl5pPr algn="l">
              <a:defRPr sz="4000" b="1">
                <a:solidFill>
                  <a:schemeClr val="tx2"/>
                </a:solidFill>
                <a:latin typeface="Arial Narrow" panose="020B0606020202030204" pitchFamily="34" charset="0"/>
                <a:ea typeface="隶书" panose="02010509060101010101" pitchFamily="49" charset="-122"/>
              </a:defRPr>
            </a:lvl5pPr>
            <a:lvl6pPr marL="4572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6pPr>
            <a:lvl7pPr marL="9144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7pPr>
            <a:lvl8pPr marL="13716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8pPr>
            <a:lvl9pPr marL="18288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9pPr>
          </a:lstStyle>
          <a:p>
            <a:r>
              <a:rPr kumimoji="1" lang="en-US" altLang="zh-CN" sz="2800" dirty="0">
                <a:solidFill>
                  <a:schemeClr val="accent2"/>
                </a:solidFill>
                <a:latin typeface="Times New Roman" panose="02020603050405020304" pitchFamily="18" charset="0"/>
                <a:ea typeface="楷体_GB2312" pitchFamily="49" charset="-122"/>
              </a:rPr>
              <a:t>6. 4  </a:t>
            </a:r>
            <a:r>
              <a:rPr kumimoji="1" lang="zh-CN" altLang="en-US" sz="2800" dirty="0">
                <a:solidFill>
                  <a:schemeClr val="accent2"/>
                </a:solidFill>
                <a:latin typeface="Times New Roman" panose="02020603050405020304" pitchFamily="18" charset="0"/>
                <a:ea typeface="楷体_GB2312" pitchFamily="49" charset="-122"/>
              </a:rPr>
              <a:t>异步时序逻辑电路的</a:t>
            </a:r>
            <a:r>
              <a:rPr kumimoji="1" lang="zh-CN" altLang="en-US" sz="2800" dirty="0" smtClean="0">
                <a:solidFill>
                  <a:schemeClr val="accent2"/>
                </a:solidFill>
                <a:latin typeface="Times New Roman" panose="02020603050405020304" pitchFamily="18" charset="0"/>
                <a:ea typeface="楷体_GB2312" pitchFamily="49" charset="-122"/>
              </a:rPr>
              <a:t>分析</a:t>
            </a:r>
            <a:endParaRPr lang="zh-CN" altLang="en-US" sz="2000" dirty="0">
              <a:solidFill>
                <a:srgbClr val="FF3300"/>
              </a:solidFill>
              <a:ea typeface="楷体" panose="02010609060101010101" pitchFamily="49" charset="-122"/>
            </a:endParaRPr>
          </a:p>
        </p:txBody>
      </p:sp>
      <p:sp>
        <p:nvSpPr>
          <p:cNvPr id="12" name="Rectangle 2"/>
          <p:cNvSpPr>
            <a:spLocks noChangeArrowheads="1"/>
          </p:cNvSpPr>
          <p:nvPr/>
        </p:nvSpPr>
        <p:spPr bwMode="auto">
          <a:xfrm>
            <a:off x="228600" y="2447468"/>
            <a:ext cx="87122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zh-CN" altLang="en-US" dirty="0" smtClean="0">
                <a:solidFill>
                  <a:srgbClr val="FF00FF"/>
                </a:solidFill>
                <a:latin typeface="Times New Roman" panose="02020603050405020304" pitchFamily="18" charset="0"/>
                <a:cs typeface="Times New Roman" panose="02020603050405020304" pitchFamily="18" charset="0"/>
              </a:rPr>
              <a:t>        </a:t>
            </a:r>
            <a:r>
              <a:rPr lang="zh-CN" altLang="en-US" dirty="0" smtClean="0">
                <a:solidFill>
                  <a:srgbClr val="FF0000"/>
                </a:solidFill>
                <a:latin typeface="Times New Roman" panose="02020603050405020304" pitchFamily="18" charset="0"/>
                <a:cs typeface="Times New Roman" panose="02020603050405020304" pitchFamily="18" charset="0"/>
              </a:rPr>
              <a:t>注意：</a:t>
            </a:r>
            <a:r>
              <a:rPr lang="zh-CN" altLang="en-US" dirty="0" smtClean="0">
                <a:solidFill>
                  <a:srgbClr val="FF00FF"/>
                </a:solidFill>
                <a:latin typeface="Times New Roman" panose="02020603050405020304" pitchFamily="18" charset="0"/>
                <a:cs typeface="Times New Roman" panose="02020603050405020304" pitchFamily="18" charset="0"/>
              </a:rPr>
              <a:t>每</a:t>
            </a:r>
            <a:r>
              <a:rPr lang="zh-CN" altLang="en-US" dirty="0">
                <a:solidFill>
                  <a:srgbClr val="FF00FF"/>
                </a:solidFill>
                <a:latin typeface="Times New Roman" panose="02020603050405020304" pitchFamily="18" charset="0"/>
                <a:cs typeface="Times New Roman" panose="02020603050405020304" pitchFamily="18" charset="0"/>
              </a:rPr>
              <a:t>一</a:t>
            </a:r>
            <a:r>
              <a:rPr lang="zh-CN" altLang="en-US" dirty="0" smtClean="0">
                <a:solidFill>
                  <a:srgbClr val="FF00FF"/>
                </a:solidFill>
                <a:latin typeface="Times New Roman" panose="02020603050405020304" pitchFamily="18" charset="0"/>
                <a:cs typeface="Times New Roman" panose="02020603050405020304" pitchFamily="18" charset="0"/>
              </a:rPr>
              <a:t>次状态转换必须从输入信号所能触发的触发器开始逐级确定</a:t>
            </a:r>
            <a:endParaRPr lang="zh-CN" altLang="en-US" b="0" baseline="-25000" dirty="0">
              <a:solidFill>
                <a:srgbClr val="FF00FF"/>
              </a:solidFill>
              <a:latin typeface="Times New Roman" panose="02020603050405020304" pitchFamily="18" charset="0"/>
              <a:cs typeface="Times New Roman" panose="02020603050405020304" pitchFamily="18" charset="0"/>
            </a:endParaRPr>
          </a:p>
        </p:txBody>
      </p:sp>
      <p:graphicFrame>
        <p:nvGraphicFramePr>
          <p:cNvPr id="13" name="Object 37"/>
          <p:cNvGraphicFramePr>
            <a:graphicFrameLocks noChangeAspect="1"/>
          </p:cNvGraphicFramePr>
          <p:nvPr>
            <p:extLst>
              <p:ext uri="{D42A27DB-BD31-4B8C-83A1-F6EECF244321}">
                <p14:modId xmlns:p14="http://schemas.microsoft.com/office/powerpoint/2010/main" val="1833958908"/>
              </p:ext>
            </p:extLst>
          </p:nvPr>
        </p:nvGraphicFramePr>
        <p:xfrm>
          <a:off x="2316615" y="4858431"/>
          <a:ext cx="5203825" cy="1816100"/>
        </p:xfrm>
        <a:graphic>
          <a:graphicData uri="http://schemas.openxmlformats.org/presentationml/2006/ole">
            <mc:AlternateContent xmlns:mc="http://schemas.openxmlformats.org/markup-compatibility/2006">
              <mc:Choice xmlns:v="urn:schemas-microsoft-com:vml" Requires="v">
                <p:oleObj spid="_x0000_s712804" name="Picture" r:id="rId3" imgW="3486960" imgH="1016640" progId="Word.Picture.8">
                  <p:embed/>
                </p:oleObj>
              </mc:Choice>
              <mc:Fallback>
                <p:oleObj name="Picture" r:id="rId3" imgW="3486960" imgH="1016640" progId="Word.Picture.8">
                  <p:embed/>
                  <p:pic>
                    <p:nvPicPr>
                      <p:cNvPr id="0" name=""/>
                      <p:cNvPicPr>
                        <a:picLocks noChangeAspect="1" noChangeArrowheads="1"/>
                      </p:cNvPicPr>
                      <p:nvPr/>
                    </p:nvPicPr>
                    <p:blipFill>
                      <a:blip r:embed="rId4"/>
                      <a:srcRect/>
                      <a:stretch>
                        <a:fillRect/>
                      </a:stretch>
                    </p:blipFill>
                    <p:spPr bwMode="auto">
                      <a:xfrm>
                        <a:off x="2316615" y="4858431"/>
                        <a:ext cx="5203825" cy="1816100"/>
                      </a:xfrm>
                      <a:prstGeom prst="rect">
                        <a:avLst/>
                      </a:prstGeom>
                      <a:solidFill>
                        <a:schemeClr val="bg1"/>
                      </a:solidFill>
                      <a:ln w="9525">
                        <a:solidFill>
                          <a:srgbClr val="0000FF"/>
                        </a:solidFill>
                        <a:miter lim="800000"/>
                        <a:headEnd/>
                        <a:tailEnd/>
                      </a:ln>
                    </p:spPr>
                  </p:pic>
                </p:oleObj>
              </mc:Fallback>
            </mc:AlternateContent>
          </a:graphicData>
        </a:graphic>
      </p:graphicFrame>
      <p:graphicFrame>
        <p:nvGraphicFramePr>
          <p:cNvPr id="24" name="Object 13"/>
          <p:cNvGraphicFramePr>
            <a:graphicFrameLocks noChangeAspect="1"/>
          </p:cNvGraphicFramePr>
          <p:nvPr>
            <p:extLst>
              <p:ext uri="{D42A27DB-BD31-4B8C-83A1-F6EECF244321}">
                <p14:modId xmlns:p14="http://schemas.microsoft.com/office/powerpoint/2010/main" val="3287413225"/>
              </p:ext>
            </p:extLst>
          </p:nvPr>
        </p:nvGraphicFramePr>
        <p:xfrm>
          <a:off x="4963769" y="3498517"/>
          <a:ext cx="2554287" cy="577850"/>
        </p:xfrm>
        <a:graphic>
          <a:graphicData uri="http://schemas.openxmlformats.org/presentationml/2006/ole">
            <mc:AlternateContent xmlns:mc="http://schemas.openxmlformats.org/markup-compatibility/2006">
              <mc:Choice xmlns:v="urn:schemas-microsoft-com:vml" Requires="v">
                <p:oleObj spid="_x0000_s712805" name="Equation" r:id="rId5" imgW="1244520" imgH="266400" progId="Equation.DSMT4">
                  <p:embed/>
                </p:oleObj>
              </mc:Choice>
              <mc:Fallback>
                <p:oleObj name="Equation" r:id="rId5" imgW="1244520" imgH="266400" progId="Equation.DSMT4">
                  <p:embed/>
                  <p:pic>
                    <p:nvPicPr>
                      <p:cNvPr id="0" name=""/>
                      <p:cNvPicPr>
                        <a:picLocks noChangeAspect="1" noChangeArrowheads="1"/>
                      </p:cNvPicPr>
                      <p:nvPr/>
                    </p:nvPicPr>
                    <p:blipFill>
                      <a:blip r:embed="rId6"/>
                      <a:srcRect/>
                      <a:stretch>
                        <a:fillRect/>
                      </a:stretch>
                    </p:blipFill>
                    <p:spPr bwMode="auto">
                      <a:xfrm>
                        <a:off x="4963769" y="3498517"/>
                        <a:ext cx="2554287" cy="577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Object 13"/>
          <p:cNvGraphicFramePr>
            <a:graphicFrameLocks noChangeAspect="1"/>
          </p:cNvGraphicFramePr>
          <p:nvPr>
            <p:extLst>
              <p:ext uri="{D42A27DB-BD31-4B8C-83A1-F6EECF244321}">
                <p14:modId xmlns:p14="http://schemas.microsoft.com/office/powerpoint/2010/main" val="2304121202"/>
              </p:ext>
            </p:extLst>
          </p:nvPr>
        </p:nvGraphicFramePr>
        <p:xfrm>
          <a:off x="1207746" y="3498517"/>
          <a:ext cx="2217737" cy="1046162"/>
        </p:xfrm>
        <a:graphic>
          <a:graphicData uri="http://schemas.openxmlformats.org/presentationml/2006/ole">
            <mc:AlternateContent xmlns:mc="http://schemas.openxmlformats.org/markup-compatibility/2006">
              <mc:Choice xmlns:v="urn:schemas-microsoft-com:vml" Requires="v">
                <p:oleObj spid="_x0000_s712806" name="Equation" r:id="rId7" imgW="1079280" imgH="482400" progId="Equation.DSMT4">
                  <p:embed/>
                </p:oleObj>
              </mc:Choice>
              <mc:Fallback>
                <p:oleObj name="Equation" r:id="rId7" imgW="1079280" imgH="482400" progId="Equation.DSMT4">
                  <p:embed/>
                  <p:pic>
                    <p:nvPicPr>
                      <p:cNvPr id="0" name=""/>
                      <p:cNvPicPr>
                        <a:picLocks noChangeAspect="1" noChangeArrowheads="1"/>
                      </p:cNvPicPr>
                      <p:nvPr/>
                    </p:nvPicPr>
                    <p:blipFill>
                      <a:blip r:embed="rId8"/>
                      <a:srcRect/>
                      <a:stretch>
                        <a:fillRect/>
                      </a:stretch>
                    </p:blipFill>
                    <p:spPr bwMode="auto">
                      <a:xfrm>
                        <a:off x="1207746" y="3498517"/>
                        <a:ext cx="2217737" cy="1046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13"/>
          <p:cNvGraphicFramePr>
            <a:graphicFrameLocks noChangeAspect="1"/>
          </p:cNvGraphicFramePr>
          <p:nvPr>
            <p:extLst>
              <p:ext uri="{D42A27DB-BD31-4B8C-83A1-F6EECF244321}">
                <p14:modId xmlns:p14="http://schemas.microsoft.com/office/powerpoint/2010/main" val="3621783076"/>
              </p:ext>
            </p:extLst>
          </p:nvPr>
        </p:nvGraphicFramePr>
        <p:xfrm>
          <a:off x="3217520" y="3459586"/>
          <a:ext cx="835025" cy="1101725"/>
        </p:xfrm>
        <a:graphic>
          <a:graphicData uri="http://schemas.openxmlformats.org/presentationml/2006/ole">
            <mc:AlternateContent xmlns:mc="http://schemas.openxmlformats.org/markup-compatibility/2006">
              <mc:Choice xmlns:v="urn:schemas-microsoft-com:vml" Requires="v">
                <p:oleObj spid="_x0000_s712807" name="Equation" r:id="rId9" imgW="406080" imgH="507960" progId="Equation.DSMT4">
                  <p:embed/>
                </p:oleObj>
              </mc:Choice>
              <mc:Fallback>
                <p:oleObj name="Equation" r:id="rId9" imgW="406080" imgH="507960" progId="Equation.DSMT4">
                  <p:embed/>
                  <p:pic>
                    <p:nvPicPr>
                      <p:cNvPr id="0" name=""/>
                      <p:cNvPicPr>
                        <a:picLocks noChangeAspect="1" noChangeArrowheads="1"/>
                      </p:cNvPicPr>
                      <p:nvPr/>
                    </p:nvPicPr>
                    <p:blipFill>
                      <a:blip r:embed="rId10"/>
                      <a:srcRect/>
                      <a:stretch>
                        <a:fillRect/>
                      </a:stretch>
                    </p:blipFill>
                    <p:spPr bwMode="auto">
                      <a:xfrm>
                        <a:off x="3217520" y="3459586"/>
                        <a:ext cx="835025" cy="1101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Object 13"/>
          <p:cNvGraphicFramePr>
            <a:graphicFrameLocks noChangeAspect="1"/>
          </p:cNvGraphicFramePr>
          <p:nvPr>
            <p:extLst>
              <p:ext uri="{D42A27DB-BD31-4B8C-83A1-F6EECF244321}">
                <p14:modId xmlns:p14="http://schemas.microsoft.com/office/powerpoint/2010/main" val="3992420850"/>
              </p:ext>
            </p:extLst>
          </p:nvPr>
        </p:nvGraphicFramePr>
        <p:xfrm>
          <a:off x="4963769" y="4021598"/>
          <a:ext cx="2763837" cy="577850"/>
        </p:xfrm>
        <a:graphic>
          <a:graphicData uri="http://schemas.openxmlformats.org/presentationml/2006/ole">
            <mc:AlternateContent xmlns:mc="http://schemas.openxmlformats.org/markup-compatibility/2006">
              <mc:Choice xmlns:v="urn:schemas-microsoft-com:vml" Requires="v">
                <p:oleObj spid="_x0000_s712808" name="Equation" r:id="rId11" imgW="1346040" imgH="266400" progId="Equation.DSMT4">
                  <p:embed/>
                </p:oleObj>
              </mc:Choice>
              <mc:Fallback>
                <p:oleObj name="Equation" r:id="rId11" imgW="1346040" imgH="266400" progId="Equation.DSMT4">
                  <p:embed/>
                  <p:pic>
                    <p:nvPicPr>
                      <p:cNvPr id="0" name=""/>
                      <p:cNvPicPr>
                        <a:picLocks noChangeAspect="1" noChangeArrowheads="1"/>
                      </p:cNvPicPr>
                      <p:nvPr/>
                    </p:nvPicPr>
                    <p:blipFill>
                      <a:blip r:embed="rId12"/>
                      <a:srcRect/>
                      <a:stretch>
                        <a:fillRect/>
                      </a:stretch>
                    </p:blipFill>
                    <p:spPr bwMode="auto">
                      <a:xfrm>
                        <a:off x="4963769" y="4021598"/>
                        <a:ext cx="2763837" cy="577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3" name="Rectangle 3"/>
          <p:cNvSpPr>
            <a:spLocks noChangeArrowheads="1"/>
          </p:cNvSpPr>
          <p:nvPr/>
        </p:nvSpPr>
        <p:spPr bwMode="auto">
          <a:xfrm>
            <a:off x="0" y="1359589"/>
            <a:ext cx="392126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en-US" alt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解</a:t>
            </a:r>
            <a:r>
              <a:rPr lang="en-US" altLang="zh-CN"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1</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）列出各逻辑方程组</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14404" name="Rectangle 4"/>
          <p:cNvSpPr>
            <a:spLocks noChangeArrowheads="1"/>
          </p:cNvSpPr>
          <p:nvPr/>
        </p:nvSpPr>
        <p:spPr bwMode="auto">
          <a:xfrm>
            <a:off x="275629" y="1923418"/>
            <a:ext cx="24477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en-US" altLang="zh-CN" dirty="0" smtClean="0">
                <a:latin typeface="仿宋" panose="02010609060101010101" pitchFamily="49" charset="-122"/>
                <a:ea typeface="仿宋" panose="02010609060101010101" pitchFamily="49" charset="-122"/>
              </a:rPr>
              <a:t>① </a:t>
            </a:r>
            <a:r>
              <a:rPr lang="zh-CN" altLang="en-US" dirty="0" smtClean="0">
                <a:latin typeface="仿宋" panose="02010609060101010101" pitchFamily="49" charset="-122"/>
                <a:ea typeface="仿宋" panose="02010609060101010101" pitchFamily="49" charset="-122"/>
              </a:rPr>
              <a:t>时钟方程组</a:t>
            </a:r>
            <a:endParaRPr lang="zh-CN" altLang="en-US" b="0" dirty="0">
              <a:latin typeface="仿宋" panose="02010609060101010101" pitchFamily="49" charset="-122"/>
              <a:ea typeface="仿宋" panose="02010609060101010101" pitchFamily="49" charset="-122"/>
            </a:endParaRPr>
          </a:p>
        </p:txBody>
      </p:sp>
      <p:sp>
        <p:nvSpPr>
          <p:cNvPr id="614490" name="Rectangle 90"/>
          <p:cNvSpPr>
            <a:spLocks noChangeArrowheads="1"/>
          </p:cNvSpPr>
          <p:nvPr/>
        </p:nvSpPr>
        <p:spPr bwMode="auto">
          <a:xfrm>
            <a:off x="0" y="0"/>
            <a:ext cx="5059363" cy="409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4000" b="1">
                <a:solidFill>
                  <a:schemeClr val="tx2"/>
                </a:solidFill>
                <a:latin typeface="Arial Narrow" panose="020B0606020202030204" pitchFamily="34" charset="0"/>
                <a:ea typeface="隶书" panose="02010509060101010101" pitchFamily="49" charset="-122"/>
              </a:defRPr>
            </a:lvl1pPr>
            <a:lvl2pPr algn="l">
              <a:defRPr sz="4000" b="1">
                <a:solidFill>
                  <a:schemeClr val="tx2"/>
                </a:solidFill>
                <a:latin typeface="Arial Narrow" panose="020B0606020202030204" pitchFamily="34" charset="0"/>
                <a:ea typeface="隶书" panose="02010509060101010101" pitchFamily="49" charset="-122"/>
              </a:defRPr>
            </a:lvl2pPr>
            <a:lvl3pPr algn="l">
              <a:defRPr sz="4000" b="1">
                <a:solidFill>
                  <a:schemeClr val="tx2"/>
                </a:solidFill>
                <a:latin typeface="Arial Narrow" panose="020B0606020202030204" pitchFamily="34" charset="0"/>
                <a:ea typeface="隶书" panose="02010509060101010101" pitchFamily="49" charset="-122"/>
              </a:defRPr>
            </a:lvl3pPr>
            <a:lvl4pPr algn="l">
              <a:defRPr sz="4000" b="1">
                <a:solidFill>
                  <a:schemeClr val="tx2"/>
                </a:solidFill>
                <a:latin typeface="Arial Narrow" panose="020B0606020202030204" pitchFamily="34" charset="0"/>
                <a:ea typeface="隶书" panose="02010509060101010101" pitchFamily="49" charset="-122"/>
              </a:defRPr>
            </a:lvl4pPr>
            <a:lvl5pPr algn="l">
              <a:defRPr sz="4000" b="1">
                <a:solidFill>
                  <a:schemeClr val="tx2"/>
                </a:solidFill>
                <a:latin typeface="Arial Narrow" panose="020B0606020202030204" pitchFamily="34" charset="0"/>
                <a:ea typeface="隶书" panose="02010509060101010101" pitchFamily="49" charset="-122"/>
              </a:defRPr>
            </a:lvl5pPr>
            <a:lvl6pPr marL="4572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6pPr>
            <a:lvl7pPr marL="9144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7pPr>
            <a:lvl8pPr marL="13716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8pPr>
            <a:lvl9pPr marL="18288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9pPr>
          </a:lstStyle>
          <a:p>
            <a:r>
              <a:rPr kumimoji="1" lang="en-US" altLang="zh-CN" sz="2800" dirty="0">
                <a:solidFill>
                  <a:schemeClr val="accent2"/>
                </a:solidFill>
                <a:latin typeface="Times New Roman" panose="02020603050405020304" pitchFamily="18" charset="0"/>
                <a:ea typeface="楷体_GB2312" pitchFamily="49" charset="-122"/>
              </a:rPr>
              <a:t>6. 4  </a:t>
            </a:r>
            <a:r>
              <a:rPr kumimoji="1" lang="zh-CN" altLang="en-US" sz="2800" dirty="0">
                <a:solidFill>
                  <a:schemeClr val="accent2"/>
                </a:solidFill>
                <a:latin typeface="Times New Roman" panose="02020603050405020304" pitchFamily="18" charset="0"/>
                <a:ea typeface="楷体_GB2312" pitchFamily="49" charset="-122"/>
              </a:rPr>
              <a:t>异步时序逻辑电路的分析</a:t>
            </a:r>
          </a:p>
        </p:txBody>
      </p:sp>
      <p:graphicFrame>
        <p:nvGraphicFramePr>
          <p:cNvPr id="23" name="Object 14"/>
          <p:cNvGraphicFramePr>
            <a:graphicFrameLocks noChangeAspect="1"/>
          </p:cNvGraphicFramePr>
          <p:nvPr>
            <p:extLst>
              <p:ext uri="{D42A27DB-BD31-4B8C-83A1-F6EECF244321}">
                <p14:modId xmlns:p14="http://schemas.microsoft.com/office/powerpoint/2010/main" val="747959415"/>
              </p:ext>
            </p:extLst>
          </p:nvPr>
        </p:nvGraphicFramePr>
        <p:xfrm>
          <a:off x="3503640" y="1912156"/>
          <a:ext cx="1509712" cy="484188"/>
        </p:xfrm>
        <a:graphic>
          <a:graphicData uri="http://schemas.openxmlformats.org/presentationml/2006/ole">
            <mc:AlternateContent xmlns:mc="http://schemas.openxmlformats.org/markup-compatibility/2006">
              <mc:Choice xmlns:v="urn:schemas-microsoft-com:vml" Requires="v">
                <p:oleObj spid="_x0000_s614899" name="Equation" r:id="rId3" imgW="723600" imgH="228600" progId="Equation.DSMT4">
                  <p:embed/>
                </p:oleObj>
              </mc:Choice>
              <mc:Fallback>
                <p:oleObj name="Equation" r:id="rId3" imgW="723600" imgH="228600" progId="Equation.DSMT4">
                  <p:embed/>
                  <p:pic>
                    <p:nvPicPr>
                      <p:cNvPr id="0" name=""/>
                      <p:cNvPicPr>
                        <a:picLocks noChangeAspect="1" noChangeArrowheads="1"/>
                      </p:cNvPicPr>
                      <p:nvPr/>
                    </p:nvPicPr>
                    <p:blipFill>
                      <a:blip r:embed="rId4"/>
                      <a:srcRect/>
                      <a:stretch>
                        <a:fillRect/>
                      </a:stretch>
                    </p:blipFill>
                    <p:spPr bwMode="auto">
                      <a:xfrm>
                        <a:off x="3503640" y="1912156"/>
                        <a:ext cx="1509712" cy="484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Object 14"/>
          <p:cNvGraphicFramePr>
            <a:graphicFrameLocks noChangeAspect="1"/>
          </p:cNvGraphicFramePr>
          <p:nvPr>
            <p:extLst>
              <p:ext uri="{D42A27DB-BD31-4B8C-83A1-F6EECF244321}">
                <p14:modId xmlns:p14="http://schemas.microsoft.com/office/powerpoint/2010/main" val="1715615221"/>
              </p:ext>
            </p:extLst>
          </p:nvPr>
        </p:nvGraphicFramePr>
        <p:xfrm>
          <a:off x="5688834" y="1912157"/>
          <a:ext cx="1166813" cy="484187"/>
        </p:xfrm>
        <a:graphic>
          <a:graphicData uri="http://schemas.openxmlformats.org/presentationml/2006/ole">
            <mc:AlternateContent xmlns:mc="http://schemas.openxmlformats.org/markup-compatibility/2006">
              <mc:Choice xmlns:v="urn:schemas-microsoft-com:vml" Requires="v">
                <p:oleObj spid="_x0000_s614900" name="Equation" r:id="rId5" imgW="558720" imgH="228600" progId="Equation.DSMT4">
                  <p:embed/>
                </p:oleObj>
              </mc:Choice>
              <mc:Fallback>
                <p:oleObj name="Equation" r:id="rId5" imgW="558720" imgH="228600" progId="Equation.DSMT4">
                  <p:embed/>
                  <p:pic>
                    <p:nvPicPr>
                      <p:cNvPr id="0" name=""/>
                      <p:cNvPicPr>
                        <a:picLocks noChangeAspect="1" noChangeArrowheads="1"/>
                      </p:cNvPicPr>
                      <p:nvPr/>
                    </p:nvPicPr>
                    <p:blipFill>
                      <a:blip r:embed="rId6"/>
                      <a:srcRect/>
                      <a:stretch>
                        <a:fillRect/>
                      </a:stretch>
                    </p:blipFill>
                    <p:spPr bwMode="auto">
                      <a:xfrm>
                        <a:off x="5688834" y="1912157"/>
                        <a:ext cx="1166813" cy="484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 name="Rectangle 4"/>
          <p:cNvSpPr>
            <a:spLocks noChangeArrowheads="1"/>
          </p:cNvSpPr>
          <p:nvPr/>
        </p:nvSpPr>
        <p:spPr bwMode="auto">
          <a:xfrm>
            <a:off x="275629" y="2629087"/>
            <a:ext cx="35430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zh-CN" altLang="en-US" dirty="0" smtClean="0">
                <a:latin typeface="仿宋" panose="02010609060101010101" pitchFamily="49" charset="-122"/>
                <a:ea typeface="仿宋" panose="02010609060101010101" pitchFamily="49" charset="-122"/>
              </a:rPr>
              <a:t>②</a:t>
            </a:r>
            <a:r>
              <a:rPr lang="en-US" altLang="zh-CN" dirty="0" smtClean="0">
                <a:latin typeface="仿宋" panose="02010609060101010101" pitchFamily="49" charset="-122"/>
                <a:ea typeface="仿宋" panose="02010609060101010101" pitchFamily="49" charset="-122"/>
              </a:rPr>
              <a:t> </a:t>
            </a:r>
            <a:r>
              <a:rPr lang="zh-CN" altLang="en-US" dirty="0" smtClean="0">
                <a:latin typeface="仿宋" panose="02010609060101010101" pitchFamily="49" charset="-122"/>
                <a:ea typeface="仿宋" panose="02010609060101010101" pitchFamily="49" charset="-122"/>
              </a:rPr>
              <a:t>激励</a:t>
            </a:r>
            <a:r>
              <a:rPr lang="en-US" altLang="zh-CN" dirty="0" smtClean="0">
                <a:latin typeface="仿宋" panose="02010609060101010101" pitchFamily="49" charset="-122"/>
                <a:ea typeface="仿宋" panose="02010609060101010101" pitchFamily="49" charset="-122"/>
              </a:rPr>
              <a:t>(</a:t>
            </a:r>
            <a:r>
              <a:rPr lang="zh-CN" altLang="en-US" dirty="0" smtClean="0">
                <a:latin typeface="仿宋" panose="02010609060101010101" pitchFamily="49" charset="-122"/>
                <a:ea typeface="仿宋" panose="02010609060101010101" pitchFamily="49" charset="-122"/>
              </a:rPr>
              <a:t>驱动</a:t>
            </a:r>
            <a:r>
              <a:rPr lang="en-US" altLang="zh-CN" dirty="0" smtClean="0">
                <a:latin typeface="仿宋" panose="02010609060101010101" pitchFamily="49" charset="-122"/>
                <a:ea typeface="仿宋" panose="02010609060101010101" pitchFamily="49" charset="-122"/>
              </a:rPr>
              <a:t>)</a:t>
            </a:r>
            <a:r>
              <a:rPr lang="zh-CN" altLang="en-US" dirty="0" smtClean="0">
                <a:latin typeface="仿宋" panose="02010609060101010101" pitchFamily="49" charset="-122"/>
                <a:ea typeface="仿宋" panose="02010609060101010101" pitchFamily="49" charset="-122"/>
              </a:rPr>
              <a:t>方程组</a:t>
            </a:r>
            <a:endParaRPr lang="zh-CN" altLang="en-US" b="0" dirty="0">
              <a:latin typeface="仿宋" panose="02010609060101010101" pitchFamily="49" charset="-122"/>
              <a:ea typeface="仿宋" panose="02010609060101010101" pitchFamily="49" charset="-122"/>
            </a:endParaRPr>
          </a:p>
        </p:txBody>
      </p:sp>
      <p:graphicFrame>
        <p:nvGraphicFramePr>
          <p:cNvPr id="26" name="Object 14"/>
          <p:cNvGraphicFramePr>
            <a:graphicFrameLocks noChangeAspect="1"/>
          </p:cNvGraphicFramePr>
          <p:nvPr>
            <p:extLst>
              <p:ext uri="{D42A27DB-BD31-4B8C-83A1-F6EECF244321}">
                <p14:modId xmlns:p14="http://schemas.microsoft.com/office/powerpoint/2010/main" val="2601231297"/>
              </p:ext>
            </p:extLst>
          </p:nvPr>
        </p:nvGraphicFramePr>
        <p:xfrm>
          <a:off x="3503640" y="2577344"/>
          <a:ext cx="1138237" cy="565150"/>
        </p:xfrm>
        <a:graphic>
          <a:graphicData uri="http://schemas.openxmlformats.org/presentationml/2006/ole">
            <mc:AlternateContent xmlns:mc="http://schemas.openxmlformats.org/markup-compatibility/2006">
              <mc:Choice xmlns:v="urn:schemas-microsoft-com:vml" Requires="v">
                <p:oleObj spid="_x0000_s614901" name="Equation" r:id="rId7" imgW="545760" imgH="266400" progId="Equation.DSMT4">
                  <p:embed/>
                </p:oleObj>
              </mc:Choice>
              <mc:Fallback>
                <p:oleObj name="Equation" r:id="rId7" imgW="545760" imgH="266400" progId="Equation.DSMT4">
                  <p:embed/>
                  <p:pic>
                    <p:nvPicPr>
                      <p:cNvPr id="0" name=""/>
                      <p:cNvPicPr>
                        <a:picLocks noChangeAspect="1" noChangeArrowheads="1"/>
                      </p:cNvPicPr>
                      <p:nvPr/>
                    </p:nvPicPr>
                    <p:blipFill>
                      <a:blip r:embed="rId8"/>
                      <a:srcRect/>
                      <a:stretch>
                        <a:fillRect/>
                      </a:stretch>
                    </p:blipFill>
                    <p:spPr bwMode="auto">
                      <a:xfrm>
                        <a:off x="3503640" y="2577344"/>
                        <a:ext cx="1138237" cy="565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Object 14"/>
          <p:cNvGraphicFramePr>
            <a:graphicFrameLocks noChangeAspect="1"/>
          </p:cNvGraphicFramePr>
          <p:nvPr>
            <p:extLst>
              <p:ext uri="{D42A27DB-BD31-4B8C-83A1-F6EECF244321}">
                <p14:modId xmlns:p14="http://schemas.microsoft.com/office/powerpoint/2010/main" val="4220203405"/>
              </p:ext>
            </p:extLst>
          </p:nvPr>
        </p:nvGraphicFramePr>
        <p:xfrm>
          <a:off x="5688834" y="2577344"/>
          <a:ext cx="1112838" cy="565150"/>
        </p:xfrm>
        <a:graphic>
          <a:graphicData uri="http://schemas.openxmlformats.org/presentationml/2006/ole">
            <mc:AlternateContent xmlns:mc="http://schemas.openxmlformats.org/markup-compatibility/2006">
              <mc:Choice xmlns:v="urn:schemas-microsoft-com:vml" Requires="v">
                <p:oleObj spid="_x0000_s614902" name="Equation" r:id="rId9" imgW="533160" imgH="266400" progId="Equation.DSMT4">
                  <p:embed/>
                </p:oleObj>
              </mc:Choice>
              <mc:Fallback>
                <p:oleObj name="Equation" r:id="rId9" imgW="533160" imgH="266400" progId="Equation.DSMT4">
                  <p:embed/>
                  <p:pic>
                    <p:nvPicPr>
                      <p:cNvPr id="0" name=""/>
                      <p:cNvPicPr>
                        <a:picLocks noChangeAspect="1" noChangeArrowheads="1"/>
                      </p:cNvPicPr>
                      <p:nvPr/>
                    </p:nvPicPr>
                    <p:blipFill>
                      <a:blip r:embed="rId10"/>
                      <a:srcRect/>
                      <a:stretch>
                        <a:fillRect/>
                      </a:stretch>
                    </p:blipFill>
                    <p:spPr bwMode="auto">
                      <a:xfrm>
                        <a:off x="5688834" y="2577344"/>
                        <a:ext cx="1112838" cy="565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 name="Rectangle 3"/>
          <p:cNvSpPr>
            <a:spLocks noChangeArrowheads="1"/>
          </p:cNvSpPr>
          <p:nvPr/>
        </p:nvSpPr>
        <p:spPr bwMode="auto">
          <a:xfrm>
            <a:off x="275629" y="3387583"/>
            <a:ext cx="24477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zh-CN" altLang="en-US" dirty="0" smtClean="0">
                <a:latin typeface="仿宋" panose="02010609060101010101" pitchFamily="49" charset="-122"/>
                <a:ea typeface="仿宋" panose="02010609060101010101" pitchFamily="49" charset="-122"/>
              </a:rPr>
              <a:t>③ 转换</a:t>
            </a:r>
            <a:r>
              <a:rPr lang="zh-CN" altLang="en-US" dirty="0">
                <a:latin typeface="仿宋" panose="02010609060101010101" pitchFamily="49" charset="-122"/>
                <a:ea typeface="仿宋" panose="02010609060101010101" pitchFamily="49" charset="-122"/>
              </a:rPr>
              <a:t>方程组</a:t>
            </a:r>
          </a:p>
        </p:txBody>
      </p:sp>
      <p:graphicFrame>
        <p:nvGraphicFramePr>
          <p:cNvPr id="29" name="Object 13"/>
          <p:cNvGraphicFramePr>
            <a:graphicFrameLocks noChangeAspect="1"/>
          </p:cNvGraphicFramePr>
          <p:nvPr>
            <p:extLst>
              <p:ext uri="{D42A27DB-BD31-4B8C-83A1-F6EECF244321}">
                <p14:modId xmlns:p14="http://schemas.microsoft.com/office/powerpoint/2010/main" val="1070724717"/>
              </p:ext>
            </p:extLst>
          </p:nvPr>
        </p:nvGraphicFramePr>
        <p:xfrm>
          <a:off x="2583599" y="3329490"/>
          <a:ext cx="2763837" cy="577850"/>
        </p:xfrm>
        <a:graphic>
          <a:graphicData uri="http://schemas.openxmlformats.org/presentationml/2006/ole">
            <mc:AlternateContent xmlns:mc="http://schemas.openxmlformats.org/markup-compatibility/2006">
              <mc:Choice xmlns:v="urn:schemas-microsoft-com:vml" Requires="v">
                <p:oleObj spid="_x0000_s614903" name="Equation" r:id="rId11" imgW="1346040" imgH="266400" progId="Equation.DSMT4">
                  <p:embed/>
                </p:oleObj>
              </mc:Choice>
              <mc:Fallback>
                <p:oleObj name="Equation" r:id="rId11" imgW="1346040" imgH="266400" progId="Equation.DSMT4">
                  <p:embed/>
                  <p:pic>
                    <p:nvPicPr>
                      <p:cNvPr id="0" name=""/>
                      <p:cNvPicPr>
                        <a:picLocks noChangeAspect="1" noChangeArrowheads="1"/>
                      </p:cNvPicPr>
                      <p:nvPr/>
                    </p:nvPicPr>
                    <p:blipFill>
                      <a:blip r:embed="rId12"/>
                      <a:srcRect/>
                      <a:stretch>
                        <a:fillRect/>
                      </a:stretch>
                    </p:blipFill>
                    <p:spPr bwMode="auto">
                      <a:xfrm>
                        <a:off x="2583599" y="3329490"/>
                        <a:ext cx="2763837" cy="577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Object 13"/>
          <p:cNvGraphicFramePr>
            <a:graphicFrameLocks noChangeAspect="1"/>
          </p:cNvGraphicFramePr>
          <p:nvPr>
            <p:extLst>
              <p:ext uri="{D42A27DB-BD31-4B8C-83A1-F6EECF244321}">
                <p14:modId xmlns:p14="http://schemas.microsoft.com/office/powerpoint/2010/main" val="4073036053"/>
              </p:ext>
            </p:extLst>
          </p:nvPr>
        </p:nvGraphicFramePr>
        <p:xfrm>
          <a:off x="5753269" y="3329490"/>
          <a:ext cx="2686050" cy="577850"/>
        </p:xfrm>
        <a:graphic>
          <a:graphicData uri="http://schemas.openxmlformats.org/presentationml/2006/ole">
            <mc:AlternateContent xmlns:mc="http://schemas.openxmlformats.org/markup-compatibility/2006">
              <mc:Choice xmlns:v="urn:schemas-microsoft-com:vml" Requires="v">
                <p:oleObj spid="_x0000_s614904" name="Equation" r:id="rId13" imgW="1307880" imgH="266400" progId="Equation.DSMT4">
                  <p:embed/>
                </p:oleObj>
              </mc:Choice>
              <mc:Fallback>
                <p:oleObj name="Equation" r:id="rId13" imgW="1307880" imgH="266400" progId="Equation.DSMT4">
                  <p:embed/>
                  <p:pic>
                    <p:nvPicPr>
                      <p:cNvPr id="0" name=""/>
                      <p:cNvPicPr>
                        <a:picLocks noChangeAspect="1" noChangeArrowheads="1"/>
                      </p:cNvPicPr>
                      <p:nvPr/>
                    </p:nvPicPr>
                    <p:blipFill>
                      <a:blip r:embed="rId14"/>
                      <a:srcRect/>
                      <a:stretch>
                        <a:fillRect/>
                      </a:stretch>
                    </p:blipFill>
                    <p:spPr bwMode="auto">
                      <a:xfrm>
                        <a:off x="5753269" y="3329490"/>
                        <a:ext cx="2686050" cy="577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 name="Rectangle 3"/>
          <p:cNvSpPr>
            <a:spLocks noChangeArrowheads="1"/>
          </p:cNvSpPr>
          <p:nvPr/>
        </p:nvSpPr>
        <p:spPr bwMode="auto">
          <a:xfrm>
            <a:off x="281326" y="4118928"/>
            <a:ext cx="24477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zh-CN" altLang="en-US" dirty="0" smtClean="0">
                <a:latin typeface="仿宋" panose="02010609060101010101" pitchFamily="49" charset="-122"/>
                <a:ea typeface="仿宋" panose="02010609060101010101" pitchFamily="49" charset="-122"/>
              </a:rPr>
              <a:t>④ 输出方程</a:t>
            </a:r>
            <a:r>
              <a:rPr lang="zh-CN" altLang="en-US" dirty="0">
                <a:latin typeface="仿宋" panose="02010609060101010101" pitchFamily="49" charset="-122"/>
                <a:ea typeface="仿宋" panose="02010609060101010101" pitchFamily="49" charset="-122"/>
              </a:rPr>
              <a:t>组</a:t>
            </a:r>
          </a:p>
        </p:txBody>
      </p:sp>
      <p:graphicFrame>
        <p:nvGraphicFramePr>
          <p:cNvPr id="32" name="Object 13"/>
          <p:cNvGraphicFramePr>
            <a:graphicFrameLocks noChangeAspect="1"/>
          </p:cNvGraphicFramePr>
          <p:nvPr>
            <p:extLst>
              <p:ext uri="{D42A27DB-BD31-4B8C-83A1-F6EECF244321}">
                <p14:modId xmlns:p14="http://schemas.microsoft.com/office/powerpoint/2010/main" val="4005435772"/>
              </p:ext>
            </p:extLst>
          </p:nvPr>
        </p:nvGraphicFramePr>
        <p:xfrm>
          <a:off x="2960856" y="4118928"/>
          <a:ext cx="1303337" cy="523875"/>
        </p:xfrm>
        <a:graphic>
          <a:graphicData uri="http://schemas.openxmlformats.org/presentationml/2006/ole">
            <mc:AlternateContent xmlns:mc="http://schemas.openxmlformats.org/markup-compatibility/2006">
              <mc:Choice xmlns:v="urn:schemas-microsoft-com:vml" Requires="v">
                <p:oleObj spid="_x0000_s614905" name="Equation" r:id="rId15" imgW="634680" imgH="241200" progId="Equation.DSMT4">
                  <p:embed/>
                </p:oleObj>
              </mc:Choice>
              <mc:Fallback>
                <p:oleObj name="Equation" r:id="rId15" imgW="634680" imgH="241200" progId="Equation.DSMT4">
                  <p:embed/>
                  <p:pic>
                    <p:nvPicPr>
                      <p:cNvPr id="0" name=""/>
                      <p:cNvPicPr>
                        <a:picLocks noChangeAspect="1" noChangeArrowheads="1"/>
                      </p:cNvPicPr>
                      <p:nvPr/>
                    </p:nvPicPr>
                    <p:blipFill>
                      <a:blip r:embed="rId16"/>
                      <a:srcRect/>
                      <a:stretch>
                        <a:fillRect/>
                      </a:stretch>
                    </p:blipFill>
                    <p:spPr bwMode="auto">
                      <a:xfrm>
                        <a:off x="2960856" y="4118928"/>
                        <a:ext cx="1303337" cy="523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 name="Object 37"/>
          <p:cNvGraphicFramePr>
            <a:graphicFrameLocks noChangeAspect="1"/>
          </p:cNvGraphicFramePr>
          <p:nvPr>
            <p:extLst>
              <p:ext uri="{D42A27DB-BD31-4B8C-83A1-F6EECF244321}">
                <p14:modId xmlns:p14="http://schemas.microsoft.com/office/powerpoint/2010/main" val="1765517620"/>
              </p:ext>
            </p:extLst>
          </p:nvPr>
        </p:nvGraphicFramePr>
        <p:xfrm>
          <a:off x="2316615" y="4858431"/>
          <a:ext cx="5203825" cy="1816100"/>
        </p:xfrm>
        <a:graphic>
          <a:graphicData uri="http://schemas.openxmlformats.org/presentationml/2006/ole">
            <mc:AlternateContent xmlns:mc="http://schemas.openxmlformats.org/markup-compatibility/2006">
              <mc:Choice xmlns:v="urn:schemas-microsoft-com:vml" Requires="v">
                <p:oleObj spid="_x0000_s614906" name="Picture" r:id="rId17" imgW="3486960" imgH="1016640" progId="Word.Picture.8">
                  <p:embed/>
                </p:oleObj>
              </mc:Choice>
              <mc:Fallback>
                <p:oleObj name="Picture" r:id="rId17" imgW="3486960" imgH="1016640" progId="Word.Picture.8">
                  <p:embed/>
                  <p:pic>
                    <p:nvPicPr>
                      <p:cNvPr id="0" name=""/>
                      <p:cNvPicPr>
                        <a:picLocks noChangeAspect="1" noChangeArrowheads="1"/>
                      </p:cNvPicPr>
                      <p:nvPr/>
                    </p:nvPicPr>
                    <p:blipFill>
                      <a:blip r:embed="rId18"/>
                      <a:srcRect/>
                      <a:stretch>
                        <a:fillRect/>
                      </a:stretch>
                    </p:blipFill>
                    <p:spPr bwMode="auto">
                      <a:xfrm>
                        <a:off x="2316615" y="4858431"/>
                        <a:ext cx="5203825" cy="1816100"/>
                      </a:xfrm>
                      <a:prstGeom prst="rect">
                        <a:avLst/>
                      </a:prstGeom>
                      <a:solidFill>
                        <a:schemeClr val="bg1"/>
                      </a:solidFill>
                      <a:ln w="9525">
                        <a:solidFill>
                          <a:srgbClr val="0000FF"/>
                        </a:solidFill>
                        <a:miter lim="800000"/>
                        <a:headEnd/>
                        <a:tailEnd/>
                      </a:ln>
                    </p:spPr>
                  </p:pic>
                </p:oleObj>
              </mc:Fallback>
            </mc:AlternateContent>
          </a:graphicData>
        </a:graphic>
      </p:graphicFrame>
      <p:sp>
        <p:nvSpPr>
          <p:cNvPr id="34" name="Rectangle 38"/>
          <p:cNvSpPr>
            <a:spLocks noChangeArrowheads="1"/>
          </p:cNvSpPr>
          <p:nvPr/>
        </p:nvSpPr>
        <p:spPr bwMode="auto">
          <a:xfrm>
            <a:off x="0" y="602946"/>
            <a:ext cx="5646057" cy="56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3800" b="1">
                <a:solidFill>
                  <a:schemeClr val="tx2"/>
                </a:solidFill>
                <a:latin typeface="Arial Narrow" panose="020B0606020202030204" pitchFamily="34" charset="0"/>
                <a:ea typeface="楷体_GB2312" pitchFamily="49" charset="-122"/>
              </a:defRPr>
            </a:lvl1pPr>
            <a:lvl2pPr algn="l">
              <a:defRPr sz="3800" b="1">
                <a:solidFill>
                  <a:schemeClr val="tx2"/>
                </a:solidFill>
                <a:latin typeface="Arial Narrow" panose="020B0606020202030204" pitchFamily="34" charset="0"/>
                <a:ea typeface="楷体_GB2312" pitchFamily="49" charset="-122"/>
              </a:defRPr>
            </a:lvl2pPr>
            <a:lvl3pPr algn="l">
              <a:defRPr sz="3800" b="1">
                <a:solidFill>
                  <a:schemeClr val="tx2"/>
                </a:solidFill>
                <a:latin typeface="Arial Narrow" panose="020B0606020202030204" pitchFamily="34" charset="0"/>
                <a:ea typeface="楷体_GB2312" pitchFamily="49" charset="-122"/>
              </a:defRPr>
            </a:lvl3pPr>
            <a:lvl4pPr algn="l">
              <a:defRPr sz="3800" b="1">
                <a:solidFill>
                  <a:schemeClr val="tx2"/>
                </a:solidFill>
                <a:latin typeface="Arial Narrow" panose="020B0606020202030204" pitchFamily="34" charset="0"/>
                <a:ea typeface="楷体_GB2312" pitchFamily="49" charset="-122"/>
              </a:defRPr>
            </a:lvl4pPr>
            <a:lvl5pPr algn="l">
              <a:defRPr sz="3800" b="1">
                <a:solidFill>
                  <a:schemeClr val="tx2"/>
                </a:solidFill>
                <a:latin typeface="Arial Narrow" panose="020B0606020202030204" pitchFamily="34" charset="0"/>
                <a:ea typeface="楷体_GB2312" pitchFamily="49" charset="-122"/>
              </a:defRPr>
            </a:lvl5pPr>
            <a:lvl6pPr marL="457200" fontAlgn="base">
              <a:spcBef>
                <a:spcPct val="0"/>
              </a:spcBef>
              <a:spcAft>
                <a:spcPct val="0"/>
              </a:spcAft>
              <a:defRPr sz="3800" b="1">
                <a:solidFill>
                  <a:schemeClr val="tx2"/>
                </a:solidFill>
                <a:latin typeface="Arial Narrow" panose="020B0606020202030204" pitchFamily="34" charset="0"/>
                <a:ea typeface="楷体_GB2312" pitchFamily="49" charset="-122"/>
              </a:defRPr>
            </a:lvl6pPr>
            <a:lvl7pPr marL="914400" fontAlgn="base">
              <a:spcBef>
                <a:spcPct val="0"/>
              </a:spcBef>
              <a:spcAft>
                <a:spcPct val="0"/>
              </a:spcAft>
              <a:defRPr sz="3800" b="1">
                <a:solidFill>
                  <a:schemeClr val="tx2"/>
                </a:solidFill>
                <a:latin typeface="Arial Narrow" panose="020B0606020202030204" pitchFamily="34" charset="0"/>
                <a:ea typeface="楷体_GB2312" pitchFamily="49" charset="-122"/>
              </a:defRPr>
            </a:lvl7pPr>
            <a:lvl8pPr marL="1371600" fontAlgn="base">
              <a:spcBef>
                <a:spcPct val="0"/>
              </a:spcBef>
              <a:spcAft>
                <a:spcPct val="0"/>
              </a:spcAft>
              <a:defRPr sz="3800" b="1">
                <a:solidFill>
                  <a:schemeClr val="tx2"/>
                </a:solidFill>
                <a:latin typeface="Arial Narrow" panose="020B0606020202030204" pitchFamily="34" charset="0"/>
                <a:ea typeface="楷体_GB2312" pitchFamily="49" charset="-122"/>
              </a:defRPr>
            </a:lvl8pPr>
            <a:lvl9pPr marL="1828800" fontAlgn="base">
              <a:spcBef>
                <a:spcPct val="0"/>
              </a:spcBef>
              <a:spcAft>
                <a:spcPct val="0"/>
              </a:spcAft>
              <a:defRPr sz="3800" b="1">
                <a:solidFill>
                  <a:schemeClr val="tx2"/>
                </a:solidFill>
                <a:latin typeface="Arial Narrow" panose="020B0606020202030204" pitchFamily="34" charset="0"/>
                <a:ea typeface="楷体_GB2312" pitchFamily="49" charset="-122"/>
              </a:defRPr>
            </a:lvl9pPr>
          </a:lstStyle>
          <a:p>
            <a:r>
              <a:rPr lang="zh-CN" altLang="en-US" sz="2400" dirty="0" smtClean="0">
                <a:solidFill>
                  <a:srgbClr val="000066"/>
                </a:solidFill>
                <a:latin typeface="Times New Roman" panose="02020603050405020304" pitchFamily="18" charset="0"/>
                <a:cs typeface="Times New Roman" panose="02020603050405020304" pitchFamily="18" charset="0"/>
              </a:rPr>
              <a:t>例</a:t>
            </a:r>
            <a:r>
              <a:rPr lang="en-US" altLang="zh-CN" sz="2400" dirty="0" smtClean="0">
                <a:solidFill>
                  <a:srgbClr val="000066"/>
                </a:solidFill>
                <a:latin typeface="Times New Roman" panose="02020603050405020304" pitchFamily="18" charset="0"/>
                <a:cs typeface="Times New Roman" panose="02020603050405020304" pitchFamily="18" charset="0"/>
              </a:rPr>
              <a:t>6.4.1 </a:t>
            </a:r>
            <a:r>
              <a:rPr lang="zh-CN" altLang="en-US" sz="2400" dirty="0">
                <a:solidFill>
                  <a:srgbClr val="000066"/>
                </a:solidFill>
                <a:latin typeface="Times New Roman" panose="02020603050405020304" pitchFamily="18" charset="0"/>
                <a:cs typeface="Times New Roman" panose="02020603050405020304" pitchFamily="18" charset="0"/>
              </a:rPr>
              <a:t>分析如图所示异步时序</a:t>
            </a:r>
            <a:r>
              <a:rPr lang="zh-CN" altLang="en-US" sz="2400" dirty="0" smtClean="0">
                <a:solidFill>
                  <a:srgbClr val="000066"/>
                </a:solidFill>
                <a:latin typeface="Times New Roman" panose="02020603050405020304" pitchFamily="18" charset="0"/>
                <a:cs typeface="Times New Roman" panose="02020603050405020304" pitchFamily="18" charset="0"/>
              </a:rPr>
              <a:t>逻辑电路</a:t>
            </a:r>
            <a:endParaRPr lang="en-US" altLang="zh-CN" sz="2400" dirty="0">
              <a:solidFill>
                <a:srgbClr val="000066"/>
              </a:solidFill>
              <a:latin typeface="Times New Roman" panose="02020603050405020304" pitchFamily="18" charset="0"/>
              <a:cs typeface="Times New Roman" panose="02020603050405020304" pitchFamily="18" charset="0"/>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14403"/>
                                        </p:tgtEl>
                                        <p:attrNameLst>
                                          <p:attrName>style.visibility</p:attrName>
                                        </p:attrNameLst>
                                      </p:cBhvr>
                                      <p:to>
                                        <p:strVal val="visible"/>
                                      </p:to>
                                    </p:set>
                                    <p:animEffect transition="in" filter="wipe(left)">
                                      <p:cBhvr>
                                        <p:cTn id="7" dur="500"/>
                                        <p:tgtEl>
                                          <p:spTgt spid="61440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14404"/>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par>
                          <p:cTn id="15" fill="hold">
                            <p:stCondLst>
                              <p:cond delay="0"/>
                            </p:stCondLst>
                            <p:childTnLst>
                              <p:par>
                                <p:cTn id="16" presetID="22" presetClass="entr" presetSubtype="8" fill="hold" grpId="0" nodeType="after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wipe(left)">
                                      <p:cBhvr>
                                        <p:cTn id="18" dur="500"/>
                                        <p:tgtEl>
                                          <p:spTgt spid="28"/>
                                        </p:tgtEl>
                                      </p:cBhvr>
                                    </p:animEffect>
                                  </p:childTnLst>
                                </p:cTn>
                              </p:par>
                            </p:childTnLst>
                          </p:cTn>
                        </p:par>
                        <p:par>
                          <p:cTn id="19" fill="hold">
                            <p:stCondLst>
                              <p:cond delay="500"/>
                            </p:stCondLst>
                            <p:childTnLst>
                              <p:par>
                                <p:cTn id="20" presetID="22" presetClass="entr" presetSubtype="8"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left)">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left)">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left)">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left)">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left)">
                                      <p:cBhvr>
                                        <p:cTn id="47" dur="500"/>
                                        <p:tgtEl>
                                          <p:spTgt spid="2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wipe(left)">
                                      <p:cBhvr>
                                        <p:cTn id="52" dur="500"/>
                                        <p:tgtEl>
                                          <p:spTgt spid="3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wipe(left)">
                                      <p:cBhvr>
                                        <p:cTn id="5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03" grpId="0"/>
      <p:bldP spid="614404" grpId="0"/>
      <p:bldP spid="25" grpId="0"/>
      <p:bldP spid="28" grpId="0"/>
      <p:bldP spid="3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27" name="Rectangle 3"/>
          <p:cNvSpPr>
            <a:spLocks noChangeArrowheads="1"/>
          </p:cNvSpPr>
          <p:nvPr/>
        </p:nvSpPr>
        <p:spPr bwMode="auto">
          <a:xfrm>
            <a:off x="3155723" y="3755799"/>
            <a:ext cx="2082800" cy="56515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buFont typeface="Wingdings" panose="05000000000000000000" pitchFamily="2" charset="2"/>
              <a:buNone/>
            </a:pPr>
            <a:r>
              <a:rPr lang="en-US" altLang="zh-CN" b="0">
                <a:latin typeface="Times New Roman" panose="02020603050405020304" pitchFamily="18" charset="0"/>
                <a:ea typeface="ˎ̥"/>
                <a:cs typeface="Times New Roman" panose="02020603050405020304" pitchFamily="18" charset="0"/>
              </a:rPr>
              <a:t>1</a:t>
            </a:r>
            <a:r>
              <a:rPr lang="en-US" altLang="zh-CN">
                <a:latin typeface="Times New Roman" panose="02020603050405020304" pitchFamily="18" charset="0"/>
                <a:ea typeface="ˎ̥"/>
                <a:cs typeface="Times New Roman" panose="02020603050405020304" pitchFamily="18" charset="0"/>
              </a:rPr>
              <a:t> </a:t>
            </a:r>
            <a:r>
              <a:rPr lang="en-US" altLang="zh-CN" b="0">
                <a:latin typeface="Times New Roman" panose="02020603050405020304" pitchFamily="18" charset="0"/>
                <a:ea typeface="ˎ̥"/>
                <a:cs typeface="Times New Roman" panose="02020603050405020304" pitchFamily="18" charset="0"/>
              </a:rPr>
              <a:t>0 </a:t>
            </a:r>
            <a:r>
              <a:rPr lang="en-US" altLang="zh-CN">
                <a:latin typeface="Times New Roman" panose="02020603050405020304" pitchFamily="18" charset="0"/>
                <a:ea typeface="ˎ̥"/>
                <a:cs typeface="Times New Roman" panose="02020603050405020304" pitchFamily="18" charset="0"/>
              </a:rPr>
              <a:t>/ </a:t>
            </a:r>
            <a:r>
              <a:rPr lang="en-US" altLang="zh-CN" b="0">
                <a:latin typeface="Times New Roman" panose="02020603050405020304" pitchFamily="18" charset="0"/>
                <a:ea typeface="ˎ̥"/>
                <a:cs typeface="Times New Roman" panose="02020603050405020304" pitchFamily="18" charset="0"/>
              </a:rPr>
              <a:t>1</a:t>
            </a:r>
            <a:endParaRPr lang="en-US" altLang="zh-CN">
              <a:ea typeface="ˎ̥"/>
              <a:cs typeface="Times New Roman" panose="02020603050405020304" pitchFamily="18" charset="0"/>
            </a:endParaRPr>
          </a:p>
        </p:txBody>
      </p:sp>
      <p:sp>
        <p:nvSpPr>
          <p:cNvPr id="615428" name="Rectangle 4"/>
          <p:cNvSpPr>
            <a:spLocks noChangeArrowheads="1"/>
          </p:cNvSpPr>
          <p:nvPr/>
        </p:nvSpPr>
        <p:spPr bwMode="auto">
          <a:xfrm>
            <a:off x="2476273" y="3814536"/>
            <a:ext cx="590550" cy="417513"/>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buFont typeface="Wingdings" panose="05000000000000000000" pitchFamily="2" charset="2"/>
              <a:buNone/>
            </a:pPr>
            <a:r>
              <a:rPr lang="en-US" altLang="zh-CN" b="0">
                <a:solidFill>
                  <a:srgbClr val="FF0000"/>
                </a:solidFill>
                <a:latin typeface="Times New Roman" panose="02020603050405020304" pitchFamily="18" charset="0"/>
                <a:ea typeface="ˎ̥"/>
                <a:cs typeface="Times New Roman" panose="02020603050405020304" pitchFamily="18" charset="0"/>
              </a:rPr>
              <a:t>0</a:t>
            </a:r>
            <a:endParaRPr lang="en-US" altLang="zh-CN">
              <a:solidFill>
                <a:srgbClr val="FF0000"/>
              </a:solidFill>
              <a:ea typeface="ˎ̥"/>
              <a:cs typeface="Times New Roman" panose="02020603050405020304" pitchFamily="18" charset="0"/>
            </a:endParaRPr>
          </a:p>
        </p:txBody>
      </p:sp>
      <p:sp>
        <p:nvSpPr>
          <p:cNvPr id="615429" name="Rectangle 5"/>
          <p:cNvSpPr>
            <a:spLocks noChangeArrowheads="1"/>
          </p:cNvSpPr>
          <p:nvPr/>
        </p:nvSpPr>
        <p:spPr bwMode="auto">
          <a:xfrm>
            <a:off x="1598385" y="3770086"/>
            <a:ext cx="1041400" cy="56515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buFont typeface="Wingdings" panose="05000000000000000000" pitchFamily="2" charset="2"/>
              <a:buNone/>
            </a:pPr>
            <a:r>
              <a:rPr lang="en-US" altLang="zh-CN"/>
              <a:t> </a:t>
            </a:r>
          </a:p>
        </p:txBody>
      </p:sp>
      <p:sp>
        <p:nvSpPr>
          <p:cNvPr id="615430" name="Rectangle 6"/>
          <p:cNvSpPr>
            <a:spLocks noChangeArrowheads="1"/>
          </p:cNvSpPr>
          <p:nvPr/>
        </p:nvSpPr>
        <p:spPr bwMode="auto">
          <a:xfrm>
            <a:off x="898298" y="3755799"/>
            <a:ext cx="1041400" cy="56515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buFont typeface="Wingdings" panose="05000000000000000000" pitchFamily="2" charset="2"/>
              <a:buNone/>
            </a:pPr>
            <a:r>
              <a:rPr lang="en-US" altLang="zh-CN" b="0">
                <a:latin typeface="Times New Roman" panose="02020603050405020304" pitchFamily="18" charset="0"/>
                <a:ea typeface="ˎ̥"/>
                <a:cs typeface="Times New Roman" panose="02020603050405020304" pitchFamily="18" charset="0"/>
              </a:rPr>
              <a:t>1</a:t>
            </a:r>
            <a:endParaRPr lang="en-US" altLang="zh-CN">
              <a:ea typeface="ˎ̥"/>
              <a:cs typeface="Times New Roman" panose="02020603050405020304" pitchFamily="18" charset="0"/>
            </a:endParaRPr>
          </a:p>
        </p:txBody>
      </p:sp>
      <p:sp>
        <p:nvSpPr>
          <p:cNvPr id="615431" name="Rectangle 7"/>
          <p:cNvSpPr>
            <a:spLocks noChangeArrowheads="1"/>
          </p:cNvSpPr>
          <p:nvPr/>
        </p:nvSpPr>
        <p:spPr bwMode="auto">
          <a:xfrm>
            <a:off x="476023" y="3755799"/>
            <a:ext cx="693737" cy="56515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buFont typeface="Wingdings" panose="05000000000000000000" pitchFamily="2" charset="2"/>
              <a:buNone/>
            </a:pPr>
            <a:r>
              <a:rPr lang="en-US" altLang="zh-CN" b="0" dirty="0">
                <a:latin typeface="Times New Roman" panose="02020603050405020304" pitchFamily="18" charset="0"/>
                <a:ea typeface="ˎ̥"/>
                <a:cs typeface="Times New Roman" panose="02020603050405020304" pitchFamily="18" charset="0"/>
              </a:rPr>
              <a:t>1</a:t>
            </a:r>
            <a:endParaRPr lang="en-US" altLang="zh-CN" dirty="0">
              <a:ea typeface="ˎ̥"/>
              <a:cs typeface="Times New Roman" panose="02020603050405020304" pitchFamily="18" charset="0"/>
            </a:endParaRPr>
          </a:p>
        </p:txBody>
      </p:sp>
      <p:sp>
        <p:nvSpPr>
          <p:cNvPr id="615432" name="Rectangle 8"/>
          <p:cNvSpPr>
            <a:spLocks noChangeArrowheads="1"/>
          </p:cNvSpPr>
          <p:nvPr/>
        </p:nvSpPr>
        <p:spPr bwMode="auto">
          <a:xfrm>
            <a:off x="3155723" y="3122386"/>
            <a:ext cx="2082800" cy="633413"/>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buFont typeface="Wingdings" panose="05000000000000000000" pitchFamily="2" charset="2"/>
              <a:buNone/>
            </a:pPr>
            <a:r>
              <a:rPr lang="en-US" altLang="zh-CN" b="0">
                <a:latin typeface="Times New Roman" panose="02020603050405020304" pitchFamily="18" charset="0"/>
                <a:ea typeface="ˎ̥"/>
                <a:cs typeface="Times New Roman" panose="02020603050405020304" pitchFamily="18" charset="0"/>
              </a:rPr>
              <a:t>0</a:t>
            </a:r>
            <a:r>
              <a:rPr lang="en-US" altLang="zh-CN">
                <a:latin typeface="Times New Roman" panose="02020603050405020304" pitchFamily="18" charset="0"/>
                <a:ea typeface="ˎ̥"/>
                <a:cs typeface="Times New Roman" panose="02020603050405020304" pitchFamily="18" charset="0"/>
              </a:rPr>
              <a:t> </a:t>
            </a:r>
            <a:r>
              <a:rPr lang="en-US" altLang="zh-CN" b="0">
                <a:latin typeface="Times New Roman" panose="02020603050405020304" pitchFamily="18" charset="0"/>
                <a:ea typeface="ˎ̥"/>
                <a:cs typeface="Times New Roman" panose="02020603050405020304" pitchFamily="18" charset="0"/>
              </a:rPr>
              <a:t>1</a:t>
            </a:r>
            <a:r>
              <a:rPr lang="en-US" altLang="zh-CN">
                <a:latin typeface="Times New Roman" panose="02020603050405020304" pitchFamily="18" charset="0"/>
                <a:ea typeface="ˎ̥"/>
                <a:cs typeface="Times New Roman" panose="02020603050405020304" pitchFamily="18" charset="0"/>
              </a:rPr>
              <a:t> / </a:t>
            </a:r>
            <a:r>
              <a:rPr lang="en-US" altLang="zh-CN" b="0">
                <a:latin typeface="Times New Roman" panose="02020603050405020304" pitchFamily="18" charset="0"/>
                <a:ea typeface="ˎ̥"/>
                <a:cs typeface="Times New Roman" panose="02020603050405020304" pitchFamily="18" charset="0"/>
              </a:rPr>
              <a:t>0</a:t>
            </a:r>
            <a:endParaRPr lang="en-US" altLang="zh-CN">
              <a:ea typeface="ˎ̥"/>
              <a:cs typeface="Times New Roman" panose="02020603050405020304" pitchFamily="18" charset="0"/>
            </a:endParaRPr>
          </a:p>
        </p:txBody>
      </p:sp>
      <p:sp>
        <p:nvSpPr>
          <p:cNvPr id="615435" name="Rectangle 11"/>
          <p:cNvSpPr>
            <a:spLocks noChangeArrowheads="1"/>
          </p:cNvSpPr>
          <p:nvPr/>
        </p:nvSpPr>
        <p:spPr bwMode="auto">
          <a:xfrm>
            <a:off x="1037998" y="3122386"/>
            <a:ext cx="696912" cy="633413"/>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buFont typeface="Wingdings" panose="05000000000000000000" pitchFamily="2" charset="2"/>
              <a:buNone/>
            </a:pPr>
            <a:r>
              <a:rPr lang="en-US" altLang="zh-CN" b="0">
                <a:latin typeface="Times New Roman" panose="02020603050405020304" pitchFamily="18" charset="0"/>
                <a:ea typeface="ˎ̥"/>
                <a:cs typeface="Times New Roman" panose="02020603050405020304" pitchFamily="18" charset="0"/>
              </a:rPr>
              <a:t>0</a:t>
            </a:r>
            <a:endParaRPr lang="en-US" altLang="zh-CN">
              <a:ea typeface="ˎ̥"/>
              <a:cs typeface="Times New Roman" panose="02020603050405020304" pitchFamily="18" charset="0"/>
            </a:endParaRPr>
          </a:p>
        </p:txBody>
      </p:sp>
      <p:sp>
        <p:nvSpPr>
          <p:cNvPr id="615436" name="Rectangle 12"/>
          <p:cNvSpPr>
            <a:spLocks noChangeArrowheads="1"/>
          </p:cNvSpPr>
          <p:nvPr/>
        </p:nvSpPr>
        <p:spPr bwMode="auto">
          <a:xfrm>
            <a:off x="491898" y="3122386"/>
            <a:ext cx="722312" cy="633413"/>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buFont typeface="Wingdings" panose="05000000000000000000" pitchFamily="2" charset="2"/>
              <a:buNone/>
            </a:pPr>
            <a:r>
              <a:rPr lang="en-US" altLang="zh-CN" b="0" dirty="0">
                <a:latin typeface="Times New Roman" panose="02020603050405020304" pitchFamily="18" charset="0"/>
                <a:ea typeface="ˎ̥"/>
                <a:cs typeface="Times New Roman" panose="02020603050405020304" pitchFamily="18" charset="0"/>
              </a:rPr>
              <a:t>1</a:t>
            </a:r>
            <a:r>
              <a:rPr lang="en-US" altLang="zh-CN" dirty="0">
                <a:ea typeface="ˎ̥"/>
                <a:cs typeface="Times New Roman" panose="02020603050405020304" pitchFamily="18" charset="0"/>
              </a:rPr>
              <a:t> </a:t>
            </a:r>
          </a:p>
        </p:txBody>
      </p:sp>
      <p:sp>
        <p:nvSpPr>
          <p:cNvPr id="615437" name="Rectangle 13"/>
          <p:cNvSpPr>
            <a:spLocks noChangeArrowheads="1"/>
          </p:cNvSpPr>
          <p:nvPr/>
        </p:nvSpPr>
        <p:spPr bwMode="auto">
          <a:xfrm>
            <a:off x="3155723" y="2557236"/>
            <a:ext cx="2082800" cy="56515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buFont typeface="Wingdings" panose="05000000000000000000" pitchFamily="2" charset="2"/>
              <a:buNone/>
            </a:pPr>
            <a:r>
              <a:rPr lang="en-US" altLang="zh-CN" b="0">
                <a:latin typeface="Times New Roman" panose="02020603050405020304" pitchFamily="18" charset="0"/>
                <a:ea typeface="ˎ̥"/>
                <a:cs typeface="Times New Roman" panose="02020603050405020304" pitchFamily="18" charset="0"/>
              </a:rPr>
              <a:t>0</a:t>
            </a:r>
            <a:r>
              <a:rPr lang="en-US" altLang="zh-CN">
                <a:latin typeface="Times New Roman" panose="02020603050405020304" pitchFamily="18" charset="0"/>
                <a:ea typeface="ˎ̥"/>
                <a:cs typeface="Times New Roman" panose="02020603050405020304" pitchFamily="18" charset="0"/>
              </a:rPr>
              <a:t> </a:t>
            </a:r>
            <a:r>
              <a:rPr lang="en-US" altLang="zh-CN" b="0">
                <a:latin typeface="Times New Roman" panose="02020603050405020304" pitchFamily="18" charset="0"/>
                <a:ea typeface="ˎ̥"/>
                <a:cs typeface="Times New Roman" panose="02020603050405020304" pitchFamily="18" charset="0"/>
              </a:rPr>
              <a:t>0 </a:t>
            </a:r>
            <a:r>
              <a:rPr lang="en-US" altLang="zh-CN">
                <a:latin typeface="Times New Roman" panose="02020603050405020304" pitchFamily="18" charset="0"/>
                <a:ea typeface="ˎ̥"/>
                <a:cs typeface="Times New Roman" panose="02020603050405020304" pitchFamily="18" charset="0"/>
              </a:rPr>
              <a:t>/ </a:t>
            </a:r>
            <a:r>
              <a:rPr lang="en-US" altLang="zh-CN" b="0">
                <a:latin typeface="Times New Roman" panose="02020603050405020304" pitchFamily="18" charset="0"/>
                <a:ea typeface="ˎ̥"/>
                <a:cs typeface="Times New Roman" panose="02020603050405020304" pitchFamily="18" charset="0"/>
              </a:rPr>
              <a:t>0</a:t>
            </a:r>
            <a:endParaRPr lang="en-US" altLang="zh-CN">
              <a:ea typeface="ˎ̥"/>
              <a:cs typeface="Times New Roman" panose="02020603050405020304" pitchFamily="18" charset="0"/>
            </a:endParaRPr>
          </a:p>
        </p:txBody>
      </p:sp>
      <p:sp>
        <p:nvSpPr>
          <p:cNvPr id="615438" name="Rectangle 14"/>
          <p:cNvSpPr>
            <a:spLocks noChangeArrowheads="1"/>
          </p:cNvSpPr>
          <p:nvPr/>
        </p:nvSpPr>
        <p:spPr bwMode="auto">
          <a:xfrm>
            <a:off x="2476273" y="2588986"/>
            <a:ext cx="592137" cy="43180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buFont typeface="Wingdings" panose="05000000000000000000" pitchFamily="2" charset="2"/>
              <a:buNone/>
            </a:pPr>
            <a:r>
              <a:rPr lang="en-US" altLang="zh-CN" b="0">
                <a:solidFill>
                  <a:srgbClr val="FF0000"/>
                </a:solidFill>
                <a:latin typeface="Times New Roman" panose="02020603050405020304" pitchFamily="18" charset="0"/>
                <a:ea typeface="ˎ̥"/>
                <a:cs typeface="Times New Roman" panose="02020603050405020304" pitchFamily="18" charset="0"/>
              </a:rPr>
              <a:t>0</a:t>
            </a:r>
            <a:endParaRPr lang="en-US" altLang="zh-CN">
              <a:solidFill>
                <a:srgbClr val="FF0000"/>
              </a:solidFill>
              <a:ea typeface="ˎ̥"/>
              <a:cs typeface="Times New Roman" panose="02020603050405020304" pitchFamily="18" charset="0"/>
            </a:endParaRPr>
          </a:p>
        </p:txBody>
      </p:sp>
      <p:sp>
        <p:nvSpPr>
          <p:cNvPr id="615439" name="Rectangle 15"/>
          <p:cNvSpPr>
            <a:spLocks noChangeArrowheads="1"/>
          </p:cNvSpPr>
          <p:nvPr/>
        </p:nvSpPr>
        <p:spPr bwMode="auto">
          <a:xfrm>
            <a:off x="1598385" y="2571524"/>
            <a:ext cx="1041400" cy="56515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buFont typeface="Wingdings" panose="05000000000000000000" pitchFamily="2" charset="2"/>
              <a:buNone/>
            </a:pPr>
            <a:r>
              <a:rPr lang="en-US" altLang="zh-CN">
                <a:solidFill>
                  <a:srgbClr val="FF0000"/>
                </a:solidFill>
              </a:rPr>
              <a:t> </a:t>
            </a:r>
          </a:p>
        </p:txBody>
      </p:sp>
      <p:sp>
        <p:nvSpPr>
          <p:cNvPr id="615440" name="Rectangle 16"/>
          <p:cNvSpPr>
            <a:spLocks noChangeArrowheads="1"/>
          </p:cNvSpPr>
          <p:nvPr/>
        </p:nvSpPr>
        <p:spPr bwMode="auto">
          <a:xfrm>
            <a:off x="898298" y="2557236"/>
            <a:ext cx="1041400" cy="56515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buFont typeface="Wingdings" panose="05000000000000000000" pitchFamily="2" charset="2"/>
              <a:buNone/>
            </a:pPr>
            <a:r>
              <a:rPr lang="en-US" altLang="zh-CN" b="0">
                <a:latin typeface="Times New Roman" panose="02020603050405020304" pitchFamily="18" charset="0"/>
                <a:ea typeface="ˎ̥"/>
                <a:cs typeface="Times New Roman" panose="02020603050405020304" pitchFamily="18" charset="0"/>
              </a:rPr>
              <a:t>1</a:t>
            </a:r>
            <a:endParaRPr lang="en-US" altLang="zh-CN">
              <a:ea typeface="ˎ̥"/>
              <a:cs typeface="Times New Roman" panose="02020603050405020304" pitchFamily="18" charset="0"/>
            </a:endParaRPr>
          </a:p>
        </p:txBody>
      </p:sp>
      <p:sp>
        <p:nvSpPr>
          <p:cNvPr id="615441" name="Rectangle 17"/>
          <p:cNvSpPr>
            <a:spLocks noChangeArrowheads="1"/>
          </p:cNvSpPr>
          <p:nvPr/>
        </p:nvSpPr>
        <p:spPr bwMode="auto">
          <a:xfrm>
            <a:off x="463323" y="2557236"/>
            <a:ext cx="750887" cy="56515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buFont typeface="Wingdings" panose="05000000000000000000" pitchFamily="2" charset="2"/>
              <a:buNone/>
            </a:pPr>
            <a:r>
              <a:rPr lang="en-US" altLang="zh-CN" b="0">
                <a:latin typeface="Times New Roman" panose="02020603050405020304" pitchFamily="18" charset="0"/>
                <a:ea typeface="ˎ̥"/>
                <a:cs typeface="Times New Roman" panose="02020603050405020304" pitchFamily="18" charset="0"/>
              </a:rPr>
              <a:t>0</a:t>
            </a:r>
            <a:endParaRPr lang="en-US" altLang="zh-CN">
              <a:ea typeface="ˎ̥"/>
              <a:cs typeface="Times New Roman" panose="02020603050405020304" pitchFamily="18" charset="0"/>
            </a:endParaRPr>
          </a:p>
        </p:txBody>
      </p:sp>
      <p:sp>
        <p:nvSpPr>
          <p:cNvPr id="615442" name="Rectangle 18"/>
          <p:cNvSpPr>
            <a:spLocks noChangeArrowheads="1"/>
          </p:cNvSpPr>
          <p:nvPr/>
        </p:nvSpPr>
        <p:spPr bwMode="auto">
          <a:xfrm>
            <a:off x="3155723" y="1990499"/>
            <a:ext cx="2082800" cy="566737"/>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buFont typeface="Wingdings" panose="05000000000000000000" pitchFamily="2" charset="2"/>
              <a:buNone/>
            </a:pPr>
            <a:r>
              <a:rPr lang="en-US" altLang="zh-CN" b="0">
                <a:latin typeface="Times New Roman" panose="02020603050405020304" pitchFamily="18" charset="0"/>
                <a:ea typeface="ˎ̥"/>
                <a:cs typeface="Times New Roman" panose="02020603050405020304" pitchFamily="18" charset="0"/>
              </a:rPr>
              <a:t>1</a:t>
            </a:r>
            <a:r>
              <a:rPr lang="en-US" altLang="zh-CN">
                <a:latin typeface="Times New Roman" panose="02020603050405020304" pitchFamily="18" charset="0"/>
                <a:ea typeface="ˎ̥"/>
                <a:cs typeface="Times New Roman" panose="02020603050405020304" pitchFamily="18" charset="0"/>
              </a:rPr>
              <a:t> </a:t>
            </a:r>
            <a:r>
              <a:rPr lang="en-US" altLang="zh-CN" b="0">
                <a:solidFill>
                  <a:srgbClr val="0000FF"/>
                </a:solidFill>
                <a:latin typeface="Times New Roman" panose="02020603050405020304" pitchFamily="18" charset="0"/>
                <a:ea typeface="ˎ̥"/>
                <a:cs typeface="Times New Roman" panose="02020603050405020304" pitchFamily="18" charset="0"/>
              </a:rPr>
              <a:t>1</a:t>
            </a:r>
            <a:r>
              <a:rPr lang="en-US" altLang="zh-CN">
                <a:latin typeface="Times New Roman" panose="02020603050405020304" pitchFamily="18" charset="0"/>
                <a:ea typeface="ˎ̥"/>
                <a:cs typeface="Times New Roman" panose="02020603050405020304" pitchFamily="18" charset="0"/>
              </a:rPr>
              <a:t> / </a:t>
            </a:r>
            <a:r>
              <a:rPr lang="en-US" altLang="zh-CN" b="0">
                <a:latin typeface="Times New Roman" panose="02020603050405020304" pitchFamily="18" charset="0"/>
                <a:ea typeface="ˎ̥"/>
                <a:cs typeface="Times New Roman" panose="02020603050405020304" pitchFamily="18" charset="0"/>
              </a:rPr>
              <a:t>0</a:t>
            </a:r>
            <a:r>
              <a:rPr lang="en-US" altLang="zh-CN">
                <a:ea typeface="ˎ̥"/>
                <a:cs typeface="Times New Roman" panose="02020603050405020304" pitchFamily="18" charset="0"/>
              </a:rPr>
              <a:t> </a:t>
            </a:r>
          </a:p>
        </p:txBody>
      </p:sp>
      <p:sp>
        <p:nvSpPr>
          <p:cNvPr id="615445" name="Rectangle 21"/>
          <p:cNvSpPr>
            <a:spLocks noChangeArrowheads="1"/>
          </p:cNvSpPr>
          <p:nvPr/>
        </p:nvSpPr>
        <p:spPr bwMode="auto">
          <a:xfrm>
            <a:off x="898298" y="1990499"/>
            <a:ext cx="1041400" cy="566737"/>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buFont typeface="Wingdings" panose="05000000000000000000" pitchFamily="2" charset="2"/>
              <a:buNone/>
            </a:pPr>
            <a:r>
              <a:rPr lang="en-US" altLang="zh-CN" b="0">
                <a:solidFill>
                  <a:srgbClr val="0000FF"/>
                </a:solidFill>
                <a:latin typeface="Times New Roman" panose="02020603050405020304" pitchFamily="18" charset="0"/>
                <a:ea typeface="ˎ̥"/>
                <a:cs typeface="Times New Roman" panose="02020603050405020304" pitchFamily="18" charset="0"/>
              </a:rPr>
              <a:t>0</a:t>
            </a:r>
            <a:r>
              <a:rPr lang="en-US" altLang="zh-CN">
                <a:ea typeface="ˎ̥"/>
                <a:cs typeface="Times New Roman" panose="02020603050405020304" pitchFamily="18" charset="0"/>
              </a:rPr>
              <a:t> </a:t>
            </a:r>
          </a:p>
        </p:txBody>
      </p:sp>
      <p:sp>
        <p:nvSpPr>
          <p:cNvPr id="615446" name="Rectangle 22"/>
          <p:cNvSpPr>
            <a:spLocks noChangeArrowheads="1"/>
          </p:cNvSpPr>
          <p:nvPr/>
        </p:nvSpPr>
        <p:spPr bwMode="auto">
          <a:xfrm>
            <a:off x="477610" y="1990499"/>
            <a:ext cx="736600" cy="566737"/>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buFont typeface="Wingdings" panose="05000000000000000000" pitchFamily="2" charset="2"/>
              <a:buNone/>
            </a:pPr>
            <a:r>
              <a:rPr lang="en-US" altLang="zh-CN" b="0" dirty="0">
                <a:latin typeface="Times New Roman" panose="02020603050405020304" pitchFamily="18" charset="0"/>
                <a:ea typeface="ˎ̥"/>
                <a:cs typeface="Times New Roman" panose="02020603050405020304" pitchFamily="18" charset="0"/>
              </a:rPr>
              <a:t>0</a:t>
            </a:r>
            <a:r>
              <a:rPr lang="en-US" altLang="zh-CN" dirty="0">
                <a:ea typeface="ˎ̥"/>
                <a:cs typeface="Times New Roman" panose="02020603050405020304" pitchFamily="18" charset="0"/>
              </a:rPr>
              <a:t> </a:t>
            </a:r>
          </a:p>
        </p:txBody>
      </p:sp>
      <p:sp>
        <p:nvSpPr>
          <p:cNvPr id="615447" name="Rectangle 23"/>
          <p:cNvSpPr>
            <a:spLocks noChangeArrowheads="1"/>
          </p:cNvSpPr>
          <p:nvPr/>
        </p:nvSpPr>
        <p:spPr bwMode="auto">
          <a:xfrm>
            <a:off x="3155723" y="1425349"/>
            <a:ext cx="2082800" cy="56515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buFont typeface="Wingdings" panose="05000000000000000000" pitchFamily="2" charset="2"/>
              <a:buNone/>
            </a:pPr>
            <a:r>
              <a:rPr lang="en-US" altLang="zh-CN"/>
              <a:t> </a:t>
            </a:r>
          </a:p>
        </p:txBody>
      </p:sp>
      <p:sp>
        <p:nvSpPr>
          <p:cNvPr id="615450" name="Line 26" descr="羊皮纸"/>
          <p:cNvSpPr>
            <a:spLocks noChangeShapeType="1"/>
          </p:cNvSpPr>
          <p:nvPr/>
        </p:nvSpPr>
        <p:spPr bwMode="auto">
          <a:xfrm>
            <a:off x="472848" y="1425349"/>
            <a:ext cx="4808537" cy="0"/>
          </a:xfrm>
          <a:prstGeom prst="line">
            <a:avLst/>
          </a:prstGeom>
          <a:noFill/>
          <a:ln w="28575" cap="sq">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15451" name="Line 27" descr="羊皮纸"/>
          <p:cNvSpPr>
            <a:spLocks noChangeShapeType="1"/>
          </p:cNvSpPr>
          <p:nvPr/>
        </p:nvSpPr>
        <p:spPr bwMode="auto">
          <a:xfrm>
            <a:off x="488723" y="2557236"/>
            <a:ext cx="4778375" cy="0"/>
          </a:xfrm>
          <a:prstGeom prst="line">
            <a:avLst/>
          </a:prstGeom>
          <a:no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15452" name="Line 28" descr="羊皮纸"/>
          <p:cNvSpPr>
            <a:spLocks noChangeShapeType="1"/>
          </p:cNvSpPr>
          <p:nvPr/>
        </p:nvSpPr>
        <p:spPr bwMode="auto">
          <a:xfrm>
            <a:off x="488723" y="3122386"/>
            <a:ext cx="4779962" cy="0"/>
          </a:xfrm>
          <a:prstGeom prst="line">
            <a:avLst/>
          </a:prstGeom>
          <a:no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15453" name="Line 29" descr="羊皮纸"/>
          <p:cNvSpPr>
            <a:spLocks noChangeShapeType="1"/>
          </p:cNvSpPr>
          <p:nvPr/>
        </p:nvSpPr>
        <p:spPr bwMode="auto">
          <a:xfrm>
            <a:off x="488723" y="3755799"/>
            <a:ext cx="4794250" cy="0"/>
          </a:xfrm>
          <a:prstGeom prst="line">
            <a:avLst/>
          </a:prstGeom>
          <a:no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15454" name="Line 30" descr="羊皮纸"/>
          <p:cNvSpPr>
            <a:spLocks noChangeShapeType="1"/>
          </p:cNvSpPr>
          <p:nvPr/>
        </p:nvSpPr>
        <p:spPr bwMode="auto">
          <a:xfrm>
            <a:off x="488723" y="4320949"/>
            <a:ext cx="4792662" cy="0"/>
          </a:xfrm>
          <a:prstGeom prst="line">
            <a:avLst/>
          </a:prstGeom>
          <a:noFill/>
          <a:ln w="28575" cap="sq">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15455" name="Line 31" descr="羊皮纸"/>
          <p:cNvSpPr>
            <a:spLocks noChangeShapeType="1"/>
          </p:cNvSpPr>
          <p:nvPr/>
        </p:nvSpPr>
        <p:spPr bwMode="auto">
          <a:xfrm>
            <a:off x="488723" y="1425349"/>
            <a:ext cx="3175" cy="2895600"/>
          </a:xfrm>
          <a:prstGeom prst="line">
            <a:avLst/>
          </a:prstGeom>
          <a:noFill/>
          <a:ln w="28575" cap="sq">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15456" name="Line 32" descr="羊皮纸"/>
          <p:cNvSpPr>
            <a:spLocks noChangeShapeType="1"/>
          </p:cNvSpPr>
          <p:nvPr/>
        </p:nvSpPr>
        <p:spPr bwMode="auto">
          <a:xfrm>
            <a:off x="1098323" y="1425349"/>
            <a:ext cx="3175" cy="2895600"/>
          </a:xfrm>
          <a:prstGeom prst="line">
            <a:avLst/>
          </a:prstGeom>
          <a:no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15457" name="Line 33" descr="羊皮纸"/>
          <p:cNvSpPr>
            <a:spLocks noChangeShapeType="1"/>
          </p:cNvSpPr>
          <p:nvPr/>
        </p:nvSpPr>
        <p:spPr bwMode="auto">
          <a:xfrm>
            <a:off x="1741260" y="1439636"/>
            <a:ext cx="3175" cy="2895600"/>
          </a:xfrm>
          <a:prstGeom prst="line">
            <a:avLst/>
          </a:prstGeom>
          <a:no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15458" name="Line 34" descr="羊皮纸"/>
          <p:cNvSpPr>
            <a:spLocks noChangeShapeType="1"/>
          </p:cNvSpPr>
          <p:nvPr/>
        </p:nvSpPr>
        <p:spPr bwMode="auto">
          <a:xfrm>
            <a:off x="5282973" y="1425349"/>
            <a:ext cx="0" cy="2895600"/>
          </a:xfrm>
          <a:prstGeom prst="line">
            <a:avLst/>
          </a:prstGeom>
          <a:noFill/>
          <a:ln w="28575" cap="sq">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15460" name="AutoShape 36"/>
          <p:cNvSpPr>
            <a:spLocks noChangeAspect="1" noChangeArrowheads="1"/>
          </p:cNvSpPr>
          <p:nvPr/>
        </p:nvSpPr>
        <p:spPr bwMode="auto">
          <a:xfrm>
            <a:off x="1244373" y="1479324"/>
            <a:ext cx="674687" cy="5588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5461" name="AutoShape 37"/>
          <p:cNvSpPr>
            <a:spLocks noChangeAspect="1" noChangeArrowheads="1"/>
          </p:cNvSpPr>
          <p:nvPr/>
        </p:nvSpPr>
        <p:spPr bwMode="auto">
          <a:xfrm>
            <a:off x="3289073" y="1523774"/>
            <a:ext cx="754062" cy="392112"/>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5462" name="AutoShape 38"/>
          <p:cNvSpPr>
            <a:spLocks noChangeAspect="1" noChangeArrowheads="1"/>
          </p:cNvSpPr>
          <p:nvPr/>
        </p:nvSpPr>
        <p:spPr bwMode="auto">
          <a:xfrm>
            <a:off x="3662135" y="1576161"/>
            <a:ext cx="1089025" cy="371475"/>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5464" name="AutoShape 40"/>
          <p:cNvSpPr>
            <a:spLocks noChangeAspect="1" noChangeArrowheads="1"/>
          </p:cNvSpPr>
          <p:nvPr/>
        </p:nvSpPr>
        <p:spPr bwMode="auto">
          <a:xfrm>
            <a:off x="1855560" y="2687411"/>
            <a:ext cx="371475" cy="333375"/>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5466" name="AutoShape 42"/>
          <p:cNvSpPr>
            <a:spLocks noChangeAspect="1" noChangeArrowheads="1"/>
          </p:cNvSpPr>
          <p:nvPr/>
        </p:nvSpPr>
        <p:spPr bwMode="auto">
          <a:xfrm>
            <a:off x="1826985" y="3936774"/>
            <a:ext cx="371475" cy="331787"/>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615469" name="Object 45"/>
          <p:cNvGraphicFramePr>
            <a:graphicFrameLocks noChangeAspect="1"/>
          </p:cNvGraphicFramePr>
          <p:nvPr>
            <p:extLst>
              <p:ext uri="{D42A27DB-BD31-4B8C-83A1-F6EECF244321}">
                <p14:modId xmlns:p14="http://schemas.microsoft.com/office/powerpoint/2010/main" val="2183580517"/>
              </p:ext>
            </p:extLst>
          </p:nvPr>
        </p:nvGraphicFramePr>
        <p:xfrm>
          <a:off x="525235" y="1385661"/>
          <a:ext cx="582613" cy="569913"/>
        </p:xfrm>
        <a:graphic>
          <a:graphicData uri="http://schemas.openxmlformats.org/presentationml/2006/ole">
            <mc:AlternateContent xmlns:mc="http://schemas.openxmlformats.org/markup-compatibility/2006">
              <mc:Choice xmlns:v="urn:schemas-microsoft-com:vml" Requires="v">
                <p:oleObj spid="_x0000_s615829" name="Equation" r:id="rId3" imgW="203040" imgH="241200" progId="Equation.DSMT4">
                  <p:embed/>
                </p:oleObj>
              </mc:Choice>
              <mc:Fallback>
                <p:oleObj name="Equation" r:id="rId3" imgW="203040" imgH="241200" progId="Equation.DSMT4">
                  <p:embed/>
                  <p:pic>
                    <p:nvPicPr>
                      <p:cNvPr id="0" name="Object 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235" y="1385661"/>
                        <a:ext cx="582613" cy="569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5470" name="Object 46"/>
          <p:cNvGraphicFramePr>
            <a:graphicFrameLocks noChangeAspect="1"/>
          </p:cNvGraphicFramePr>
          <p:nvPr>
            <p:extLst>
              <p:ext uri="{D42A27DB-BD31-4B8C-83A1-F6EECF244321}">
                <p14:modId xmlns:p14="http://schemas.microsoft.com/office/powerpoint/2010/main" val="74287256"/>
              </p:ext>
            </p:extLst>
          </p:nvPr>
        </p:nvGraphicFramePr>
        <p:xfrm>
          <a:off x="1150710" y="1398361"/>
          <a:ext cx="525463" cy="569913"/>
        </p:xfrm>
        <a:graphic>
          <a:graphicData uri="http://schemas.openxmlformats.org/presentationml/2006/ole">
            <mc:AlternateContent xmlns:mc="http://schemas.openxmlformats.org/markup-compatibility/2006">
              <mc:Choice xmlns:v="urn:schemas-microsoft-com:vml" Requires="v">
                <p:oleObj spid="_x0000_s615830" name="Equation" r:id="rId5" imgW="203040" imgH="241200" progId="Equation.DSMT4">
                  <p:embed/>
                </p:oleObj>
              </mc:Choice>
              <mc:Fallback>
                <p:oleObj name="Equation" r:id="rId5" imgW="203040" imgH="241200" progId="Equation.DSMT4">
                  <p:embed/>
                  <p:pic>
                    <p:nvPicPr>
                      <p:cNvPr id="0" name="Object 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0710" y="1398361"/>
                        <a:ext cx="525463" cy="569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5471" name="Object 47"/>
          <p:cNvGraphicFramePr>
            <a:graphicFrameLocks noChangeAspect="1"/>
          </p:cNvGraphicFramePr>
          <p:nvPr>
            <p:extLst>
              <p:ext uri="{D42A27DB-BD31-4B8C-83A1-F6EECF244321}">
                <p14:modId xmlns:p14="http://schemas.microsoft.com/office/powerpoint/2010/main" val="1325063047"/>
              </p:ext>
            </p:extLst>
          </p:nvPr>
        </p:nvGraphicFramePr>
        <p:xfrm>
          <a:off x="3393848" y="1438049"/>
          <a:ext cx="1670050" cy="496887"/>
        </p:xfrm>
        <a:graphic>
          <a:graphicData uri="http://schemas.openxmlformats.org/presentationml/2006/ole">
            <mc:AlternateContent xmlns:mc="http://schemas.openxmlformats.org/markup-compatibility/2006">
              <mc:Choice xmlns:v="urn:schemas-microsoft-com:vml" Requires="v">
                <p:oleObj spid="_x0000_s615831" name="Equation" r:id="rId7" imgW="812520" imgH="241200" progId="Equation.DSMT4">
                  <p:embed/>
                </p:oleObj>
              </mc:Choice>
              <mc:Fallback>
                <p:oleObj name="Equation" r:id="rId7" imgW="812520" imgH="241200" progId="Equation.DSMT4">
                  <p:embed/>
                  <p:pic>
                    <p:nvPicPr>
                      <p:cNvPr id="0" name="Object 4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93848" y="1438049"/>
                        <a:ext cx="1670050" cy="496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5472" name="Rectangle 48"/>
          <p:cNvSpPr>
            <a:spLocks noChangeArrowheads="1"/>
          </p:cNvSpPr>
          <p:nvPr/>
        </p:nvSpPr>
        <p:spPr bwMode="auto">
          <a:xfrm>
            <a:off x="1757135" y="1453924"/>
            <a:ext cx="669925" cy="550862"/>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buFont typeface="Wingdings" panose="05000000000000000000" pitchFamily="2" charset="2"/>
              <a:buNone/>
            </a:pPr>
            <a:r>
              <a:rPr lang="en-US" altLang="zh-CN" sz="2000" b="0" i="1" dirty="0" smtClean="0">
                <a:solidFill>
                  <a:srgbClr val="FF0000"/>
                </a:solidFill>
                <a:latin typeface="Times New Roman" panose="02020603050405020304" pitchFamily="18" charset="0"/>
                <a:ea typeface="ˎ̥"/>
                <a:cs typeface="Times New Roman" panose="02020603050405020304" pitchFamily="18" charset="0"/>
              </a:rPr>
              <a:t>cp</a:t>
            </a:r>
            <a:r>
              <a:rPr lang="en-US" altLang="zh-CN" sz="2200" b="0" baseline="-30000" dirty="0" smtClean="0">
                <a:solidFill>
                  <a:srgbClr val="FF0000"/>
                </a:solidFill>
                <a:latin typeface="Times New Roman" panose="02020603050405020304" pitchFamily="18" charset="0"/>
                <a:ea typeface="ˎ̥"/>
                <a:cs typeface="Times New Roman" panose="02020603050405020304" pitchFamily="18" charset="0"/>
              </a:rPr>
              <a:t>0</a:t>
            </a:r>
            <a:r>
              <a:rPr lang="en-US" altLang="zh-CN" sz="2200" b="0" dirty="0" smtClean="0">
                <a:solidFill>
                  <a:srgbClr val="FF0000"/>
                </a:solidFill>
                <a:ea typeface="ˎ̥"/>
                <a:cs typeface="Times New Roman" panose="02020603050405020304" pitchFamily="18" charset="0"/>
              </a:rPr>
              <a:t> </a:t>
            </a:r>
            <a:endParaRPr lang="en-US" altLang="zh-CN" dirty="0">
              <a:solidFill>
                <a:srgbClr val="FF0000"/>
              </a:solidFill>
              <a:ea typeface="ˎ̥"/>
              <a:cs typeface="Times New Roman" panose="02020603050405020304" pitchFamily="18" charset="0"/>
            </a:endParaRPr>
          </a:p>
        </p:txBody>
      </p:sp>
      <p:sp>
        <p:nvSpPr>
          <p:cNvPr id="615473" name="Line 49" descr="羊皮纸"/>
          <p:cNvSpPr>
            <a:spLocks noChangeShapeType="1"/>
          </p:cNvSpPr>
          <p:nvPr/>
        </p:nvSpPr>
        <p:spPr bwMode="auto">
          <a:xfrm>
            <a:off x="2441348" y="1439636"/>
            <a:ext cx="3175" cy="2895600"/>
          </a:xfrm>
          <a:prstGeom prst="line">
            <a:avLst/>
          </a:prstGeom>
          <a:no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15474" name="Rectangle 50"/>
          <p:cNvSpPr>
            <a:spLocks noChangeArrowheads="1"/>
          </p:cNvSpPr>
          <p:nvPr/>
        </p:nvSpPr>
        <p:spPr bwMode="auto">
          <a:xfrm>
            <a:off x="2468335" y="1453924"/>
            <a:ext cx="671513" cy="55245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buFont typeface="Wingdings" panose="05000000000000000000" pitchFamily="2" charset="2"/>
              <a:buNone/>
            </a:pPr>
            <a:r>
              <a:rPr lang="en-US" altLang="zh-CN" sz="2000" b="0" i="1" dirty="0" smtClean="0">
                <a:solidFill>
                  <a:srgbClr val="FF0000"/>
                </a:solidFill>
                <a:latin typeface="Times New Roman" panose="02020603050405020304" pitchFamily="18" charset="0"/>
                <a:ea typeface="ˎ̥"/>
                <a:cs typeface="Times New Roman" panose="02020603050405020304" pitchFamily="18" charset="0"/>
              </a:rPr>
              <a:t>cp</a:t>
            </a:r>
            <a:r>
              <a:rPr lang="en-US" altLang="zh-CN" sz="2200" b="0" baseline="-30000" dirty="0" smtClean="0">
                <a:solidFill>
                  <a:srgbClr val="FF0000"/>
                </a:solidFill>
                <a:latin typeface="Times New Roman" panose="02020603050405020304" pitchFamily="18" charset="0"/>
                <a:ea typeface="ˎ̥"/>
                <a:cs typeface="Times New Roman" panose="02020603050405020304" pitchFamily="18" charset="0"/>
              </a:rPr>
              <a:t>1</a:t>
            </a:r>
            <a:r>
              <a:rPr lang="en-US" altLang="zh-CN" sz="2200" b="0" dirty="0" smtClean="0">
                <a:solidFill>
                  <a:srgbClr val="FF0000"/>
                </a:solidFill>
                <a:ea typeface="ˎ̥"/>
                <a:cs typeface="Times New Roman" panose="02020603050405020304" pitchFamily="18" charset="0"/>
              </a:rPr>
              <a:t> </a:t>
            </a:r>
            <a:endParaRPr lang="en-US" altLang="zh-CN" dirty="0">
              <a:solidFill>
                <a:srgbClr val="FF0000"/>
              </a:solidFill>
              <a:ea typeface="ˎ̥"/>
              <a:cs typeface="Times New Roman" panose="02020603050405020304" pitchFamily="18" charset="0"/>
            </a:endParaRPr>
          </a:p>
        </p:txBody>
      </p:sp>
      <p:sp>
        <p:nvSpPr>
          <p:cNvPr id="615475" name="Line 51" descr="羊皮纸"/>
          <p:cNvSpPr>
            <a:spLocks noChangeShapeType="1"/>
          </p:cNvSpPr>
          <p:nvPr/>
        </p:nvSpPr>
        <p:spPr bwMode="auto">
          <a:xfrm>
            <a:off x="3155723" y="1425349"/>
            <a:ext cx="3175" cy="2895600"/>
          </a:xfrm>
          <a:prstGeom prst="line">
            <a:avLst/>
          </a:prstGeom>
          <a:no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15476" name="Line 52" descr="羊皮纸"/>
          <p:cNvSpPr>
            <a:spLocks noChangeShapeType="1"/>
          </p:cNvSpPr>
          <p:nvPr/>
        </p:nvSpPr>
        <p:spPr bwMode="auto">
          <a:xfrm>
            <a:off x="488723" y="1990499"/>
            <a:ext cx="4779962" cy="0"/>
          </a:xfrm>
          <a:prstGeom prst="line">
            <a:avLst/>
          </a:prstGeom>
          <a:no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pic>
        <p:nvPicPr>
          <p:cNvPr id="615501" name="Picture 7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30963" y="4140200"/>
            <a:ext cx="1781175" cy="1781175"/>
          </a:xfrm>
          <a:prstGeom prst="rect">
            <a:avLst/>
          </a:prstGeom>
          <a:noFill/>
          <a:extLst>
            <a:ext uri="{909E8E84-426E-40DD-AFC4-6F175D3DCCD1}">
              <a14:hiddenFill xmlns:a14="http://schemas.microsoft.com/office/drawing/2010/main">
                <a:solidFill>
                  <a:srgbClr val="FFFFFF"/>
                </a:solidFill>
              </a14:hiddenFill>
            </a:ext>
          </a:extLst>
        </p:spPr>
      </p:pic>
      <p:pic>
        <p:nvPicPr>
          <p:cNvPr id="615502" name="Picture 7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3438" y="5002213"/>
            <a:ext cx="4057650" cy="1600200"/>
          </a:xfrm>
          <a:prstGeom prst="rect">
            <a:avLst/>
          </a:prstGeom>
          <a:noFill/>
          <a:extLst>
            <a:ext uri="{909E8E84-426E-40DD-AFC4-6F175D3DCCD1}">
              <a14:hiddenFill xmlns:a14="http://schemas.microsoft.com/office/drawing/2010/main">
                <a:solidFill>
                  <a:srgbClr val="FFFFFF"/>
                </a:solidFill>
              </a14:hiddenFill>
            </a:ext>
          </a:extLst>
        </p:spPr>
      </p:pic>
      <p:sp>
        <p:nvSpPr>
          <p:cNvPr id="615509" name="Rectangle 85"/>
          <p:cNvSpPr>
            <a:spLocks noChangeArrowheads="1"/>
          </p:cNvSpPr>
          <p:nvPr/>
        </p:nvSpPr>
        <p:spPr bwMode="auto">
          <a:xfrm>
            <a:off x="1726973" y="2030186"/>
            <a:ext cx="696912" cy="633413"/>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buFont typeface="Wingdings" panose="05000000000000000000" pitchFamily="2" charset="2"/>
              <a:buNone/>
            </a:pPr>
            <a:r>
              <a:rPr lang="en-US" altLang="zh-CN" b="0">
                <a:solidFill>
                  <a:srgbClr val="FF0000"/>
                </a:solidFill>
                <a:latin typeface="Times New Roman" panose="02020603050405020304" pitchFamily="18" charset="0"/>
                <a:ea typeface="ˎ̥"/>
                <a:cs typeface="Times New Roman" panose="02020603050405020304" pitchFamily="18" charset="0"/>
              </a:rPr>
              <a:t>1</a:t>
            </a:r>
            <a:endParaRPr lang="en-US" altLang="zh-CN">
              <a:solidFill>
                <a:srgbClr val="FF0000"/>
              </a:solidFill>
              <a:ea typeface="ˎ̥"/>
              <a:cs typeface="Times New Roman" panose="02020603050405020304" pitchFamily="18" charset="0"/>
            </a:endParaRPr>
          </a:p>
        </p:txBody>
      </p:sp>
      <p:sp>
        <p:nvSpPr>
          <p:cNvPr id="615510" name="Rectangle 86"/>
          <p:cNvSpPr>
            <a:spLocks noChangeArrowheads="1"/>
          </p:cNvSpPr>
          <p:nvPr/>
        </p:nvSpPr>
        <p:spPr bwMode="auto">
          <a:xfrm>
            <a:off x="1744435" y="2581049"/>
            <a:ext cx="696913" cy="633412"/>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buFont typeface="Wingdings" panose="05000000000000000000" pitchFamily="2" charset="2"/>
              <a:buNone/>
            </a:pPr>
            <a:r>
              <a:rPr lang="en-US" altLang="zh-CN" b="0">
                <a:solidFill>
                  <a:srgbClr val="FF0000"/>
                </a:solidFill>
                <a:latin typeface="Times New Roman" panose="02020603050405020304" pitchFamily="18" charset="0"/>
                <a:ea typeface="ˎ̥"/>
                <a:cs typeface="Times New Roman" panose="02020603050405020304" pitchFamily="18" charset="0"/>
              </a:rPr>
              <a:t>1</a:t>
            </a:r>
            <a:endParaRPr lang="en-US" altLang="zh-CN">
              <a:solidFill>
                <a:srgbClr val="FF0000"/>
              </a:solidFill>
              <a:ea typeface="ˎ̥"/>
              <a:cs typeface="Times New Roman" panose="02020603050405020304" pitchFamily="18" charset="0"/>
            </a:endParaRPr>
          </a:p>
        </p:txBody>
      </p:sp>
      <p:sp>
        <p:nvSpPr>
          <p:cNvPr id="615511" name="Rectangle 87"/>
          <p:cNvSpPr>
            <a:spLocks noChangeArrowheads="1"/>
          </p:cNvSpPr>
          <p:nvPr/>
        </p:nvSpPr>
        <p:spPr bwMode="auto">
          <a:xfrm>
            <a:off x="1757135" y="3177949"/>
            <a:ext cx="696913" cy="633412"/>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buFont typeface="Wingdings" panose="05000000000000000000" pitchFamily="2" charset="2"/>
              <a:buNone/>
            </a:pPr>
            <a:r>
              <a:rPr lang="en-US" altLang="zh-CN" b="0">
                <a:solidFill>
                  <a:srgbClr val="FF0000"/>
                </a:solidFill>
                <a:latin typeface="Times New Roman" panose="02020603050405020304" pitchFamily="18" charset="0"/>
                <a:ea typeface="ˎ̥"/>
                <a:cs typeface="Times New Roman" panose="02020603050405020304" pitchFamily="18" charset="0"/>
              </a:rPr>
              <a:t>1</a:t>
            </a:r>
            <a:endParaRPr lang="en-US" altLang="zh-CN">
              <a:solidFill>
                <a:srgbClr val="FF0000"/>
              </a:solidFill>
              <a:ea typeface="ˎ̥"/>
              <a:cs typeface="Times New Roman" panose="02020603050405020304" pitchFamily="18" charset="0"/>
            </a:endParaRPr>
          </a:p>
        </p:txBody>
      </p:sp>
      <p:sp>
        <p:nvSpPr>
          <p:cNvPr id="615512" name="Rectangle 88"/>
          <p:cNvSpPr>
            <a:spLocks noChangeArrowheads="1"/>
          </p:cNvSpPr>
          <p:nvPr/>
        </p:nvSpPr>
        <p:spPr bwMode="auto">
          <a:xfrm>
            <a:off x="1757135" y="3800249"/>
            <a:ext cx="696913" cy="633412"/>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buFont typeface="Wingdings" panose="05000000000000000000" pitchFamily="2" charset="2"/>
              <a:buNone/>
            </a:pPr>
            <a:r>
              <a:rPr lang="en-US" altLang="zh-CN" b="0">
                <a:solidFill>
                  <a:srgbClr val="FF0000"/>
                </a:solidFill>
                <a:latin typeface="Times New Roman" panose="02020603050405020304" pitchFamily="18" charset="0"/>
                <a:ea typeface="ˎ̥"/>
                <a:cs typeface="Times New Roman" panose="02020603050405020304" pitchFamily="18" charset="0"/>
              </a:rPr>
              <a:t>1</a:t>
            </a:r>
            <a:endParaRPr lang="en-US" altLang="zh-CN">
              <a:solidFill>
                <a:srgbClr val="FF0000"/>
              </a:solidFill>
              <a:ea typeface="ˎ̥"/>
              <a:cs typeface="Times New Roman" panose="02020603050405020304" pitchFamily="18" charset="0"/>
            </a:endParaRPr>
          </a:p>
        </p:txBody>
      </p:sp>
      <p:sp>
        <p:nvSpPr>
          <p:cNvPr id="615513" name="Rectangle 89"/>
          <p:cNvSpPr>
            <a:spLocks noChangeArrowheads="1"/>
          </p:cNvSpPr>
          <p:nvPr/>
        </p:nvSpPr>
        <p:spPr bwMode="auto">
          <a:xfrm>
            <a:off x="2455635" y="2022249"/>
            <a:ext cx="592138" cy="43180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buFont typeface="Wingdings" panose="05000000000000000000" pitchFamily="2" charset="2"/>
              <a:buNone/>
            </a:pPr>
            <a:r>
              <a:rPr lang="en-US" altLang="zh-CN" b="0">
                <a:solidFill>
                  <a:srgbClr val="FF0000"/>
                </a:solidFill>
                <a:latin typeface="Times New Roman" panose="02020603050405020304" pitchFamily="18" charset="0"/>
                <a:ea typeface="ˎ̥"/>
                <a:cs typeface="Times New Roman" panose="02020603050405020304" pitchFamily="18" charset="0"/>
              </a:rPr>
              <a:t>1</a:t>
            </a:r>
            <a:endParaRPr lang="en-US" altLang="zh-CN">
              <a:solidFill>
                <a:srgbClr val="FF0000"/>
              </a:solidFill>
              <a:ea typeface="ˎ̥"/>
              <a:cs typeface="Times New Roman" panose="02020603050405020304" pitchFamily="18" charset="0"/>
            </a:endParaRPr>
          </a:p>
        </p:txBody>
      </p:sp>
      <p:sp>
        <p:nvSpPr>
          <p:cNvPr id="615514" name="Rectangle 90"/>
          <p:cNvSpPr>
            <a:spLocks noChangeArrowheads="1"/>
          </p:cNvSpPr>
          <p:nvPr/>
        </p:nvSpPr>
        <p:spPr bwMode="auto">
          <a:xfrm>
            <a:off x="2468335" y="3177949"/>
            <a:ext cx="592138" cy="43180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buFont typeface="Wingdings" panose="05000000000000000000" pitchFamily="2" charset="2"/>
              <a:buNone/>
            </a:pPr>
            <a:r>
              <a:rPr lang="en-US" altLang="zh-CN" b="0">
                <a:solidFill>
                  <a:srgbClr val="FF0000"/>
                </a:solidFill>
                <a:latin typeface="Times New Roman" panose="02020603050405020304" pitchFamily="18" charset="0"/>
                <a:ea typeface="ˎ̥"/>
                <a:cs typeface="Times New Roman" panose="02020603050405020304" pitchFamily="18" charset="0"/>
              </a:rPr>
              <a:t>1</a:t>
            </a:r>
            <a:endParaRPr lang="en-US" altLang="zh-CN">
              <a:solidFill>
                <a:srgbClr val="FF0000"/>
              </a:solidFill>
              <a:ea typeface="ˎ̥"/>
              <a:cs typeface="Times New Roman" panose="02020603050405020304" pitchFamily="18" charset="0"/>
            </a:endParaRPr>
          </a:p>
        </p:txBody>
      </p:sp>
      <p:sp>
        <p:nvSpPr>
          <p:cNvPr id="54" name="Rectangle 90"/>
          <p:cNvSpPr>
            <a:spLocks noChangeArrowheads="1"/>
          </p:cNvSpPr>
          <p:nvPr/>
        </p:nvSpPr>
        <p:spPr bwMode="auto">
          <a:xfrm>
            <a:off x="0" y="0"/>
            <a:ext cx="5059363" cy="409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4000" b="1">
                <a:solidFill>
                  <a:schemeClr val="tx2"/>
                </a:solidFill>
                <a:latin typeface="Arial Narrow" panose="020B0606020202030204" pitchFamily="34" charset="0"/>
                <a:ea typeface="隶书" panose="02010509060101010101" pitchFamily="49" charset="-122"/>
              </a:defRPr>
            </a:lvl1pPr>
            <a:lvl2pPr algn="l">
              <a:defRPr sz="4000" b="1">
                <a:solidFill>
                  <a:schemeClr val="tx2"/>
                </a:solidFill>
                <a:latin typeface="Arial Narrow" panose="020B0606020202030204" pitchFamily="34" charset="0"/>
                <a:ea typeface="隶书" panose="02010509060101010101" pitchFamily="49" charset="-122"/>
              </a:defRPr>
            </a:lvl2pPr>
            <a:lvl3pPr algn="l">
              <a:defRPr sz="4000" b="1">
                <a:solidFill>
                  <a:schemeClr val="tx2"/>
                </a:solidFill>
                <a:latin typeface="Arial Narrow" panose="020B0606020202030204" pitchFamily="34" charset="0"/>
                <a:ea typeface="隶书" panose="02010509060101010101" pitchFamily="49" charset="-122"/>
              </a:defRPr>
            </a:lvl3pPr>
            <a:lvl4pPr algn="l">
              <a:defRPr sz="4000" b="1">
                <a:solidFill>
                  <a:schemeClr val="tx2"/>
                </a:solidFill>
                <a:latin typeface="Arial Narrow" panose="020B0606020202030204" pitchFamily="34" charset="0"/>
                <a:ea typeface="隶书" panose="02010509060101010101" pitchFamily="49" charset="-122"/>
              </a:defRPr>
            </a:lvl4pPr>
            <a:lvl5pPr algn="l">
              <a:defRPr sz="4000" b="1">
                <a:solidFill>
                  <a:schemeClr val="tx2"/>
                </a:solidFill>
                <a:latin typeface="Arial Narrow" panose="020B0606020202030204" pitchFamily="34" charset="0"/>
                <a:ea typeface="隶书" panose="02010509060101010101" pitchFamily="49" charset="-122"/>
              </a:defRPr>
            </a:lvl5pPr>
            <a:lvl6pPr marL="4572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6pPr>
            <a:lvl7pPr marL="9144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7pPr>
            <a:lvl8pPr marL="13716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8pPr>
            <a:lvl9pPr marL="18288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9pPr>
          </a:lstStyle>
          <a:p>
            <a:r>
              <a:rPr kumimoji="1" lang="en-US" altLang="zh-CN" sz="2800" dirty="0">
                <a:solidFill>
                  <a:schemeClr val="accent2"/>
                </a:solidFill>
                <a:latin typeface="Times New Roman" panose="02020603050405020304" pitchFamily="18" charset="0"/>
                <a:ea typeface="楷体_GB2312" pitchFamily="49" charset="-122"/>
              </a:rPr>
              <a:t>6. 4  </a:t>
            </a:r>
            <a:r>
              <a:rPr kumimoji="1" lang="zh-CN" altLang="en-US" sz="2800" dirty="0">
                <a:solidFill>
                  <a:schemeClr val="accent2"/>
                </a:solidFill>
                <a:latin typeface="Times New Roman" panose="02020603050405020304" pitchFamily="18" charset="0"/>
                <a:ea typeface="楷体_GB2312" pitchFamily="49" charset="-122"/>
              </a:rPr>
              <a:t>异步时序逻辑电路的分析</a:t>
            </a:r>
          </a:p>
        </p:txBody>
      </p:sp>
      <p:graphicFrame>
        <p:nvGraphicFramePr>
          <p:cNvPr id="55" name="Object 13"/>
          <p:cNvGraphicFramePr>
            <a:graphicFrameLocks noChangeAspect="1"/>
          </p:cNvGraphicFramePr>
          <p:nvPr>
            <p:extLst>
              <p:ext uri="{D42A27DB-BD31-4B8C-83A1-F6EECF244321}">
                <p14:modId xmlns:p14="http://schemas.microsoft.com/office/powerpoint/2010/main" val="32193189"/>
              </p:ext>
            </p:extLst>
          </p:nvPr>
        </p:nvGraphicFramePr>
        <p:xfrm>
          <a:off x="5854473" y="1660299"/>
          <a:ext cx="2763837" cy="577850"/>
        </p:xfrm>
        <a:graphic>
          <a:graphicData uri="http://schemas.openxmlformats.org/presentationml/2006/ole">
            <mc:AlternateContent xmlns:mc="http://schemas.openxmlformats.org/markup-compatibility/2006">
              <mc:Choice xmlns:v="urn:schemas-microsoft-com:vml" Requires="v">
                <p:oleObj spid="_x0000_s615832" name="Equation" r:id="rId11" imgW="1346040" imgH="266400" progId="Equation.DSMT4">
                  <p:embed/>
                </p:oleObj>
              </mc:Choice>
              <mc:Fallback>
                <p:oleObj name="Equation" r:id="rId11" imgW="1346040" imgH="266400" progId="Equation.DSMT4">
                  <p:embed/>
                  <p:pic>
                    <p:nvPicPr>
                      <p:cNvPr id="0" name=""/>
                      <p:cNvPicPr>
                        <a:picLocks noChangeAspect="1" noChangeArrowheads="1"/>
                      </p:cNvPicPr>
                      <p:nvPr/>
                    </p:nvPicPr>
                    <p:blipFill>
                      <a:blip r:embed="rId12"/>
                      <a:srcRect/>
                      <a:stretch>
                        <a:fillRect/>
                      </a:stretch>
                    </p:blipFill>
                    <p:spPr bwMode="auto">
                      <a:xfrm>
                        <a:off x="5854473" y="1660299"/>
                        <a:ext cx="2763837" cy="577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6" name="Object 13"/>
          <p:cNvGraphicFramePr>
            <a:graphicFrameLocks noChangeAspect="1"/>
          </p:cNvGraphicFramePr>
          <p:nvPr>
            <p:extLst>
              <p:ext uri="{D42A27DB-BD31-4B8C-83A1-F6EECF244321}">
                <p14:modId xmlns:p14="http://schemas.microsoft.com/office/powerpoint/2010/main" val="3308197356"/>
              </p:ext>
            </p:extLst>
          </p:nvPr>
        </p:nvGraphicFramePr>
        <p:xfrm>
          <a:off x="5840354" y="2531212"/>
          <a:ext cx="2686050" cy="577850"/>
        </p:xfrm>
        <a:graphic>
          <a:graphicData uri="http://schemas.openxmlformats.org/presentationml/2006/ole">
            <mc:AlternateContent xmlns:mc="http://schemas.openxmlformats.org/markup-compatibility/2006">
              <mc:Choice xmlns:v="urn:schemas-microsoft-com:vml" Requires="v">
                <p:oleObj spid="_x0000_s615833" name="Equation" r:id="rId13" imgW="1307880" imgH="266400" progId="Equation.DSMT4">
                  <p:embed/>
                </p:oleObj>
              </mc:Choice>
              <mc:Fallback>
                <p:oleObj name="Equation" r:id="rId13" imgW="1307880" imgH="266400" progId="Equation.DSMT4">
                  <p:embed/>
                  <p:pic>
                    <p:nvPicPr>
                      <p:cNvPr id="0" name=""/>
                      <p:cNvPicPr>
                        <a:picLocks noChangeAspect="1" noChangeArrowheads="1"/>
                      </p:cNvPicPr>
                      <p:nvPr/>
                    </p:nvPicPr>
                    <p:blipFill>
                      <a:blip r:embed="rId14"/>
                      <a:srcRect/>
                      <a:stretch>
                        <a:fillRect/>
                      </a:stretch>
                    </p:blipFill>
                    <p:spPr bwMode="auto">
                      <a:xfrm>
                        <a:off x="5840354" y="2531212"/>
                        <a:ext cx="2686050" cy="577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7" name="Rectangle 3"/>
          <p:cNvSpPr>
            <a:spLocks noChangeArrowheads="1"/>
          </p:cNvSpPr>
          <p:nvPr/>
        </p:nvSpPr>
        <p:spPr bwMode="auto">
          <a:xfrm>
            <a:off x="246742" y="808057"/>
            <a:ext cx="32625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en-US" altLang="zh-CN"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2</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）列出状态转换表</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615501"/>
                                        </p:tgtEl>
                                        <p:attrNameLst>
                                          <p:attrName>style.visibility</p:attrName>
                                        </p:attrNameLst>
                                      </p:cBhvr>
                                      <p:to>
                                        <p:strVal val="visible"/>
                                      </p:to>
                                    </p:set>
                                    <p:animEffect transition="in" filter="box(in)">
                                      <p:cBhvr>
                                        <p:cTn id="7" dur="500"/>
                                        <p:tgtEl>
                                          <p:spTgt spid="61550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615502"/>
                                        </p:tgtEl>
                                        <p:attrNameLst>
                                          <p:attrName>style.visibility</p:attrName>
                                        </p:attrNameLst>
                                      </p:cBhvr>
                                      <p:to>
                                        <p:strVal val="visible"/>
                                      </p:to>
                                    </p:set>
                                    <p:animEffect transition="in" filter="box(in)">
                                      <p:cBhvr>
                                        <p:cTn id="12" dur="500"/>
                                        <p:tgtEl>
                                          <p:spTgt spid="615502"/>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wipe(left)">
                                      <p:cBhvr>
                                        <p:cTn id="16"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427" name="Rectangle 3"/>
          <p:cNvSpPr>
            <a:spLocks noChangeArrowheads="1"/>
          </p:cNvSpPr>
          <p:nvPr/>
        </p:nvSpPr>
        <p:spPr bwMode="auto">
          <a:xfrm>
            <a:off x="3155723" y="3755799"/>
            <a:ext cx="2082800" cy="56515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buFont typeface="Wingdings" panose="05000000000000000000" pitchFamily="2" charset="2"/>
              <a:buNone/>
            </a:pPr>
            <a:r>
              <a:rPr lang="en-US" altLang="zh-CN" b="0">
                <a:latin typeface="Times New Roman" panose="02020603050405020304" pitchFamily="18" charset="0"/>
                <a:ea typeface="ˎ̥"/>
                <a:cs typeface="Times New Roman" panose="02020603050405020304" pitchFamily="18" charset="0"/>
              </a:rPr>
              <a:t>1</a:t>
            </a:r>
            <a:r>
              <a:rPr lang="en-US" altLang="zh-CN">
                <a:latin typeface="Times New Roman" panose="02020603050405020304" pitchFamily="18" charset="0"/>
                <a:ea typeface="ˎ̥"/>
                <a:cs typeface="Times New Roman" panose="02020603050405020304" pitchFamily="18" charset="0"/>
              </a:rPr>
              <a:t> </a:t>
            </a:r>
            <a:r>
              <a:rPr lang="en-US" altLang="zh-CN" b="0">
                <a:latin typeface="Times New Roman" panose="02020603050405020304" pitchFamily="18" charset="0"/>
                <a:ea typeface="ˎ̥"/>
                <a:cs typeface="Times New Roman" panose="02020603050405020304" pitchFamily="18" charset="0"/>
              </a:rPr>
              <a:t>0 </a:t>
            </a:r>
            <a:r>
              <a:rPr lang="en-US" altLang="zh-CN">
                <a:latin typeface="Times New Roman" panose="02020603050405020304" pitchFamily="18" charset="0"/>
                <a:ea typeface="ˎ̥"/>
                <a:cs typeface="Times New Roman" panose="02020603050405020304" pitchFamily="18" charset="0"/>
              </a:rPr>
              <a:t>/ </a:t>
            </a:r>
            <a:r>
              <a:rPr lang="en-US" altLang="zh-CN" b="0">
                <a:latin typeface="Times New Roman" panose="02020603050405020304" pitchFamily="18" charset="0"/>
                <a:ea typeface="ˎ̥"/>
                <a:cs typeface="Times New Roman" panose="02020603050405020304" pitchFamily="18" charset="0"/>
              </a:rPr>
              <a:t>1</a:t>
            </a:r>
            <a:endParaRPr lang="en-US" altLang="zh-CN">
              <a:ea typeface="ˎ̥"/>
              <a:cs typeface="Times New Roman" panose="02020603050405020304" pitchFamily="18" charset="0"/>
            </a:endParaRPr>
          </a:p>
        </p:txBody>
      </p:sp>
      <p:sp>
        <p:nvSpPr>
          <p:cNvPr id="615428" name="Rectangle 4"/>
          <p:cNvSpPr>
            <a:spLocks noChangeArrowheads="1"/>
          </p:cNvSpPr>
          <p:nvPr/>
        </p:nvSpPr>
        <p:spPr bwMode="auto">
          <a:xfrm>
            <a:off x="2476273" y="3814536"/>
            <a:ext cx="590550" cy="417513"/>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buFont typeface="Wingdings" panose="05000000000000000000" pitchFamily="2" charset="2"/>
              <a:buNone/>
            </a:pPr>
            <a:r>
              <a:rPr lang="en-US" altLang="zh-CN" b="0">
                <a:solidFill>
                  <a:srgbClr val="FF0000"/>
                </a:solidFill>
                <a:latin typeface="Times New Roman" panose="02020603050405020304" pitchFamily="18" charset="0"/>
                <a:ea typeface="ˎ̥"/>
                <a:cs typeface="Times New Roman" panose="02020603050405020304" pitchFamily="18" charset="0"/>
              </a:rPr>
              <a:t>0</a:t>
            </a:r>
            <a:endParaRPr lang="en-US" altLang="zh-CN">
              <a:solidFill>
                <a:srgbClr val="FF0000"/>
              </a:solidFill>
              <a:ea typeface="ˎ̥"/>
              <a:cs typeface="Times New Roman" panose="02020603050405020304" pitchFamily="18" charset="0"/>
            </a:endParaRPr>
          </a:p>
        </p:txBody>
      </p:sp>
      <p:sp>
        <p:nvSpPr>
          <p:cNvPr id="615429" name="Rectangle 5"/>
          <p:cNvSpPr>
            <a:spLocks noChangeArrowheads="1"/>
          </p:cNvSpPr>
          <p:nvPr/>
        </p:nvSpPr>
        <p:spPr bwMode="auto">
          <a:xfrm>
            <a:off x="1598385" y="3770086"/>
            <a:ext cx="1041400" cy="56515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buFont typeface="Wingdings" panose="05000000000000000000" pitchFamily="2" charset="2"/>
              <a:buNone/>
            </a:pPr>
            <a:r>
              <a:rPr lang="en-US" altLang="zh-CN"/>
              <a:t> </a:t>
            </a:r>
          </a:p>
        </p:txBody>
      </p:sp>
      <p:sp>
        <p:nvSpPr>
          <p:cNvPr id="615430" name="Rectangle 6"/>
          <p:cNvSpPr>
            <a:spLocks noChangeArrowheads="1"/>
          </p:cNvSpPr>
          <p:nvPr/>
        </p:nvSpPr>
        <p:spPr bwMode="auto">
          <a:xfrm>
            <a:off x="898298" y="3755799"/>
            <a:ext cx="1041400" cy="56515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buFont typeface="Wingdings" panose="05000000000000000000" pitchFamily="2" charset="2"/>
              <a:buNone/>
            </a:pPr>
            <a:r>
              <a:rPr lang="en-US" altLang="zh-CN" b="0">
                <a:latin typeface="Times New Roman" panose="02020603050405020304" pitchFamily="18" charset="0"/>
                <a:ea typeface="ˎ̥"/>
                <a:cs typeface="Times New Roman" panose="02020603050405020304" pitchFamily="18" charset="0"/>
              </a:rPr>
              <a:t>1</a:t>
            </a:r>
            <a:endParaRPr lang="en-US" altLang="zh-CN">
              <a:ea typeface="ˎ̥"/>
              <a:cs typeface="Times New Roman" panose="02020603050405020304" pitchFamily="18" charset="0"/>
            </a:endParaRPr>
          </a:p>
        </p:txBody>
      </p:sp>
      <p:sp>
        <p:nvSpPr>
          <p:cNvPr id="615431" name="Rectangle 7"/>
          <p:cNvSpPr>
            <a:spLocks noChangeArrowheads="1"/>
          </p:cNvSpPr>
          <p:nvPr/>
        </p:nvSpPr>
        <p:spPr bwMode="auto">
          <a:xfrm>
            <a:off x="476023" y="3755799"/>
            <a:ext cx="693737" cy="56515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buFont typeface="Wingdings" panose="05000000000000000000" pitchFamily="2" charset="2"/>
              <a:buNone/>
            </a:pPr>
            <a:r>
              <a:rPr lang="en-US" altLang="zh-CN" b="0" dirty="0">
                <a:latin typeface="Times New Roman" panose="02020603050405020304" pitchFamily="18" charset="0"/>
                <a:ea typeface="ˎ̥"/>
                <a:cs typeface="Times New Roman" panose="02020603050405020304" pitchFamily="18" charset="0"/>
              </a:rPr>
              <a:t>1</a:t>
            </a:r>
            <a:endParaRPr lang="en-US" altLang="zh-CN" dirty="0">
              <a:ea typeface="ˎ̥"/>
              <a:cs typeface="Times New Roman" panose="02020603050405020304" pitchFamily="18" charset="0"/>
            </a:endParaRPr>
          </a:p>
        </p:txBody>
      </p:sp>
      <p:sp>
        <p:nvSpPr>
          <p:cNvPr id="615432" name="Rectangle 8"/>
          <p:cNvSpPr>
            <a:spLocks noChangeArrowheads="1"/>
          </p:cNvSpPr>
          <p:nvPr/>
        </p:nvSpPr>
        <p:spPr bwMode="auto">
          <a:xfrm>
            <a:off x="3155723" y="3122386"/>
            <a:ext cx="2082800" cy="633413"/>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buFont typeface="Wingdings" panose="05000000000000000000" pitchFamily="2" charset="2"/>
              <a:buNone/>
            </a:pPr>
            <a:r>
              <a:rPr lang="en-US" altLang="zh-CN" b="0">
                <a:latin typeface="Times New Roman" panose="02020603050405020304" pitchFamily="18" charset="0"/>
                <a:ea typeface="ˎ̥"/>
                <a:cs typeface="Times New Roman" panose="02020603050405020304" pitchFamily="18" charset="0"/>
              </a:rPr>
              <a:t>0</a:t>
            </a:r>
            <a:r>
              <a:rPr lang="en-US" altLang="zh-CN">
                <a:latin typeface="Times New Roman" panose="02020603050405020304" pitchFamily="18" charset="0"/>
                <a:ea typeface="ˎ̥"/>
                <a:cs typeface="Times New Roman" panose="02020603050405020304" pitchFamily="18" charset="0"/>
              </a:rPr>
              <a:t> </a:t>
            </a:r>
            <a:r>
              <a:rPr lang="en-US" altLang="zh-CN" b="0">
                <a:latin typeface="Times New Roman" panose="02020603050405020304" pitchFamily="18" charset="0"/>
                <a:ea typeface="ˎ̥"/>
                <a:cs typeface="Times New Roman" panose="02020603050405020304" pitchFamily="18" charset="0"/>
              </a:rPr>
              <a:t>1</a:t>
            </a:r>
            <a:r>
              <a:rPr lang="en-US" altLang="zh-CN">
                <a:latin typeface="Times New Roman" panose="02020603050405020304" pitchFamily="18" charset="0"/>
                <a:ea typeface="ˎ̥"/>
                <a:cs typeface="Times New Roman" panose="02020603050405020304" pitchFamily="18" charset="0"/>
              </a:rPr>
              <a:t> / </a:t>
            </a:r>
            <a:r>
              <a:rPr lang="en-US" altLang="zh-CN" b="0">
                <a:latin typeface="Times New Roman" panose="02020603050405020304" pitchFamily="18" charset="0"/>
                <a:ea typeface="ˎ̥"/>
                <a:cs typeface="Times New Roman" panose="02020603050405020304" pitchFamily="18" charset="0"/>
              </a:rPr>
              <a:t>0</a:t>
            </a:r>
            <a:endParaRPr lang="en-US" altLang="zh-CN">
              <a:ea typeface="ˎ̥"/>
              <a:cs typeface="Times New Roman" panose="02020603050405020304" pitchFamily="18" charset="0"/>
            </a:endParaRPr>
          </a:p>
        </p:txBody>
      </p:sp>
      <p:sp>
        <p:nvSpPr>
          <p:cNvPr id="615435" name="Rectangle 11"/>
          <p:cNvSpPr>
            <a:spLocks noChangeArrowheads="1"/>
          </p:cNvSpPr>
          <p:nvPr/>
        </p:nvSpPr>
        <p:spPr bwMode="auto">
          <a:xfrm>
            <a:off x="1037998" y="3122386"/>
            <a:ext cx="696912" cy="633413"/>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buFont typeface="Wingdings" panose="05000000000000000000" pitchFamily="2" charset="2"/>
              <a:buNone/>
            </a:pPr>
            <a:r>
              <a:rPr lang="en-US" altLang="zh-CN" b="0">
                <a:latin typeface="Times New Roman" panose="02020603050405020304" pitchFamily="18" charset="0"/>
                <a:ea typeface="ˎ̥"/>
                <a:cs typeface="Times New Roman" panose="02020603050405020304" pitchFamily="18" charset="0"/>
              </a:rPr>
              <a:t>0</a:t>
            </a:r>
            <a:endParaRPr lang="en-US" altLang="zh-CN">
              <a:ea typeface="ˎ̥"/>
              <a:cs typeface="Times New Roman" panose="02020603050405020304" pitchFamily="18" charset="0"/>
            </a:endParaRPr>
          </a:p>
        </p:txBody>
      </p:sp>
      <p:sp>
        <p:nvSpPr>
          <p:cNvPr id="615436" name="Rectangle 12"/>
          <p:cNvSpPr>
            <a:spLocks noChangeArrowheads="1"/>
          </p:cNvSpPr>
          <p:nvPr/>
        </p:nvSpPr>
        <p:spPr bwMode="auto">
          <a:xfrm>
            <a:off x="491898" y="3122386"/>
            <a:ext cx="722312" cy="633413"/>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buFont typeface="Wingdings" panose="05000000000000000000" pitchFamily="2" charset="2"/>
              <a:buNone/>
            </a:pPr>
            <a:r>
              <a:rPr lang="en-US" altLang="zh-CN" b="0" dirty="0">
                <a:latin typeface="Times New Roman" panose="02020603050405020304" pitchFamily="18" charset="0"/>
                <a:ea typeface="ˎ̥"/>
                <a:cs typeface="Times New Roman" panose="02020603050405020304" pitchFamily="18" charset="0"/>
              </a:rPr>
              <a:t>1</a:t>
            </a:r>
            <a:r>
              <a:rPr lang="en-US" altLang="zh-CN" dirty="0">
                <a:ea typeface="ˎ̥"/>
                <a:cs typeface="Times New Roman" panose="02020603050405020304" pitchFamily="18" charset="0"/>
              </a:rPr>
              <a:t> </a:t>
            </a:r>
          </a:p>
        </p:txBody>
      </p:sp>
      <p:sp>
        <p:nvSpPr>
          <p:cNvPr id="615437" name="Rectangle 13"/>
          <p:cNvSpPr>
            <a:spLocks noChangeArrowheads="1"/>
          </p:cNvSpPr>
          <p:nvPr/>
        </p:nvSpPr>
        <p:spPr bwMode="auto">
          <a:xfrm>
            <a:off x="3155723" y="2557236"/>
            <a:ext cx="2082800" cy="56515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buFont typeface="Wingdings" panose="05000000000000000000" pitchFamily="2" charset="2"/>
              <a:buNone/>
            </a:pPr>
            <a:r>
              <a:rPr lang="en-US" altLang="zh-CN" b="0">
                <a:latin typeface="Times New Roman" panose="02020603050405020304" pitchFamily="18" charset="0"/>
                <a:ea typeface="ˎ̥"/>
                <a:cs typeface="Times New Roman" panose="02020603050405020304" pitchFamily="18" charset="0"/>
              </a:rPr>
              <a:t>0</a:t>
            </a:r>
            <a:r>
              <a:rPr lang="en-US" altLang="zh-CN">
                <a:latin typeface="Times New Roman" panose="02020603050405020304" pitchFamily="18" charset="0"/>
                <a:ea typeface="ˎ̥"/>
                <a:cs typeface="Times New Roman" panose="02020603050405020304" pitchFamily="18" charset="0"/>
              </a:rPr>
              <a:t> </a:t>
            </a:r>
            <a:r>
              <a:rPr lang="en-US" altLang="zh-CN" b="0">
                <a:latin typeface="Times New Roman" panose="02020603050405020304" pitchFamily="18" charset="0"/>
                <a:ea typeface="ˎ̥"/>
                <a:cs typeface="Times New Roman" panose="02020603050405020304" pitchFamily="18" charset="0"/>
              </a:rPr>
              <a:t>0 </a:t>
            </a:r>
            <a:r>
              <a:rPr lang="en-US" altLang="zh-CN">
                <a:latin typeface="Times New Roman" panose="02020603050405020304" pitchFamily="18" charset="0"/>
                <a:ea typeface="ˎ̥"/>
                <a:cs typeface="Times New Roman" panose="02020603050405020304" pitchFamily="18" charset="0"/>
              </a:rPr>
              <a:t>/ </a:t>
            </a:r>
            <a:r>
              <a:rPr lang="en-US" altLang="zh-CN" b="0">
                <a:latin typeface="Times New Roman" panose="02020603050405020304" pitchFamily="18" charset="0"/>
                <a:ea typeface="ˎ̥"/>
                <a:cs typeface="Times New Roman" panose="02020603050405020304" pitchFamily="18" charset="0"/>
              </a:rPr>
              <a:t>0</a:t>
            </a:r>
            <a:endParaRPr lang="en-US" altLang="zh-CN">
              <a:ea typeface="ˎ̥"/>
              <a:cs typeface="Times New Roman" panose="02020603050405020304" pitchFamily="18" charset="0"/>
            </a:endParaRPr>
          </a:p>
        </p:txBody>
      </p:sp>
      <p:sp>
        <p:nvSpPr>
          <p:cNvPr id="615438" name="Rectangle 14"/>
          <p:cNvSpPr>
            <a:spLocks noChangeArrowheads="1"/>
          </p:cNvSpPr>
          <p:nvPr/>
        </p:nvSpPr>
        <p:spPr bwMode="auto">
          <a:xfrm>
            <a:off x="2476273" y="2588986"/>
            <a:ext cx="592137" cy="43180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buFont typeface="Wingdings" panose="05000000000000000000" pitchFamily="2" charset="2"/>
              <a:buNone/>
            </a:pPr>
            <a:r>
              <a:rPr lang="en-US" altLang="zh-CN" b="0">
                <a:solidFill>
                  <a:srgbClr val="FF0000"/>
                </a:solidFill>
                <a:latin typeface="Times New Roman" panose="02020603050405020304" pitchFamily="18" charset="0"/>
                <a:ea typeface="ˎ̥"/>
                <a:cs typeface="Times New Roman" panose="02020603050405020304" pitchFamily="18" charset="0"/>
              </a:rPr>
              <a:t>0</a:t>
            </a:r>
            <a:endParaRPr lang="en-US" altLang="zh-CN">
              <a:solidFill>
                <a:srgbClr val="FF0000"/>
              </a:solidFill>
              <a:ea typeface="ˎ̥"/>
              <a:cs typeface="Times New Roman" panose="02020603050405020304" pitchFamily="18" charset="0"/>
            </a:endParaRPr>
          </a:p>
        </p:txBody>
      </p:sp>
      <p:sp>
        <p:nvSpPr>
          <p:cNvPr id="615439" name="Rectangle 15"/>
          <p:cNvSpPr>
            <a:spLocks noChangeArrowheads="1"/>
          </p:cNvSpPr>
          <p:nvPr/>
        </p:nvSpPr>
        <p:spPr bwMode="auto">
          <a:xfrm>
            <a:off x="1598385" y="2571524"/>
            <a:ext cx="1041400" cy="56515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buFont typeface="Wingdings" panose="05000000000000000000" pitchFamily="2" charset="2"/>
              <a:buNone/>
            </a:pPr>
            <a:r>
              <a:rPr lang="en-US" altLang="zh-CN">
                <a:solidFill>
                  <a:srgbClr val="FF0000"/>
                </a:solidFill>
              </a:rPr>
              <a:t> </a:t>
            </a:r>
          </a:p>
        </p:txBody>
      </p:sp>
      <p:sp>
        <p:nvSpPr>
          <p:cNvPr id="615440" name="Rectangle 16"/>
          <p:cNvSpPr>
            <a:spLocks noChangeArrowheads="1"/>
          </p:cNvSpPr>
          <p:nvPr/>
        </p:nvSpPr>
        <p:spPr bwMode="auto">
          <a:xfrm>
            <a:off x="898298" y="2557236"/>
            <a:ext cx="1041400" cy="56515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buFont typeface="Wingdings" panose="05000000000000000000" pitchFamily="2" charset="2"/>
              <a:buNone/>
            </a:pPr>
            <a:r>
              <a:rPr lang="en-US" altLang="zh-CN" b="0">
                <a:latin typeface="Times New Roman" panose="02020603050405020304" pitchFamily="18" charset="0"/>
                <a:ea typeface="ˎ̥"/>
                <a:cs typeface="Times New Roman" panose="02020603050405020304" pitchFamily="18" charset="0"/>
              </a:rPr>
              <a:t>1</a:t>
            </a:r>
            <a:endParaRPr lang="en-US" altLang="zh-CN">
              <a:ea typeface="ˎ̥"/>
              <a:cs typeface="Times New Roman" panose="02020603050405020304" pitchFamily="18" charset="0"/>
            </a:endParaRPr>
          </a:p>
        </p:txBody>
      </p:sp>
      <p:sp>
        <p:nvSpPr>
          <p:cNvPr id="615441" name="Rectangle 17"/>
          <p:cNvSpPr>
            <a:spLocks noChangeArrowheads="1"/>
          </p:cNvSpPr>
          <p:nvPr/>
        </p:nvSpPr>
        <p:spPr bwMode="auto">
          <a:xfrm>
            <a:off x="463323" y="2557236"/>
            <a:ext cx="750887" cy="56515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buFont typeface="Wingdings" panose="05000000000000000000" pitchFamily="2" charset="2"/>
              <a:buNone/>
            </a:pPr>
            <a:r>
              <a:rPr lang="en-US" altLang="zh-CN" b="0">
                <a:latin typeface="Times New Roman" panose="02020603050405020304" pitchFamily="18" charset="0"/>
                <a:ea typeface="ˎ̥"/>
                <a:cs typeface="Times New Roman" panose="02020603050405020304" pitchFamily="18" charset="0"/>
              </a:rPr>
              <a:t>0</a:t>
            </a:r>
            <a:endParaRPr lang="en-US" altLang="zh-CN">
              <a:ea typeface="ˎ̥"/>
              <a:cs typeface="Times New Roman" panose="02020603050405020304" pitchFamily="18" charset="0"/>
            </a:endParaRPr>
          </a:p>
        </p:txBody>
      </p:sp>
      <p:sp>
        <p:nvSpPr>
          <p:cNvPr id="615442" name="Rectangle 18"/>
          <p:cNvSpPr>
            <a:spLocks noChangeArrowheads="1"/>
          </p:cNvSpPr>
          <p:nvPr/>
        </p:nvSpPr>
        <p:spPr bwMode="auto">
          <a:xfrm>
            <a:off x="3155723" y="1990499"/>
            <a:ext cx="2082800" cy="566737"/>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buFont typeface="Wingdings" panose="05000000000000000000" pitchFamily="2" charset="2"/>
              <a:buNone/>
            </a:pPr>
            <a:r>
              <a:rPr lang="en-US" altLang="zh-CN" b="0">
                <a:latin typeface="Times New Roman" panose="02020603050405020304" pitchFamily="18" charset="0"/>
                <a:ea typeface="ˎ̥"/>
                <a:cs typeface="Times New Roman" panose="02020603050405020304" pitchFamily="18" charset="0"/>
              </a:rPr>
              <a:t>1</a:t>
            </a:r>
            <a:r>
              <a:rPr lang="en-US" altLang="zh-CN">
                <a:latin typeface="Times New Roman" panose="02020603050405020304" pitchFamily="18" charset="0"/>
                <a:ea typeface="ˎ̥"/>
                <a:cs typeface="Times New Roman" panose="02020603050405020304" pitchFamily="18" charset="0"/>
              </a:rPr>
              <a:t> </a:t>
            </a:r>
            <a:r>
              <a:rPr lang="en-US" altLang="zh-CN" b="0">
                <a:solidFill>
                  <a:srgbClr val="0000FF"/>
                </a:solidFill>
                <a:latin typeface="Times New Roman" panose="02020603050405020304" pitchFamily="18" charset="0"/>
                <a:ea typeface="ˎ̥"/>
                <a:cs typeface="Times New Roman" panose="02020603050405020304" pitchFamily="18" charset="0"/>
              </a:rPr>
              <a:t>1</a:t>
            </a:r>
            <a:r>
              <a:rPr lang="en-US" altLang="zh-CN">
                <a:latin typeface="Times New Roman" panose="02020603050405020304" pitchFamily="18" charset="0"/>
                <a:ea typeface="ˎ̥"/>
                <a:cs typeface="Times New Roman" panose="02020603050405020304" pitchFamily="18" charset="0"/>
              </a:rPr>
              <a:t> / </a:t>
            </a:r>
            <a:r>
              <a:rPr lang="en-US" altLang="zh-CN" b="0">
                <a:latin typeface="Times New Roman" panose="02020603050405020304" pitchFamily="18" charset="0"/>
                <a:ea typeface="ˎ̥"/>
                <a:cs typeface="Times New Roman" panose="02020603050405020304" pitchFamily="18" charset="0"/>
              </a:rPr>
              <a:t>0</a:t>
            </a:r>
            <a:r>
              <a:rPr lang="en-US" altLang="zh-CN">
                <a:ea typeface="ˎ̥"/>
                <a:cs typeface="Times New Roman" panose="02020603050405020304" pitchFamily="18" charset="0"/>
              </a:rPr>
              <a:t> </a:t>
            </a:r>
          </a:p>
        </p:txBody>
      </p:sp>
      <p:sp>
        <p:nvSpPr>
          <p:cNvPr id="615445" name="Rectangle 21"/>
          <p:cNvSpPr>
            <a:spLocks noChangeArrowheads="1"/>
          </p:cNvSpPr>
          <p:nvPr/>
        </p:nvSpPr>
        <p:spPr bwMode="auto">
          <a:xfrm>
            <a:off x="898298" y="1990499"/>
            <a:ext cx="1041400" cy="566737"/>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buFont typeface="Wingdings" panose="05000000000000000000" pitchFamily="2" charset="2"/>
              <a:buNone/>
            </a:pPr>
            <a:r>
              <a:rPr lang="en-US" altLang="zh-CN" b="0">
                <a:solidFill>
                  <a:srgbClr val="0000FF"/>
                </a:solidFill>
                <a:latin typeface="Times New Roman" panose="02020603050405020304" pitchFamily="18" charset="0"/>
                <a:ea typeface="ˎ̥"/>
                <a:cs typeface="Times New Roman" panose="02020603050405020304" pitchFamily="18" charset="0"/>
              </a:rPr>
              <a:t>0</a:t>
            </a:r>
            <a:r>
              <a:rPr lang="en-US" altLang="zh-CN">
                <a:ea typeface="ˎ̥"/>
                <a:cs typeface="Times New Roman" panose="02020603050405020304" pitchFamily="18" charset="0"/>
              </a:rPr>
              <a:t> </a:t>
            </a:r>
          </a:p>
        </p:txBody>
      </p:sp>
      <p:sp>
        <p:nvSpPr>
          <p:cNvPr id="615446" name="Rectangle 22"/>
          <p:cNvSpPr>
            <a:spLocks noChangeArrowheads="1"/>
          </p:cNvSpPr>
          <p:nvPr/>
        </p:nvSpPr>
        <p:spPr bwMode="auto">
          <a:xfrm>
            <a:off x="477610" y="1990499"/>
            <a:ext cx="736600" cy="566737"/>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buFont typeface="Wingdings" panose="05000000000000000000" pitchFamily="2" charset="2"/>
              <a:buNone/>
            </a:pPr>
            <a:r>
              <a:rPr lang="en-US" altLang="zh-CN" b="0" dirty="0">
                <a:latin typeface="Times New Roman" panose="02020603050405020304" pitchFamily="18" charset="0"/>
                <a:ea typeface="ˎ̥"/>
                <a:cs typeface="Times New Roman" panose="02020603050405020304" pitchFamily="18" charset="0"/>
              </a:rPr>
              <a:t>0</a:t>
            </a:r>
            <a:r>
              <a:rPr lang="en-US" altLang="zh-CN" dirty="0">
                <a:ea typeface="ˎ̥"/>
                <a:cs typeface="Times New Roman" panose="02020603050405020304" pitchFamily="18" charset="0"/>
              </a:rPr>
              <a:t> </a:t>
            </a:r>
          </a:p>
        </p:txBody>
      </p:sp>
      <p:sp>
        <p:nvSpPr>
          <p:cNvPr id="615447" name="Rectangle 23"/>
          <p:cNvSpPr>
            <a:spLocks noChangeArrowheads="1"/>
          </p:cNvSpPr>
          <p:nvPr/>
        </p:nvSpPr>
        <p:spPr bwMode="auto">
          <a:xfrm>
            <a:off x="3155723" y="1425349"/>
            <a:ext cx="2082800" cy="56515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buFont typeface="Wingdings" panose="05000000000000000000" pitchFamily="2" charset="2"/>
              <a:buNone/>
            </a:pPr>
            <a:r>
              <a:rPr lang="en-US" altLang="zh-CN"/>
              <a:t> </a:t>
            </a:r>
          </a:p>
        </p:txBody>
      </p:sp>
      <p:sp>
        <p:nvSpPr>
          <p:cNvPr id="615450" name="Line 26" descr="羊皮纸"/>
          <p:cNvSpPr>
            <a:spLocks noChangeShapeType="1"/>
          </p:cNvSpPr>
          <p:nvPr/>
        </p:nvSpPr>
        <p:spPr bwMode="auto">
          <a:xfrm>
            <a:off x="472848" y="1425349"/>
            <a:ext cx="4808537" cy="0"/>
          </a:xfrm>
          <a:prstGeom prst="line">
            <a:avLst/>
          </a:prstGeom>
          <a:noFill/>
          <a:ln w="28575" cap="sq">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15451" name="Line 27" descr="羊皮纸"/>
          <p:cNvSpPr>
            <a:spLocks noChangeShapeType="1"/>
          </p:cNvSpPr>
          <p:nvPr/>
        </p:nvSpPr>
        <p:spPr bwMode="auto">
          <a:xfrm>
            <a:off x="488723" y="2557236"/>
            <a:ext cx="4778375" cy="0"/>
          </a:xfrm>
          <a:prstGeom prst="line">
            <a:avLst/>
          </a:prstGeom>
          <a:no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15452" name="Line 28" descr="羊皮纸"/>
          <p:cNvSpPr>
            <a:spLocks noChangeShapeType="1"/>
          </p:cNvSpPr>
          <p:nvPr/>
        </p:nvSpPr>
        <p:spPr bwMode="auto">
          <a:xfrm>
            <a:off x="488723" y="3122386"/>
            <a:ext cx="4779962" cy="0"/>
          </a:xfrm>
          <a:prstGeom prst="line">
            <a:avLst/>
          </a:prstGeom>
          <a:no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15453" name="Line 29" descr="羊皮纸"/>
          <p:cNvSpPr>
            <a:spLocks noChangeShapeType="1"/>
          </p:cNvSpPr>
          <p:nvPr/>
        </p:nvSpPr>
        <p:spPr bwMode="auto">
          <a:xfrm>
            <a:off x="488723" y="3755799"/>
            <a:ext cx="4794250" cy="0"/>
          </a:xfrm>
          <a:prstGeom prst="line">
            <a:avLst/>
          </a:prstGeom>
          <a:no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15454" name="Line 30" descr="羊皮纸"/>
          <p:cNvSpPr>
            <a:spLocks noChangeShapeType="1"/>
          </p:cNvSpPr>
          <p:nvPr/>
        </p:nvSpPr>
        <p:spPr bwMode="auto">
          <a:xfrm>
            <a:off x="488723" y="4320949"/>
            <a:ext cx="4792662" cy="0"/>
          </a:xfrm>
          <a:prstGeom prst="line">
            <a:avLst/>
          </a:prstGeom>
          <a:noFill/>
          <a:ln w="28575" cap="sq">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15455" name="Line 31" descr="羊皮纸"/>
          <p:cNvSpPr>
            <a:spLocks noChangeShapeType="1"/>
          </p:cNvSpPr>
          <p:nvPr/>
        </p:nvSpPr>
        <p:spPr bwMode="auto">
          <a:xfrm>
            <a:off x="488723" y="1425349"/>
            <a:ext cx="3175" cy="2895600"/>
          </a:xfrm>
          <a:prstGeom prst="line">
            <a:avLst/>
          </a:prstGeom>
          <a:noFill/>
          <a:ln w="28575" cap="sq">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15456" name="Line 32" descr="羊皮纸"/>
          <p:cNvSpPr>
            <a:spLocks noChangeShapeType="1"/>
          </p:cNvSpPr>
          <p:nvPr/>
        </p:nvSpPr>
        <p:spPr bwMode="auto">
          <a:xfrm>
            <a:off x="1098323" y="1425349"/>
            <a:ext cx="3175" cy="2895600"/>
          </a:xfrm>
          <a:prstGeom prst="line">
            <a:avLst/>
          </a:prstGeom>
          <a:no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15457" name="Line 33" descr="羊皮纸"/>
          <p:cNvSpPr>
            <a:spLocks noChangeShapeType="1"/>
          </p:cNvSpPr>
          <p:nvPr/>
        </p:nvSpPr>
        <p:spPr bwMode="auto">
          <a:xfrm>
            <a:off x="1741260" y="1439636"/>
            <a:ext cx="3175" cy="2895600"/>
          </a:xfrm>
          <a:prstGeom prst="line">
            <a:avLst/>
          </a:prstGeom>
          <a:no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15458" name="Line 34" descr="羊皮纸"/>
          <p:cNvSpPr>
            <a:spLocks noChangeShapeType="1"/>
          </p:cNvSpPr>
          <p:nvPr/>
        </p:nvSpPr>
        <p:spPr bwMode="auto">
          <a:xfrm>
            <a:off x="5282973" y="1425349"/>
            <a:ext cx="0" cy="2895600"/>
          </a:xfrm>
          <a:prstGeom prst="line">
            <a:avLst/>
          </a:prstGeom>
          <a:noFill/>
          <a:ln w="28575" cap="sq">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15460" name="AutoShape 36"/>
          <p:cNvSpPr>
            <a:spLocks noChangeAspect="1" noChangeArrowheads="1"/>
          </p:cNvSpPr>
          <p:nvPr/>
        </p:nvSpPr>
        <p:spPr bwMode="auto">
          <a:xfrm>
            <a:off x="1244373" y="1479324"/>
            <a:ext cx="674687" cy="5588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5461" name="AutoShape 37"/>
          <p:cNvSpPr>
            <a:spLocks noChangeAspect="1" noChangeArrowheads="1"/>
          </p:cNvSpPr>
          <p:nvPr/>
        </p:nvSpPr>
        <p:spPr bwMode="auto">
          <a:xfrm>
            <a:off x="3289073" y="1523774"/>
            <a:ext cx="754062" cy="392112"/>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5462" name="AutoShape 38"/>
          <p:cNvSpPr>
            <a:spLocks noChangeAspect="1" noChangeArrowheads="1"/>
          </p:cNvSpPr>
          <p:nvPr/>
        </p:nvSpPr>
        <p:spPr bwMode="auto">
          <a:xfrm>
            <a:off x="3662135" y="1576161"/>
            <a:ext cx="1089025" cy="371475"/>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5464" name="AutoShape 40"/>
          <p:cNvSpPr>
            <a:spLocks noChangeAspect="1" noChangeArrowheads="1"/>
          </p:cNvSpPr>
          <p:nvPr/>
        </p:nvSpPr>
        <p:spPr bwMode="auto">
          <a:xfrm>
            <a:off x="1855560" y="2687411"/>
            <a:ext cx="371475" cy="333375"/>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15466" name="AutoShape 42"/>
          <p:cNvSpPr>
            <a:spLocks noChangeAspect="1" noChangeArrowheads="1"/>
          </p:cNvSpPr>
          <p:nvPr/>
        </p:nvSpPr>
        <p:spPr bwMode="auto">
          <a:xfrm>
            <a:off x="1826985" y="3936774"/>
            <a:ext cx="371475" cy="331787"/>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graphicFrame>
        <p:nvGraphicFramePr>
          <p:cNvPr id="615469" name="Object 45"/>
          <p:cNvGraphicFramePr>
            <a:graphicFrameLocks noChangeAspect="1"/>
          </p:cNvGraphicFramePr>
          <p:nvPr/>
        </p:nvGraphicFramePr>
        <p:xfrm>
          <a:off x="525235" y="1385661"/>
          <a:ext cx="582613" cy="569913"/>
        </p:xfrm>
        <a:graphic>
          <a:graphicData uri="http://schemas.openxmlformats.org/presentationml/2006/ole">
            <mc:AlternateContent xmlns:mc="http://schemas.openxmlformats.org/markup-compatibility/2006">
              <mc:Choice xmlns:v="urn:schemas-microsoft-com:vml" Requires="v">
                <p:oleObj spid="_x0000_s714810" name="Equation" r:id="rId3" imgW="203040" imgH="241200" progId="Equation.DSMT4">
                  <p:embed/>
                </p:oleObj>
              </mc:Choice>
              <mc:Fallback>
                <p:oleObj name="Equation" r:id="rId3" imgW="203040" imgH="241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235" y="1385661"/>
                        <a:ext cx="582613" cy="569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5470" name="Object 46"/>
          <p:cNvGraphicFramePr>
            <a:graphicFrameLocks noChangeAspect="1"/>
          </p:cNvGraphicFramePr>
          <p:nvPr/>
        </p:nvGraphicFramePr>
        <p:xfrm>
          <a:off x="1150710" y="1398361"/>
          <a:ext cx="525463" cy="569913"/>
        </p:xfrm>
        <a:graphic>
          <a:graphicData uri="http://schemas.openxmlformats.org/presentationml/2006/ole">
            <mc:AlternateContent xmlns:mc="http://schemas.openxmlformats.org/markup-compatibility/2006">
              <mc:Choice xmlns:v="urn:schemas-microsoft-com:vml" Requires="v">
                <p:oleObj spid="_x0000_s714811" name="Equation" r:id="rId5" imgW="203040" imgH="241200" progId="Equation.DSMT4">
                  <p:embed/>
                </p:oleObj>
              </mc:Choice>
              <mc:Fallback>
                <p:oleObj name="Equation" r:id="rId5" imgW="203040" imgH="2412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0710" y="1398361"/>
                        <a:ext cx="525463" cy="569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5471" name="Object 47"/>
          <p:cNvGraphicFramePr>
            <a:graphicFrameLocks noChangeAspect="1"/>
          </p:cNvGraphicFramePr>
          <p:nvPr/>
        </p:nvGraphicFramePr>
        <p:xfrm>
          <a:off x="3393848" y="1438049"/>
          <a:ext cx="1670050" cy="496887"/>
        </p:xfrm>
        <a:graphic>
          <a:graphicData uri="http://schemas.openxmlformats.org/presentationml/2006/ole">
            <mc:AlternateContent xmlns:mc="http://schemas.openxmlformats.org/markup-compatibility/2006">
              <mc:Choice xmlns:v="urn:schemas-microsoft-com:vml" Requires="v">
                <p:oleObj spid="_x0000_s714812" name="Equation" r:id="rId7" imgW="812520" imgH="241200" progId="Equation.DSMT4">
                  <p:embed/>
                </p:oleObj>
              </mc:Choice>
              <mc:Fallback>
                <p:oleObj name="Equation" r:id="rId7" imgW="812520" imgH="2412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93848" y="1438049"/>
                        <a:ext cx="1670050" cy="496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5472" name="Rectangle 48"/>
          <p:cNvSpPr>
            <a:spLocks noChangeArrowheads="1"/>
          </p:cNvSpPr>
          <p:nvPr/>
        </p:nvSpPr>
        <p:spPr bwMode="auto">
          <a:xfrm>
            <a:off x="1757135" y="1453924"/>
            <a:ext cx="669925" cy="550862"/>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buFont typeface="Wingdings" panose="05000000000000000000" pitchFamily="2" charset="2"/>
              <a:buNone/>
            </a:pPr>
            <a:r>
              <a:rPr lang="en-US" altLang="zh-CN" sz="2000" b="0" i="1" dirty="0" smtClean="0">
                <a:solidFill>
                  <a:srgbClr val="FF0000"/>
                </a:solidFill>
                <a:latin typeface="Times New Roman" panose="02020603050405020304" pitchFamily="18" charset="0"/>
                <a:ea typeface="ˎ̥"/>
                <a:cs typeface="Times New Roman" panose="02020603050405020304" pitchFamily="18" charset="0"/>
              </a:rPr>
              <a:t>cp</a:t>
            </a:r>
            <a:r>
              <a:rPr lang="en-US" altLang="zh-CN" sz="2200" b="0" baseline="-30000" dirty="0" smtClean="0">
                <a:solidFill>
                  <a:srgbClr val="FF0000"/>
                </a:solidFill>
                <a:latin typeface="Times New Roman" panose="02020603050405020304" pitchFamily="18" charset="0"/>
                <a:ea typeface="ˎ̥"/>
                <a:cs typeface="Times New Roman" panose="02020603050405020304" pitchFamily="18" charset="0"/>
              </a:rPr>
              <a:t>0</a:t>
            </a:r>
            <a:r>
              <a:rPr lang="en-US" altLang="zh-CN" sz="2200" b="0" dirty="0" smtClean="0">
                <a:solidFill>
                  <a:srgbClr val="FF0000"/>
                </a:solidFill>
                <a:ea typeface="ˎ̥"/>
                <a:cs typeface="Times New Roman" panose="02020603050405020304" pitchFamily="18" charset="0"/>
              </a:rPr>
              <a:t> </a:t>
            </a:r>
            <a:endParaRPr lang="en-US" altLang="zh-CN" dirty="0">
              <a:solidFill>
                <a:srgbClr val="FF0000"/>
              </a:solidFill>
              <a:ea typeface="ˎ̥"/>
              <a:cs typeface="Times New Roman" panose="02020603050405020304" pitchFamily="18" charset="0"/>
            </a:endParaRPr>
          </a:p>
        </p:txBody>
      </p:sp>
      <p:sp>
        <p:nvSpPr>
          <p:cNvPr id="615473" name="Line 49" descr="羊皮纸"/>
          <p:cNvSpPr>
            <a:spLocks noChangeShapeType="1"/>
          </p:cNvSpPr>
          <p:nvPr/>
        </p:nvSpPr>
        <p:spPr bwMode="auto">
          <a:xfrm>
            <a:off x="2441348" y="1439636"/>
            <a:ext cx="3175" cy="2895600"/>
          </a:xfrm>
          <a:prstGeom prst="line">
            <a:avLst/>
          </a:prstGeom>
          <a:no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15474" name="Rectangle 50"/>
          <p:cNvSpPr>
            <a:spLocks noChangeArrowheads="1"/>
          </p:cNvSpPr>
          <p:nvPr/>
        </p:nvSpPr>
        <p:spPr bwMode="auto">
          <a:xfrm>
            <a:off x="2468335" y="1453924"/>
            <a:ext cx="671513" cy="55245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buFont typeface="Wingdings" panose="05000000000000000000" pitchFamily="2" charset="2"/>
              <a:buNone/>
            </a:pPr>
            <a:r>
              <a:rPr lang="en-US" altLang="zh-CN" sz="2000" b="0" i="1" dirty="0" smtClean="0">
                <a:solidFill>
                  <a:srgbClr val="FF0000"/>
                </a:solidFill>
                <a:latin typeface="Times New Roman" panose="02020603050405020304" pitchFamily="18" charset="0"/>
                <a:ea typeface="ˎ̥"/>
                <a:cs typeface="Times New Roman" panose="02020603050405020304" pitchFamily="18" charset="0"/>
              </a:rPr>
              <a:t>cp</a:t>
            </a:r>
            <a:r>
              <a:rPr lang="en-US" altLang="zh-CN" sz="2200" b="0" baseline="-30000" dirty="0" smtClean="0">
                <a:solidFill>
                  <a:srgbClr val="FF0000"/>
                </a:solidFill>
                <a:latin typeface="Times New Roman" panose="02020603050405020304" pitchFamily="18" charset="0"/>
                <a:ea typeface="ˎ̥"/>
                <a:cs typeface="Times New Roman" panose="02020603050405020304" pitchFamily="18" charset="0"/>
              </a:rPr>
              <a:t>1</a:t>
            </a:r>
            <a:r>
              <a:rPr lang="en-US" altLang="zh-CN" sz="2200" b="0" dirty="0" smtClean="0">
                <a:solidFill>
                  <a:srgbClr val="FF0000"/>
                </a:solidFill>
                <a:ea typeface="ˎ̥"/>
                <a:cs typeface="Times New Roman" panose="02020603050405020304" pitchFamily="18" charset="0"/>
              </a:rPr>
              <a:t> </a:t>
            </a:r>
            <a:endParaRPr lang="en-US" altLang="zh-CN" dirty="0">
              <a:solidFill>
                <a:srgbClr val="FF0000"/>
              </a:solidFill>
              <a:ea typeface="ˎ̥"/>
              <a:cs typeface="Times New Roman" panose="02020603050405020304" pitchFamily="18" charset="0"/>
            </a:endParaRPr>
          </a:p>
        </p:txBody>
      </p:sp>
      <p:sp>
        <p:nvSpPr>
          <p:cNvPr id="615475" name="Line 51" descr="羊皮纸"/>
          <p:cNvSpPr>
            <a:spLocks noChangeShapeType="1"/>
          </p:cNvSpPr>
          <p:nvPr/>
        </p:nvSpPr>
        <p:spPr bwMode="auto">
          <a:xfrm>
            <a:off x="3155723" y="1425349"/>
            <a:ext cx="3175" cy="2895600"/>
          </a:xfrm>
          <a:prstGeom prst="line">
            <a:avLst/>
          </a:prstGeom>
          <a:no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15476" name="Line 52" descr="羊皮纸"/>
          <p:cNvSpPr>
            <a:spLocks noChangeShapeType="1"/>
          </p:cNvSpPr>
          <p:nvPr/>
        </p:nvSpPr>
        <p:spPr bwMode="auto">
          <a:xfrm>
            <a:off x="488723" y="1990499"/>
            <a:ext cx="4779962" cy="0"/>
          </a:xfrm>
          <a:prstGeom prst="line">
            <a:avLst/>
          </a:prstGeom>
          <a:no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15509" name="Rectangle 85"/>
          <p:cNvSpPr>
            <a:spLocks noChangeArrowheads="1"/>
          </p:cNvSpPr>
          <p:nvPr/>
        </p:nvSpPr>
        <p:spPr bwMode="auto">
          <a:xfrm>
            <a:off x="1726973" y="2030186"/>
            <a:ext cx="696912" cy="633413"/>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buFont typeface="Wingdings" panose="05000000000000000000" pitchFamily="2" charset="2"/>
              <a:buNone/>
            </a:pPr>
            <a:r>
              <a:rPr lang="en-US" altLang="zh-CN" b="0">
                <a:solidFill>
                  <a:srgbClr val="FF0000"/>
                </a:solidFill>
                <a:latin typeface="Times New Roman" panose="02020603050405020304" pitchFamily="18" charset="0"/>
                <a:ea typeface="ˎ̥"/>
                <a:cs typeface="Times New Roman" panose="02020603050405020304" pitchFamily="18" charset="0"/>
              </a:rPr>
              <a:t>1</a:t>
            </a:r>
            <a:endParaRPr lang="en-US" altLang="zh-CN">
              <a:solidFill>
                <a:srgbClr val="FF0000"/>
              </a:solidFill>
              <a:ea typeface="ˎ̥"/>
              <a:cs typeface="Times New Roman" panose="02020603050405020304" pitchFamily="18" charset="0"/>
            </a:endParaRPr>
          </a:p>
        </p:txBody>
      </p:sp>
      <p:sp>
        <p:nvSpPr>
          <p:cNvPr id="615510" name="Rectangle 86"/>
          <p:cNvSpPr>
            <a:spLocks noChangeArrowheads="1"/>
          </p:cNvSpPr>
          <p:nvPr/>
        </p:nvSpPr>
        <p:spPr bwMode="auto">
          <a:xfrm>
            <a:off x="1744435" y="2581049"/>
            <a:ext cx="696913" cy="633412"/>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buFont typeface="Wingdings" panose="05000000000000000000" pitchFamily="2" charset="2"/>
              <a:buNone/>
            </a:pPr>
            <a:r>
              <a:rPr lang="en-US" altLang="zh-CN" b="0">
                <a:solidFill>
                  <a:srgbClr val="FF0000"/>
                </a:solidFill>
                <a:latin typeface="Times New Roman" panose="02020603050405020304" pitchFamily="18" charset="0"/>
                <a:ea typeface="ˎ̥"/>
                <a:cs typeface="Times New Roman" panose="02020603050405020304" pitchFamily="18" charset="0"/>
              </a:rPr>
              <a:t>1</a:t>
            </a:r>
            <a:endParaRPr lang="en-US" altLang="zh-CN">
              <a:solidFill>
                <a:srgbClr val="FF0000"/>
              </a:solidFill>
              <a:ea typeface="ˎ̥"/>
              <a:cs typeface="Times New Roman" panose="02020603050405020304" pitchFamily="18" charset="0"/>
            </a:endParaRPr>
          </a:p>
        </p:txBody>
      </p:sp>
      <p:sp>
        <p:nvSpPr>
          <p:cNvPr id="615511" name="Rectangle 87"/>
          <p:cNvSpPr>
            <a:spLocks noChangeArrowheads="1"/>
          </p:cNvSpPr>
          <p:nvPr/>
        </p:nvSpPr>
        <p:spPr bwMode="auto">
          <a:xfrm>
            <a:off x="1757135" y="3177949"/>
            <a:ext cx="696913" cy="633412"/>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buFont typeface="Wingdings" panose="05000000000000000000" pitchFamily="2" charset="2"/>
              <a:buNone/>
            </a:pPr>
            <a:r>
              <a:rPr lang="en-US" altLang="zh-CN" b="0">
                <a:solidFill>
                  <a:srgbClr val="FF0000"/>
                </a:solidFill>
                <a:latin typeface="Times New Roman" panose="02020603050405020304" pitchFamily="18" charset="0"/>
                <a:ea typeface="ˎ̥"/>
                <a:cs typeface="Times New Roman" panose="02020603050405020304" pitchFamily="18" charset="0"/>
              </a:rPr>
              <a:t>1</a:t>
            </a:r>
            <a:endParaRPr lang="en-US" altLang="zh-CN">
              <a:solidFill>
                <a:srgbClr val="FF0000"/>
              </a:solidFill>
              <a:ea typeface="ˎ̥"/>
              <a:cs typeface="Times New Roman" panose="02020603050405020304" pitchFamily="18" charset="0"/>
            </a:endParaRPr>
          </a:p>
        </p:txBody>
      </p:sp>
      <p:sp>
        <p:nvSpPr>
          <p:cNvPr id="615512" name="Rectangle 88"/>
          <p:cNvSpPr>
            <a:spLocks noChangeArrowheads="1"/>
          </p:cNvSpPr>
          <p:nvPr/>
        </p:nvSpPr>
        <p:spPr bwMode="auto">
          <a:xfrm>
            <a:off x="1757135" y="3800249"/>
            <a:ext cx="696913" cy="633412"/>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buFont typeface="Wingdings" panose="05000000000000000000" pitchFamily="2" charset="2"/>
              <a:buNone/>
            </a:pPr>
            <a:r>
              <a:rPr lang="en-US" altLang="zh-CN" b="0">
                <a:solidFill>
                  <a:srgbClr val="FF0000"/>
                </a:solidFill>
                <a:latin typeface="Times New Roman" panose="02020603050405020304" pitchFamily="18" charset="0"/>
                <a:ea typeface="ˎ̥"/>
                <a:cs typeface="Times New Roman" panose="02020603050405020304" pitchFamily="18" charset="0"/>
              </a:rPr>
              <a:t>1</a:t>
            </a:r>
            <a:endParaRPr lang="en-US" altLang="zh-CN">
              <a:solidFill>
                <a:srgbClr val="FF0000"/>
              </a:solidFill>
              <a:ea typeface="ˎ̥"/>
              <a:cs typeface="Times New Roman" panose="02020603050405020304" pitchFamily="18" charset="0"/>
            </a:endParaRPr>
          </a:p>
        </p:txBody>
      </p:sp>
      <p:sp>
        <p:nvSpPr>
          <p:cNvPr id="615513" name="Rectangle 89"/>
          <p:cNvSpPr>
            <a:spLocks noChangeArrowheads="1"/>
          </p:cNvSpPr>
          <p:nvPr/>
        </p:nvSpPr>
        <p:spPr bwMode="auto">
          <a:xfrm>
            <a:off x="2455635" y="2022249"/>
            <a:ext cx="592138" cy="43180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buFont typeface="Wingdings" panose="05000000000000000000" pitchFamily="2" charset="2"/>
              <a:buNone/>
            </a:pPr>
            <a:r>
              <a:rPr lang="en-US" altLang="zh-CN" b="0">
                <a:solidFill>
                  <a:srgbClr val="FF0000"/>
                </a:solidFill>
                <a:latin typeface="Times New Roman" panose="02020603050405020304" pitchFamily="18" charset="0"/>
                <a:ea typeface="ˎ̥"/>
                <a:cs typeface="Times New Roman" panose="02020603050405020304" pitchFamily="18" charset="0"/>
              </a:rPr>
              <a:t>1</a:t>
            </a:r>
            <a:endParaRPr lang="en-US" altLang="zh-CN">
              <a:solidFill>
                <a:srgbClr val="FF0000"/>
              </a:solidFill>
              <a:ea typeface="ˎ̥"/>
              <a:cs typeface="Times New Roman" panose="02020603050405020304" pitchFamily="18" charset="0"/>
            </a:endParaRPr>
          </a:p>
        </p:txBody>
      </p:sp>
      <p:sp>
        <p:nvSpPr>
          <p:cNvPr id="615514" name="Rectangle 90"/>
          <p:cNvSpPr>
            <a:spLocks noChangeArrowheads="1"/>
          </p:cNvSpPr>
          <p:nvPr/>
        </p:nvSpPr>
        <p:spPr bwMode="auto">
          <a:xfrm>
            <a:off x="2468335" y="3177949"/>
            <a:ext cx="592138" cy="43180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buFont typeface="Wingdings" panose="05000000000000000000" pitchFamily="2" charset="2"/>
              <a:buNone/>
            </a:pPr>
            <a:r>
              <a:rPr lang="en-US" altLang="zh-CN" b="0">
                <a:solidFill>
                  <a:srgbClr val="FF0000"/>
                </a:solidFill>
                <a:latin typeface="Times New Roman" panose="02020603050405020304" pitchFamily="18" charset="0"/>
                <a:ea typeface="ˎ̥"/>
                <a:cs typeface="Times New Roman" panose="02020603050405020304" pitchFamily="18" charset="0"/>
              </a:rPr>
              <a:t>1</a:t>
            </a:r>
            <a:endParaRPr lang="en-US" altLang="zh-CN">
              <a:solidFill>
                <a:srgbClr val="FF0000"/>
              </a:solidFill>
              <a:ea typeface="ˎ̥"/>
              <a:cs typeface="Times New Roman" panose="02020603050405020304" pitchFamily="18" charset="0"/>
            </a:endParaRPr>
          </a:p>
        </p:txBody>
      </p:sp>
      <p:sp>
        <p:nvSpPr>
          <p:cNvPr id="54" name="Rectangle 90"/>
          <p:cNvSpPr>
            <a:spLocks noChangeArrowheads="1"/>
          </p:cNvSpPr>
          <p:nvPr/>
        </p:nvSpPr>
        <p:spPr bwMode="auto">
          <a:xfrm>
            <a:off x="0" y="0"/>
            <a:ext cx="5059363" cy="409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4000" b="1">
                <a:solidFill>
                  <a:schemeClr val="tx2"/>
                </a:solidFill>
                <a:latin typeface="Arial Narrow" panose="020B0606020202030204" pitchFamily="34" charset="0"/>
                <a:ea typeface="隶书" panose="02010509060101010101" pitchFamily="49" charset="-122"/>
              </a:defRPr>
            </a:lvl1pPr>
            <a:lvl2pPr algn="l">
              <a:defRPr sz="4000" b="1">
                <a:solidFill>
                  <a:schemeClr val="tx2"/>
                </a:solidFill>
                <a:latin typeface="Arial Narrow" panose="020B0606020202030204" pitchFamily="34" charset="0"/>
                <a:ea typeface="隶书" panose="02010509060101010101" pitchFamily="49" charset="-122"/>
              </a:defRPr>
            </a:lvl2pPr>
            <a:lvl3pPr algn="l">
              <a:defRPr sz="4000" b="1">
                <a:solidFill>
                  <a:schemeClr val="tx2"/>
                </a:solidFill>
                <a:latin typeface="Arial Narrow" panose="020B0606020202030204" pitchFamily="34" charset="0"/>
                <a:ea typeface="隶书" panose="02010509060101010101" pitchFamily="49" charset="-122"/>
              </a:defRPr>
            </a:lvl3pPr>
            <a:lvl4pPr algn="l">
              <a:defRPr sz="4000" b="1">
                <a:solidFill>
                  <a:schemeClr val="tx2"/>
                </a:solidFill>
                <a:latin typeface="Arial Narrow" panose="020B0606020202030204" pitchFamily="34" charset="0"/>
                <a:ea typeface="隶书" panose="02010509060101010101" pitchFamily="49" charset="-122"/>
              </a:defRPr>
            </a:lvl4pPr>
            <a:lvl5pPr algn="l">
              <a:defRPr sz="4000" b="1">
                <a:solidFill>
                  <a:schemeClr val="tx2"/>
                </a:solidFill>
                <a:latin typeface="Arial Narrow" panose="020B0606020202030204" pitchFamily="34" charset="0"/>
                <a:ea typeface="隶书" panose="02010509060101010101" pitchFamily="49" charset="-122"/>
              </a:defRPr>
            </a:lvl5pPr>
            <a:lvl6pPr marL="4572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6pPr>
            <a:lvl7pPr marL="9144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7pPr>
            <a:lvl8pPr marL="13716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8pPr>
            <a:lvl9pPr marL="18288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9pPr>
          </a:lstStyle>
          <a:p>
            <a:r>
              <a:rPr kumimoji="1" lang="en-US" altLang="zh-CN" sz="2800" dirty="0">
                <a:solidFill>
                  <a:schemeClr val="accent2"/>
                </a:solidFill>
                <a:latin typeface="Times New Roman" panose="02020603050405020304" pitchFamily="18" charset="0"/>
                <a:ea typeface="楷体_GB2312" pitchFamily="49" charset="-122"/>
              </a:rPr>
              <a:t>6. 4  </a:t>
            </a:r>
            <a:r>
              <a:rPr kumimoji="1" lang="zh-CN" altLang="en-US" sz="2800" dirty="0">
                <a:solidFill>
                  <a:schemeClr val="accent2"/>
                </a:solidFill>
                <a:latin typeface="Times New Roman" panose="02020603050405020304" pitchFamily="18" charset="0"/>
                <a:ea typeface="楷体_GB2312" pitchFamily="49" charset="-122"/>
              </a:rPr>
              <a:t>异步时序逻辑电路的分析</a:t>
            </a:r>
          </a:p>
        </p:txBody>
      </p:sp>
      <p:sp>
        <p:nvSpPr>
          <p:cNvPr id="57" name="Rectangle 3"/>
          <p:cNvSpPr>
            <a:spLocks noChangeArrowheads="1"/>
          </p:cNvSpPr>
          <p:nvPr/>
        </p:nvSpPr>
        <p:spPr bwMode="auto">
          <a:xfrm>
            <a:off x="246742" y="808057"/>
            <a:ext cx="32625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en-US" altLang="zh-CN"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2</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）列出状态转换表</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4" name="组合 13"/>
          <p:cNvGrpSpPr/>
          <p:nvPr/>
        </p:nvGrpSpPr>
        <p:grpSpPr>
          <a:xfrm>
            <a:off x="5573714" y="3711347"/>
            <a:ext cx="3202894" cy="3010808"/>
            <a:chOff x="5573714" y="3711347"/>
            <a:chExt cx="3202894" cy="3010808"/>
          </a:xfrm>
        </p:grpSpPr>
        <p:sp>
          <p:nvSpPr>
            <p:cNvPr id="2" name="椭圆 1"/>
            <p:cNvSpPr/>
            <p:nvPr/>
          </p:nvSpPr>
          <p:spPr bwMode="auto">
            <a:xfrm>
              <a:off x="6288995" y="4533220"/>
              <a:ext cx="788307" cy="788307"/>
            </a:xfrm>
            <a:prstGeom prst="ellipse">
              <a:avLst/>
            </a:prstGeom>
            <a:noFill/>
            <a:ln w="12700"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endParaRPr>
            </a:p>
          </p:txBody>
        </p:sp>
        <p:sp>
          <p:nvSpPr>
            <p:cNvPr id="58" name="Rectangle 22"/>
            <p:cNvSpPr>
              <a:spLocks noChangeArrowheads="1"/>
            </p:cNvSpPr>
            <p:nvPr/>
          </p:nvSpPr>
          <p:spPr bwMode="auto">
            <a:xfrm>
              <a:off x="6242505" y="4679043"/>
              <a:ext cx="915760" cy="525234"/>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buFont typeface="Wingdings" panose="05000000000000000000" pitchFamily="2" charset="2"/>
                <a:buNone/>
              </a:pPr>
              <a:r>
                <a:rPr lang="en-US" altLang="zh-CN" b="0" dirty="0" smtClean="0">
                  <a:latin typeface="Times New Roman" panose="02020603050405020304" pitchFamily="18" charset="0"/>
                  <a:ea typeface="ˎ̥"/>
                  <a:cs typeface="Times New Roman" panose="02020603050405020304" pitchFamily="18" charset="0"/>
                </a:rPr>
                <a:t>00/0</a:t>
              </a:r>
              <a:r>
                <a:rPr lang="en-US" altLang="zh-CN" dirty="0" smtClean="0">
                  <a:ea typeface="ˎ̥"/>
                  <a:cs typeface="Times New Roman" panose="02020603050405020304" pitchFamily="18" charset="0"/>
                </a:rPr>
                <a:t> </a:t>
              </a:r>
              <a:endParaRPr lang="en-US" altLang="zh-CN" dirty="0">
                <a:ea typeface="ˎ̥"/>
                <a:cs typeface="Times New Roman" panose="02020603050405020304" pitchFamily="18" charset="0"/>
              </a:endParaRPr>
            </a:p>
          </p:txBody>
        </p:sp>
        <p:sp>
          <p:nvSpPr>
            <p:cNvPr id="59" name="椭圆 58"/>
            <p:cNvSpPr/>
            <p:nvPr/>
          </p:nvSpPr>
          <p:spPr bwMode="auto">
            <a:xfrm>
              <a:off x="7907338" y="4533220"/>
              <a:ext cx="788307" cy="788307"/>
            </a:xfrm>
            <a:prstGeom prst="ellipse">
              <a:avLst/>
            </a:prstGeom>
            <a:noFill/>
            <a:ln w="12700"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endParaRPr>
            </a:p>
          </p:txBody>
        </p:sp>
        <p:sp>
          <p:nvSpPr>
            <p:cNvPr id="60" name="Rectangle 22"/>
            <p:cNvSpPr>
              <a:spLocks noChangeArrowheads="1"/>
            </p:cNvSpPr>
            <p:nvPr/>
          </p:nvSpPr>
          <p:spPr bwMode="auto">
            <a:xfrm>
              <a:off x="7860848" y="4664756"/>
              <a:ext cx="915760" cy="525234"/>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buFont typeface="Wingdings" panose="05000000000000000000" pitchFamily="2" charset="2"/>
                <a:buNone/>
              </a:pPr>
              <a:r>
                <a:rPr lang="en-US" altLang="zh-CN" b="0" dirty="0" smtClean="0">
                  <a:latin typeface="Times New Roman" panose="02020603050405020304" pitchFamily="18" charset="0"/>
                  <a:ea typeface="ˎ̥"/>
                  <a:cs typeface="Times New Roman" panose="02020603050405020304" pitchFamily="18" charset="0"/>
                </a:rPr>
                <a:t>11/1</a:t>
              </a:r>
              <a:r>
                <a:rPr lang="en-US" altLang="zh-CN" dirty="0" smtClean="0">
                  <a:ea typeface="ˎ̥"/>
                  <a:cs typeface="Times New Roman" panose="02020603050405020304" pitchFamily="18" charset="0"/>
                </a:rPr>
                <a:t> </a:t>
              </a:r>
              <a:endParaRPr lang="en-US" altLang="zh-CN" dirty="0">
                <a:ea typeface="ˎ̥"/>
                <a:cs typeface="Times New Roman" panose="02020603050405020304" pitchFamily="18" charset="0"/>
              </a:endParaRPr>
            </a:p>
          </p:txBody>
        </p:sp>
        <p:sp>
          <p:nvSpPr>
            <p:cNvPr id="61" name="椭圆 60"/>
            <p:cNvSpPr/>
            <p:nvPr/>
          </p:nvSpPr>
          <p:spPr bwMode="auto">
            <a:xfrm>
              <a:off x="6288995" y="5933848"/>
              <a:ext cx="788307" cy="788307"/>
            </a:xfrm>
            <a:prstGeom prst="ellipse">
              <a:avLst/>
            </a:prstGeom>
            <a:noFill/>
            <a:ln w="12700"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endParaRPr>
            </a:p>
          </p:txBody>
        </p:sp>
        <p:sp>
          <p:nvSpPr>
            <p:cNvPr id="62" name="Rectangle 22"/>
            <p:cNvSpPr>
              <a:spLocks noChangeArrowheads="1"/>
            </p:cNvSpPr>
            <p:nvPr/>
          </p:nvSpPr>
          <p:spPr bwMode="auto">
            <a:xfrm>
              <a:off x="6242505" y="6079671"/>
              <a:ext cx="915760" cy="525234"/>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buFont typeface="Wingdings" panose="05000000000000000000" pitchFamily="2" charset="2"/>
                <a:buNone/>
              </a:pPr>
              <a:r>
                <a:rPr lang="en-US" altLang="zh-CN" b="0" dirty="0" smtClean="0">
                  <a:latin typeface="Times New Roman" panose="02020603050405020304" pitchFamily="18" charset="0"/>
                  <a:ea typeface="ˎ̥"/>
                  <a:cs typeface="Times New Roman" panose="02020603050405020304" pitchFamily="18" charset="0"/>
                </a:rPr>
                <a:t>01/0</a:t>
              </a:r>
              <a:r>
                <a:rPr lang="en-US" altLang="zh-CN" dirty="0" smtClean="0">
                  <a:ea typeface="ˎ̥"/>
                  <a:cs typeface="Times New Roman" panose="02020603050405020304" pitchFamily="18" charset="0"/>
                </a:rPr>
                <a:t> </a:t>
              </a:r>
              <a:endParaRPr lang="en-US" altLang="zh-CN" dirty="0">
                <a:ea typeface="ˎ̥"/>
                <a:cs typeface="Times New Roman" panose="02020603050405020304" pitchFamily="18" charset="0"/>
              </a:endParaRPr>
            </a:p>
          </p:txBody>
        </p:sp>
        <p:sp>
          <p:nvSpPr>
            <p:cNvPr id="63" name="椭圆 62"/>
            <p:cNvSpPr/>
            <p:nvPr/>
          </p:nvSpPr>
          <p:spPr bwMode="auto">
            <a:xfrm>
              <a:off x="7907338" y="5933848"/>
              <a:ext cx="788307" cy="788307"/>
            </a:xfrm>
            <a:prstGeom prst="ellipse">
              <a:avLst/>
            </a:prstGeom>
            <a:noFill/>
            <a:ln w="12700"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endParaRPr>
            </a:p>
          </p:txBody>
        </p:sp>
        <p:sp>
          <p:nvSpPr>
            <p:cNvPr id="64" name="Rectangle 22"/>
            <p:cNvSpPr>
              <a:spLocks noChangeArrowheads="1"/>
            </p:cNvSpPr>
            <p:nvPr/>
          </p:nvSpPr>
          <p:spPr bwMode="auto">
            <a:xfrm>
              <a:off x="7860848" y="6065384"/>
              <a:ext cx="915760" cy="525234"/>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buFont typeface="Wingdings" panose="05000000000000000000" pitchFamily="2" charset="2"/>
                <a:buNone/>
              </a:pPr>
              <a:r>
                <a:rPr lang="en-US" altLang="zh-CN" b="0" dirty="0" smtClean="0">
                  <a:latin typeface="Times New Roman" panose="02020603050405020304" pitchFamily="18" charset="0"/>
                  <a:ea typeface="ˎ̥"/>
                  <a:cs typeface="Times New Roman" panose="02020603050405020304" pitchFamily="18" charset="0"/>
                </a:rPr>
                <a:t>10/0</a:t>
              </a:r>
              <a:r>
                <a:rPr lang="en-US" altLang="zh-CN" dirty="0" smtClean="0">
                  <a:ea typeface="ˎ̥"/>
                  <a:cs typeface="Times New Roman" panose="02020603050405020304" pitchFamily="18" charset="0"/>
                </a:rPr>
                <a:t> </a:t>
              </a:r>
              <a:endParaRPr lang="en-US" altLang="zh-CN" dirty="0">
                <a:ea typeface="ˎ̥"/>
                <a:cs typeface="Times New Roman" panose="02020603050405020304" pitchFamily="18" charset="0"/>
              </a:endParaRPr>
            </a:p>
          </p:txBody>
        </p:sp>
        <p:cxnSp>
          <p:nvCxnSpPr>
            <p:cNvPr id="4" name="直接箭头连接符 3"/>
            <p:cNvCxnSpPr>
              <a:stCxn id="2" idx="6"/>
              <a:endCxn id="59" idx="2"/>
            </p:cNvCxnSpPr>
            <p:nvPr/>
          </p:nvCxnSpPr>
          <p:spPr bwMode="auto">
            <a:xfrm>
              <a:off x="7077302" y="4927374"/>
              <a:ext cx="830036"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直接箭头连接符 5"/>
            <p:cNvCxnSpPr>
              <a:stCxn id="59" idx="4"/>
              <a:endCxn id="63" idx="0"/>
            </p:cNvCxnSpPr>
            <p:nvPr/>
          </p:nvCxnSpPr>
          <p:spPr bwMode="auto">
            <a:xfrm>
              <a:off x="8301492" y="5321527"/>
              <a:ext cx="0" cy="61232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箭头连接符 7"/>
            <p:cNvCxnSpPr>
              <a:stCxn id="63" idx="2"/>
              <a:endCxn id="61" idx="6"/>
            </p:cNvCxnSpPr>
            <p:nvPr/>
          </p:nvCxnSpPr>
          <p:spPr bwMode="auto">
            <a:xfrm flipH="1">
              <a:off x="7077302" y="6328002"/>
              <a:ext cx="830036"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箭头连接符 9"/>
            <p:cNvCxnSpPr>
              <a:stCxn id="61" idx="0"/>
              <a:endCxn id="2" idx="4"/>
            </p:cNvCxnSpPr>
            <p:nvPr/>
          </p:nvCxnSpPr>
          <p:spPr bwMode="auto">
            <a:xfrm flipV="1">
              <a:off x="6683149" y="5321527"/>
              <a:ext cx="0" cy="61232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2" name="组合 11"/>
            <p:cNvGrpSpPr/>
            <p:nvPr/>
          </p:nvGrpSpPr>
          <p:grpSpPr>
            <a:xfrm>
              <a:off x="5573714" y="3711347"/>
              <a:ext cx="1349600" cy="788307"/>
              <a:chOff x="5409746" y="3397478"/>
              <a:chExt cx="1349600" cy="788307"/>
            </a:xfrm>
          </p:grpSpPr>
          <p:sp>
            <p:nvSpPr>
              <p:cNvPr id="70" name="椭圆 69"/>
              <p:cNvSpPr/>
              <p:nvPr/>
            </p:nvSpPr>
            <p:spPr bwMode="auto">
              <a:xfrm>
                <a:off x="5483903" y="3397478"/>
                <a:ext cx="788307" cy="788307"/>
              </a:xfrm>
              <a:prstGeom prst="ellipse">
                <a:avLst/>
              </a:prstGeom>
              <a:noFill/>
              <a:ln w="12700" cap="flat" cmpd="sng" algn="ctr">
                <a:solidFill>
                  <a:schemeClr val="tx1"/>
                </a:solidFill>
                <a:prstDash val="solid"/>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endParaRPr>
              </a:p>
            </p:txBody>
          </p:sp>
          <p:sp>
            <p:nvSpPr>
              <p:cNvPr id="73" name="Rectangle 22"/>
              <p:cNvSpPr>
                <a:spLocks noChangeArrowheads="1"/>
              </p:cNvSpPr>
              <p:nvPr/>
            </p:nvSpPr>
            <p:spPr bwMode="auto">
              <a:xfrm>
                <a:off x="5409746" y="3594782"/>
                <a:ext cx="979714" cy="393698"/>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buNone/>
                </a:pPr>
                <a:r>
                  <a:rPr lang="en-US" altLang="zh-CN" sz="1800" b="0" i="1" dirty="0" smtClean="0">
                    <a:latin typeface="Times New Roman" panose="02020603050405020304" pitchFamily="18" charset="0"/>
                    <a:ea typeface="ˎ̥"/>
                    <a:cs typeface="Times New Roman" panose="02020603050405020304" pitchFamily="18" charset="0"/>
                  </a:rPr>
                  <a:t>Q</a:t>
                </a:r>
                <a:r>
                  <a:rPr lang="en-US" altLang="zh-CN" sz="1800" b="0" baseline="-25000" dirty="0" smtClean="0">
                    <a:latin typeface="Times New Roman" panose="02020603050405020304" pitchFamily="18" charset="0"/>
                    <a:ea typeface="ˎ̥"/>
                    <a:cs typeface="Times New Roman" panose="02020603050405020304" pitchFamily="18" charset="0"/>
                  </a:rPr>
                  <a:t>0</a:t>
                </a:r>
                <a:r>
                  <a:rPr lang="en-US" altLang="zh-CN" sz="1800" b="0" i="1" dirty="0" smtClean="0">
                    <a:latin typeface="Times New Roman" panose="02020603050405020304" pitchFamily="18" charset="0"/>
                    <a:ea typeface="ˎ̥"/>
                    <a:cs typeface="Times New Roman" panose="02020603050405020304" pitchFamily="18" charset="0"/>
                  </a:rPr>
                  <a:t>Q</a:t>
                </a:r>
                <a:r>
                  <a:rPr lang="en-US" altLang="zh-CN" sz="1800" b="0" baseline="-25000" dirty="0" smtClean="0">
                    <a:latin typeface="Times New Roman" panose="02020603050405020304" pitchFamily="18" charset="0"/>
                    <a:ea typeface="ˎ̥"/>
                    <a:cs typeface="Times New Roman" panose="02020603050405020304" pitchFamily="18" charset="0"/>
                  </a:rPr>
                  <a:t>1</a:t>
                </a:r>
                <a:r>
                  <a:rPr lang="en-US" altLang="zh-CN" sz="1800" b="0" dirty="0" smtClean="0">
                    <a:latin typeface="Times New Roman" panose="02020603050405020304" pitchFamily="18" charset="0"/>
                    <a:ea typeface="ˎ̥"/>
                    <a:cs typeface="Times New Roman" panose="02020603050405020304" pitchFamily="18" charset="0"/>
                  </a:rPr>
                  <a:t>/Z</a:t>
                </a:r>
                <a:r>
                  <a:rPr lang="en-US" altLang="zh-CN" sz="1800" dirty="0" smtClean="0">
                    <a:ea typeface="ˎ̥"/>
                    <a:cs typeface="Times New Roman" panose="02020603050405020304" pitchFamily="18" charset="0"/>
                  </a:rPr>
                  <a:t> </a:t>
                </a:r>
                <a:endParaRPr lang="en-US" altLang="zh-CN" sz="1800" dirty="0">
                  <a:ea typeface="ˎ̥"/>
                  <a:cs typeface="Times New Roman" panose="02020603050405020304" pitchFamily="18" charset="0"/>
                </a:endParaRPr>
              </a:p>
            </p:txBody>
          </p:sp>
          <p:cxnSp>
            <p:nvCxnSpPr>
              <p:cNvPr id="74" name="直接箭头连接符 73"/>
              <p:cNvCxnSpPr/>
              <p:nvPr/>
            </p:nvCxnSpPr>
            <p:spPr bwMode="auto">
              <a:xfrm>
                <a:off x="6272210" y="3811361"/>
                <a:ext cx="487136"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sp>
        <p:nvSpPr>
          <p:cNvPr id="79" name="Rectangle 3"/>
          <p:cNvSpPr>
            <a:spLocks noChangeArrowheads="1"/>
          </p:cNvSpPr>
          <p:nvPr/>
        </p:nvSpPr>
        <p:spPr bwMode="auto">
          <a:xfrm>
            <a:off x="152398" y="4482099"/>
            <a:ext cx="399143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en-US" altLang="zh-CN"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3</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）画出状态图和时序图</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80" name="Picture 7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0856" y="5034791"/>
            <a:ext cx="405765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4593739"/>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wipe(left)">
                                      <p:cBhvr>
                                        <p:cTn id="7" dur="5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80"/>
                                        </p:tgtEl>
                                        <p:attrNameLst>
                                          <p:attrName>style.visibility</p:attrName>
                                        </p:attrNameLst>
                                      </p:cBhvr>
                                      <p:to>
                                        <p:strVal val="visible"/>
                                      </p:to>
                                    </p:set>
                                    <p:animEffect transition="in" filter="box(in)">
                                      <p:cBhvr>
                                        <p:cTn id="17"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50" name="Rectangle 2"/>
          <p:cNvSpPr>
            <a:spLocks noChangeArrowheads="1"/>
          </p:cNvSpPr>
          <p:nvPr/>
        </p:nvSpPr>
        <p:spPr bwMode="auto">
          <a:xfrm>
            <a:off x="506413" y="5576888"/>
            <a:ext cx="83058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r>
              <a:rPr lang="en-US" altLang="zh-CN">
                <a:latin typeface="Times New Roman" panose="02020603050405020304" pitchFamily="18" charset="0"/>
                <a:ea typeface="黑体" panose="02010609060101010101" pitchFamily="49" charset="-122"/>
              </a:rPr>
              <a:t>        </a:t>
            </a:r>
            <a:r>
              <a:rPr lang="zh-CN" altLang="en-US">
                <a:latin typeface="Times New Roman" panose="02020603050405020304" pitchFamily="18" charset="0"/>
                <a:ea typeface="黑体" panose="02010609060101010101" pitchFamily="49" charset="-122"/>
              </a:rPr>
              <a:t>由状态图和时序图可知，此电路是一个异步四进制减法计数器。也可把该电路看作一个序列信号发生器。输出序列脉冲信号</a:t>
            </a:r>
            <a:r>
              <a:rPr lang="en-US" altLang="zh-CN" i="1">
                <a:latin typeface="Times New Roman" panose="02020603050405020304" pitchFamily="18" charset="0"/>
                <a:ea typeface="黑体" panose="02010609060101010101" pitchFamily="49" charset="-122"/>
              </a:rPr>
              <a:t>Z</a:t>
            </a:r>
            <a:r>
              <a:rPr lang="zh-CN" altLang="en-US">
                <a:latin typeface="Times New Roman" panose="02020603050405020304" pitchFamily="18" charset="0"/>
                <a:ea typeface="黑体" panose="02010609060101010101" pitchFamily="49" charset="-122"/>
              </a:rPr>
              <a:t>的重复周期为</a:t>
            </a:r>
            <a:r>
              <a:rPr lang="en-US" altLang="zh-CN">
                <a:latin typeface="Times New Roman" panose="02020603050405020304" pitchFamily="18" charset="0"/>
                <a:ea typeface="黑体" panose="02010609060101010101" pitchFamily="49" charset="-122"/>
              </a:rPr>
              <a:t>4T</a:t>
            </a:r>
            <a:r>
              <a:rPr lang="en-US" altLang="zh-CN" baseline="-30000">
                <a:latin typeface="Times New Roman" panose="02020603050405020304" pitchFamily="18" charset="0"/>
                <a:ea typeface="黑体" panose="02010609060101010101" pitchFamily="49" charset="-122"/>
              </a:rPr>
              <a:t>CP</a:t>
            </a:r>
            <a:r>
              <a:rPr lang="zh-CN" altLang="en-US">
                <a:latin typeface="Times New Roman" panose="02020603050405020304" pitchFamily="18" charset="0"/>
                <a:ea typeface="黑体" panose="02010609060101010101" pitchFamily="49" charset="-122"/>
              </a:rPr>
              <a:t>，脉宽为</a:t>
            </a:r>
            <a:r>
              <a:rPr lang="en-US" altLang="zh-CN">
                <a:latin typeface="Times New Roman" panose="02020603050405020304" pitchFamily="18" charset="0"/>
                <a:ea typeface="黑体" panose="02010609060101010101" pitchFamily="49" charset="-122"/>
              </a:rPr>
              <a:t>1T</a:t>
            </a:r>
            <a:r>
              <a:rPr lang="en-US" altLang="zh-CN" baseline="-30000">
                <a:latin typeface="Times New Roman" panose="02020603050405020304" pitchFamily="18" charset="0"/>
                <a:ea typeface="黑体" panose="02010609060101010101" pitchFamily="49" charset="-122"/>
              </a:rPr>
              <a:t>CP</a:t>
            </a:r>
            <a:r>
              <a:rPr lang="zh-CN" altLang="en-US">
                <a:latin typeface="Times New Roman" panose="02020603050405020304" pitchFamily="18" charset="0"/>
                <a:ea typeface="黑体" panose="02010609060101010101" pitchFamily="49" charset="-122"/>
              </a:rPr>
              <a:t>。 </a:t>
            </a:r>
            <a:endParaRPr lang="zh-CN" altLang="en-US" b="0">
              <a:latin typeface="Arial" panose="020B0604020202020204" pitchFamily="34" charset="0"/>
            </a:endParaRPr>
          </a:p>
        </p:txBody>
      </p:sp>
      <p:sp>
        <p:nvSpPr>
          <p:cNvPr id="616528" name="Rectangle 80">
            <a:hlinkClick r:id="rId3" action="ppaction://hlinkfile"/>
          </p:cNvPr>
          <p:cNvSpPr>
            <a:spLocks noChangeArrowheads="1"/>
          </p:cNvSpPr>
          <p:nvPr/>
        </p:nvSpPr>
        <p:spPr bwMode="auto">
          <a:xfrm>
            <a:off x="3459389" y="4790443"/>
            <a:ext cx="1625600" cy="538163"/>
          </a:xfrm>
          <a:prstGeom prst="rect">
            <a:avLst/>
          </a:prstGeom>
          <a:solidFill>
            <a:schemeClr val="bg2">
              <a:alpha val="0"/>
            </a:schemeClr>
          </a:solidFill>
          <a:ln w="19050">
            <a:solidFill>
              <a:srgbClr val="FF0000">
                <a:alpha val="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r>
              <a:rPr lang="zh-CN" altLang="en-US" sz="2800">
                <a:solidFill>
                  <a:srgbClr val="00CC00"/>
                </a:solidFill>
                <a:latin typeface="Times New Roman" panose="02020603050405020304" pitchFamily="18" charset="0"/>
                <a:ea typeface="华文彩云" panose="02010800040101010101" pitchFamily="2" charset="-122"/>
                <a:cs typeface="Times New Roman" panose="02020603050405020304" pitchFamily="18" charset="0"/>
              </a:rPr>
              <a:t>实验验证</a:t>
            </a:r>
          </a:p>
        </p:txBody>
      </p:sp>
      <p:sp>
        <p:nvSpPr>
          <p:cNvPr id="76" name="Rectangle 90"/>
          <p:cNvSpPr>
            <a:spLocks noChangeArrowheads="1"/>
          </p:cNvSpPr>
          <p:nvPr/>
        </p:nvSpPr>
        <p:spPr bwMode="auto">
          <a:xfrm>
            <a:off x="0" y="0"/>
            <a:ext cx="5059363" cy="409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4000" b="1">
                <a:solidFill>
                  <a:schemeClr val="tx2"/>
                </a:solidFill>
                <a:latin typeface="Arial Narrow" panose="020B0606020202030204" pitchFamily="34" charset="0"/>
                <a:ea typeface="隶书" panose="02010509060101010101" pitchFamily="49" charset="-122"/>
              </a:defRPr>
            </a:lvl1pPr>
            <a:lvl2pPr algn="l">
              <a:defRPr sz="4000" b="1">
                <a:solidFill>
                  <a:schemeClr val="tx2"/>
                </a:solidFill>
                <a:latin typeface="Arial Narrow" panose="020B0606020202030204" pitchFamily="34" charset="0"/>
                <a:ea typeface="隶书" panose="02010509060101010101" pitchFamily="49" charset="-122"/>
              </a:defRPr>
            </a:lvl2pPr>
            <a:lvl3pPr algn="l">
              <a:defRPr sz="4000" b="1">
                <a:solidFill>
                  <a:schemeClr val="tx2"/>
                </a:solidFill>
                <a:latin typeface="Arial Narrow" panose="020B0606020202030204" pitchFamily="34" charset="0"/>
                <a:ea typeface="隶书" panose="02010509060101010101" pitchFamily="49" charset="-122"/>
              </a:defRPr>
            </a:lvl3pPr>
            <a:lvl4pPr algn="l">
              <a:defRPr sz="4000" b="1">
                <a:solidFill>
                  <a:schemeClr val="tx2"/>
                </a:solidFill>
                <a:latin typeface="Arial Narrow" panose="020B0606020202030204" pitchFamily="34" charset="0"/>
                <a:ea typeface="隶书" panose="02010509060101010101" pitchFamily="49" charset="-122"/>
              </a:defRPr>
            </a:lvl4pPr>
            <a:lvl5pPr algn="l">
              <a:defRPr sz="4000" b="1">
                <a:solidFill>
                  <a:schemeClr val="tx2"/>
                </a:solidFill>
                <a:latin typeface="Arial Narrow" panose="020B0606020202030204" pitchFamily="34" charset="0"/>
                <a:ea typeface="隶书" panose="02010509060101010101" pitchFamily="49" charset="-122"/>
              </a:defRPr>
            </a:lvl5pPr>
            <a:lvl6pPr marL="4572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6pPr>
            <a:lvl7pPr marL="9144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7pPr>
            <a:lvl8pPr marL="13716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8pPr>
            <a:lvl9pPr marL="18288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9pPr>
          </a:lstStyle>
          <a:p>
            <a:r>
              <a:rPr kumimoji="1" lang="en-US" altLang="zh-CN" sz="2800" dirty="0">
                <a:solidFill>
                  <a:schemeClr val="accent2"/>
                </a:solidFill>
                <a:latin typeface="Times New Roman" panose="02020603050405020304" pitchFamily="18" charset="0"/>
                <a:ea typeface="楷体_GB2312" pitchFamily="49" charset="-122"/>
              </a:rPr>
              <a:t>6. 4  </a:t>
            </a:r>
            <a:r>
              <a:rPr kumimoji="1" lang="zh-CN" altLang="en-US" sz="2800" dirty="0">
                <a:solidFill>
                  <a:schemeClr val="accent2"/>
                </a:solidFill>
                <a:latin typeface="Times New Roman" panose="02020603050405020304" pitchFamily="18" charset="0"/>
                <a:ea typeface="楷体_GB2312" pitchFamily="49" charset="-122"/>
              </a:rPr>
              <a:t>异步时序逻辑电路的分析</a:t>
            </a:r>
          </a:p>
        </p:txBody>
      </p:sp>
      <p:graphicFrame>
        <p:nvGraphicFramePr>
          <p:cNvPr id="77" name="Object 31"/>
          <p:cNvGraphicFramePr>
            <a:graphicFrameLocks noChangeAspect="1"/>
          </p:cNvGraphicFramePr>
          <p:nvPr>
            <p:extLst>
              <p:ext uri="{D42A27DB-BD31-4B8C-83A1-F6EECF244321}">
                <p14:modId xmlns:p14="http://schemas.microsoft.com/office/powerpoint/2010/main" val="1294813151"/>
              </p:ext>
            </p:extLst>
          </p:nvPr>
        </p:nvGraphicFramePr>
        <p:xfrm>
          <a:off x="4572000" y="1402160"/>
          <a:ext cx="4178300" cy="3030537"/>
        </p:xfrm>
        <a:graphic>
          <a:graphicData uri="http://schemas.openxmlformats.org/presentationml/2006/ole">
            <mc:AlternateContent xmlns:mc="http://schemas.openxmlformats.org/markup-compatibility/2006">
              <mc:Choice xmlns:v="urn:schemas-microsoft-com:vml" Requires="v">
                <p:oleObj spid="_x0000_s716819" name="Picture" r:id="rId4" imgW="2523600" imgH="1828800" progId="Word.Picture.8">
                  <p:embed/>
                </p:oleObj>
              </mc:Choice>
              <mc:Fallback>
                <p:oleObj name="Picture" r:id="rId4" imgW="2523600" imgH="1828800" progId="Word.Picture.8">
                  <p:embed/>
                  <p:pic>
                    <p:nvPicPr>
                      <p:cNvPr id="0" name=""/>
                      <p:cNvPicPr>
                        <a:picLocks noChangeAspect="1" noChangeArrowheads="1"/>
                      </p:cNvPicPr>
                      <p:nvPr/>
                    </p:nvPicPr>
                    <p:blipFill>
                      <a:blip r:embed="rId5"/>
                      <a:srcRect/>
                      <a:stretch>
                        <a:fillRect/>
                      </a:stretch>
                    </p:blipFill>
                    <p:spPr bwMode="auto">
                      <a:xfrm>
                        <a:off x="4572000" y="1402160"/>
                        <a:ext cx="4178300" cy="3030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8" name="Picture 7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539" y="1688306"/>
            <a:ext cx="4057650" cy="1600200"/>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3"/>
          <p:cNvSpPr>
            <a:spLocks noChangeArrowheads="1"/>
          </p:cNvSpPr>
          <p:nvPr/>
        </p:nvSpPr>
        <p:spPr bwMode="auto">
          <a:xfrm>
            <a:off x="246741" y="817956"/>
            <a:ext cx="399143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en-US" altLang="zh-CN"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4</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）画出状态图和时序图</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0" name="Rectangle 3"/>
          <p:cNvSpPr>
            <a:spLocks noChangeArrowheads="1"/>
          </p:cNvSpPr>
          <p:nvPr/>
        </p:nvSpPr>
        <p:spPr bwMode="auto">
          <a:xfrm>
            <a:off x="280759" y="4105875"/>
            <a:ext cx="317364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en-US" altLang="zh-CN"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5</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）逻辑功能分析</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transition spd="med">
    <p:rand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4899" name="Object 3"/>
          <p:cNvGraphicFramePr>
            <a:graphicFrameLocks noChangeAspect="1"/>
          </p:cNvGraphicFramePr>
          <p:nvPr>
            <p:extLst>
              <p:ext uri="{D42A27DB-BD31-4B8C-83A1-F6EECF244321}">
                <p14:modId xmlns:p14="http://schemas.microsoft.com/office/powerpoint/2010/main" val="1930198772"/>
              </p:ext>
            </p:extLst>
          </p:nvPr>
        </p:nvGraphicFramePr>
        <p:xfrm>
          <a:off x="1011238" y="2505075"/>
          <a:ext cx="6911975" cy="2644775"/>
        </p:xfrm>
        <a:graphic>
          <a:graphicData uri="http://schemas.openxmlformats.org/presentationml/2006/ole">
            <mc:AlternateContent xmlns:mc="http://schemas.openxmlformats.org/markup-compatibility/2006">
              <mc:Choice xmlns:v="urn:schemas-microsoft-com:vml" Requires="v">
                <p:oleObj spid="_x0000_s464964" name="Picture" r:id="rId3" imgW="3676680" imgH="1352520" progId="Word.Picture.8">
                  <p:embed/>
                </p:oleObj>
              </mc:Choice>
              <mc:Fallback>
                <p:oleObj name="Picture" r:id="rId3" imgW="3676680" imgH="1352520" progId="Word.Picture.8">
                  <p:embed/>
                  <p:pic>
                    <p:nvPicPr>
                      <p:cNvPr id="0" name="Object 3"/>
                      <p:cNvPicPr>
                        <a:picLocks noChangeAspect="1" noChangeArrowheads="1"/>
                      </p:cNvPicPr>
                      <p:nvPr/>
                    </p:nvPicPr>
                    <p:blipFill>
                      <a:blip r:embed="rId4"/>
                      <a:srcRect/>
                      <a:stretch>
                        <a:fillRect/>
                      </a:stretch>
                    </p:blipFill>
                    <p:spPr bwMode="auto">
                      <a:xfrm>
                        <a:off x="1011238" y="2505075"/>
                        <a:ext cx="6911975" cy="2644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64901" name="Rectangle 5"/>
          <p:cNvSpPr>
            <a:spLocks noChangeArrowheads="1"/>
          </p:cNvSpPr>
          <p:nvPr/>
        </p:nvSpPr>
        <p:spPr bwMode="auto">
          <a:xfrm>
            <a:off x="206375" y="1252538"/>
            <a:ext cx="8669338" cy="639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l">
              <a:lnSpc>
                <a:spcPct val="150000"/>
              </a:lnSpc>
            </a:pPr>
            <a:r>
              <a:rPr kumimoji="1" lang="zh-CN" altLang="en-US">
                <a:solidFill>
                  <a:srgbClr val="339933"/>
                </a:solidFill>
              </a:rPr>
              <a:t>米利型电路：</a:t>
            </a:r>
            <a:r>
              <a:rPr kumimoji="1" lang="zh-CN" altLang="en-US">
                <a:latin typeface="Times New Roman" panose="02020603050405020304" pitchFamily="18" charset="0"/>
              </a:rPr>
              <a:t>电路的输出</a:t>
            </a:r>
            <a:r>
              <a:rPr kumimoji="1" lang="en-US" altLang="zh-CN" i="1">
                <a:solidFill>
                  <a:srgbClr val="FF0000"/>
                </a:solidFill>
                <a:latin typeface="Times New Roman" panose="02020603050405020304" pitchFamily="18" charset="0"/>
              </a:rPr>
              <a:t>O</a:t>
            </a:r>
            <a:r>
              <a:rPr kumimoji="1" lang="zh-CN" altLang="en-US">
                <a:latin typeface="Times New Roman" panose="02020603050405020304" pitchFamily="18" charset="0"/>
              </a:rPr>
              <a:t>是输信号 </a:t>
            </a:r>
            <a:r>
              <a:rPr kumimoji="1" lang="en-US" altLang="zh-CN" i="1">
                <a:solidFill>
                  <a:srgbClr val="FF0000"/>
                </a:solidFill>
                <a:latin typeface="Times New Roman" panose="02020603050405020304" pitchFamily="18" charset="0"/>
              </a:rPr>
              <a:t>I</a:t>
            </a:r>
            <a:r>
              <a:rPr kumimoji="1" lang="en-US" altLang="zh-CN" i="1">
                <a:latin typeface="Times New Roman" panose="02020603050405020304" pitchFamily="18" charset="0"/>
              </a:rPr>
              <a:t> </a:t>
            </a:r>
            <a:r>
              <a:rPr kumimoji="1" lang="zh-CN" altLang="en-US">
                <a:latin typeface="Times New Roman" panose="02020603050405020304" pitchFamily="18" charset="0"/>
              </a:rPr>
              <a:t>及触发器输出</a:t>
            </a:r>
            <a:r>
              <a:rPr lang="en-US" altLang="zh-CN" i="1">
                <a:solidFill>
                  <a:srgbClr val="FF0000"/>
                </a:solidFill>
                <a:latin typeface="Times New Roman" panose="02020603050405020304" pitchFamily="18" charset="0"/>
                <a:ea typeface="黑体" panose="02010609060101010101" pitchFamily="49" charset="-122"/>
              </a:rPr>
              <a:t>S</a:t>
            </a:r>
            <a:r>
              <a:rPr lang="en-US" altLang="zh-CN" i="1" baseline="30000">
                <a:solidFill>
                  <a:srgbClr val="FF0000"/>
                </a:solidFill>
                <a:latin typeface="Times New Roman" panose="02020603050405020304" pitchFamily="18" charset="0"/>
                <a:ea typeface="黑体" panose="02010609060101010101" pitchFamily="49" charset="-122"/>
              </a:rPr>
              <a:t>n</a:t>
            </a:r>
            <a:r>
              <a:rPr kumimoji="1" lang="zh-CN" altLang="en-US">
                <a:latin typeface="Times New Roman" panose="02020603050405020304" pitchFamily="18" charset="0"/>
              </a:rPr>
              <a:t>的函数。 </a:t>
            </a:r>
          </a:p>
        </p:txBody>
      </p:sp>
      <p:sp>
        <p:nvSpPr>
          <p:cNvPr id="464909" name="Rectangle 13"/>
          <p:cNvSpPr>
            <a:spLocks noChangeArrowheads="1"/>
          </p:cNvSpPr>
          <p:nvPr/>
        </p:nvSpPr>
        <p:spPr bwMode="auto">
          <a:xfrm>
            <a:off x="1187450" y="476250"/>
            <a:ext cx="3689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kumimoji="1" lang="zh-CN" altLang="en-US">
                <a:solidFill>
                  <a:srgbClr val="000066"/>
                </a:solidFill>
                <a:latin typeface="楷体_GB2312" pitchFamily="49" charset="-122"/>
                <a:ea typeface="楷体_GB2312" pitchFamily="49" charset="-122"/>
              </a:rPr>
              <a:t>穆尔型和米利型时序电路 </a:t>
            </a:r>
          </a:p>
        </p:txBody>
      </p:sp>
      <p:sp>
        <p:nvSpPr>
          <p:cNvPr id="464911" name="Rectangle 15"/>
          <p:cNvSpPr>
            <a:spLocks noChangeArrowheads="1"/>
          </p:cNvSpPr>
          <p:nvPr/>
        </p:nvSpPr>
        <p:spPr bwMode="auto">
          <a:xfrm>
            <a:off x="6392863" y="5170488"/>
            <a:ext cx="23907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en-US" altLang="zh-CN" sz="2800" i="1">
                <a:solidFill>
                  <a:srgbClr val="000099"/>
                </a:solidFill>
                <a:latin typeface="Times New Roman" panose="02020603050405020304" pitchFamily="18" charset="0"/>
                <a:ea typeface="ˎ̥"/>
                <a:cs typeface="ˎ̥"/>
              </a:rPr>
              <a:t>O</a:t>
            </a:r>
            <a:r>
              <a:rPr lang="en-US" altLang="zh-CN" sz="2800">
                <a:solidFill>
                  <a:srgbClr val="000099"/>
                </a:solidFill>
                <a:latin typeface="Times New Roman" panose="02020603050405020304" pitchFamily="18" charset="0"/>
                <a:ea typeface="ˎ̥"/>
                <a:cs typeface="ˎ̥"/>
              </a:rPr>
              <a:t> = </a:t>
            </a:r>
            <a:r>
              <a:rPr lang="en-US" altLang="zh-CN" sz="2800" i="1">
                <a:solidFill>
                  <a:srgbClr val="000099"/>
                </a:solidFill>
                <a:latin typeface="Times New Roman" panose="02020603050405020304" pitchFamily="18" charset="0"/>
                <a:ea typeface="ˎ̥"/>
                <a:cs typeface="ˎ̥"/>
              </a:rPr>
              <a:t>F</a:t>
            </a:r>
            <a:r>
              <a:rPr lang="en-US" altLang="zh-CN" sz="2800">
                <a:solidFill>
                  <a:srgbClr val="000099"/>
                </a:solidFill>
                <a:latin typeface="Times New Roman" panose="02020603050405020304" pitchFamily="18" charset="0"/>
                <a:ea typeface="ˎ̥"/>
                <a:cs typeface="ˎ̥"/>
              </a:rPr>
              <a:t> [ </a:t>
            </a:r>
            <a:r>
              <a:rPr lang="en-US" altLang="zh-CN" sz="2800" i="1">
                <a:solidFill>
                  <a:srgbClr val="000099"/>
                </a:solidFill>
                <a:latin typeface="Times New Roman" panose="02020603050405020304" pitchFamily="18" charset="0"/>
                <a:ea typeface="ˎ̥"/>
                <a:cs typeface="ˎ̥"/>
              </a:rPr>
              <a:t>I</a:t>
            </a:r>
            <a:r>
              <a:rPr lang="en-US" altLang="zh-CN" sz="2800">
                <a:solidFill>
                  <a:srgbClr val="000099"/>
                </a:solidFill>
                <a:latin typeface="Times New Roman" panose="02020603050405020304" pitchFamily="18" charset="0"/>
                <a:ea typeface="ˎ̥"/>
                <a:cs typeface="ˎ̥"/>
              </a:rPr>
              <a:t> ,  </a:t>
            </a:r>
            <a:r>
              <a:rPr lang="en-US" altLang="zh-CN" sz="2800" i="1">
                <a:solidFill>
                  <a:srgbClr val="000099"/>
                </a:solidFill>
                <a:latin typeface="Times New Roman" panose="02020603050405020304" pitchFamily="18" charset="0"/>
                <a:ea typeface="ˎ̥"/>
                <a:cs typeface="ˎ̥"/>
              </a:rPr>
              <a:t>S</a:t>
            </a:r>
            <a:r>
              <a:rPr lang="en-US" altLang="zh-CN" sz="2800" i="1" baseline="30000">
                <a:solidFill>
                  <a:srgbClr val="000099"/>
                </a:solidFill>
                <a:latin typeface="Times New Roman" panose="02020603050405020304" pitchFamily="18" charset="0"/>
                <a:ea typeface="ˎ̥"/>
                <a:cs typeface="ˎ̥"/>
              </a:rPr>
              <a:t>n</a:t>
            </a:r>
            <a:r>
              <a:rPr lang="en-US" altLang="zh-CN" sz="2800">
                <a:solidFill>
                  <a:srgbClr val="000099"/>
                </a:solidFill>
                <a:latin typeface="Times New Roman" panose="02020603050405020304" pitchFamily="18" charset="0"/>
                <a:ea typeface="ˎ̥"/>
                <a:cs typeface="ˎ̥"/>
              </a:rPr>
              <a:t>] </a:t>
            </a:r>
            <a:endParaRPr lang="en-US" altLang="zh-CN" sz="2800" b="0">
              <a:latin typeface="Arial" panose="020B0604020202020204" pitchFamily="34" charset="0"/>
            </a:endParaRPr>
          </a:p>
        </p:txBody>
      </p:sp>
    </p:spTree>
  </p:cSld>
  <p:clrMapOvr>
    <a:masterClrMapping/>
  </p:clrMapOvr>
  <p:transition spd="med">
    <p:random/>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702" name="Rectangle 38"/>
          <p:cNvSpPr>
            <a:spLocks noChangeArrowheads="1"/>
          </p:cNvSpPr>
          <p:nvPr/>
        </p:nvSpPr>
        <p:spPr bwMode="auto">
          <a:xfrm>
            <a:off x="0" y="428778"/>
            <a:ext cx="5646057" cy="56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3800" b="1">
                <a:solidFill>
                  <a:schemeClr val="tx2"/>
                </a:solidFill>
                <a:latin typeface="Arial Narrow" panose="020B0606020202030204" pitchFamily="34" charset="0"/>
                <a:ea typeface="楷体_GB2312" pitchFamily="49" charset="-122"/>
              </a:defRPr>
            </a:lvl1pPr>
            <a:lvl2pPr algn="l">
              <a:defRPr sz="3800" b="1">
                <a:solidFill>
                  <a:schemeClr val="tx2"/>
                </a:solidFill>
                <a:latin typeface="Arial Narrow" panose="020B0606020202030204" pitchFamily="34" charset="0"/>
                <a:ea typeface="楷体_GB2312" pitchFamily="49" charset="-122"/>
              </a:defRPr>
            </a:lvl2pPr>
            <a:lvl3pPr algn="l">
              <a:defRPr sz="3800" b="1">
                <a:solidFill>
                  <a:schemeClr val="tx2"/>
                </a:solidFill>
                <a:latin typeface="Arial Narrow" panose="020B0606020202030204" pitchFamily="34" charset="0"/>
                <a:ea typeface="楷体_GB2312" pitchFamily="49" charset="-122"/>
              </a:defRPr>
            </a:lvl3pPr>
            <a:lvl4pPr algn="l">
              <a:defRPr sz="3800" b="1">
                <a:solidFill>
                  <a:schemeClr val="tx2"/>
                </a:solidFill>
                <a:latin typeface="Arial Narrow" panose="020B0606020202030204" pitchFamily="34" charset="0"/>
                <a:ea typeface="楷体_GB2312" pitchFamily="49" charset="-122"/>
              </a:defRPr>
            </a:lvl4pPr>
            <a:lvl5pPr algn="l">
              <a:defRPr sz="3800" b="1">
                <a:solidFill>
                  <a:schemeClr val="tx2"/>
                </a:solidFill>
                <a:latin typeface="Arial Narrow" panose="020B0606020202030204" pitchFamily="34" charset="0"/>
                <a:ea typeface="楷体_GB2312" pitchFamily="49" charset="-122"/>
              </a:defRPr>
            </a:lvl5pPr>
            <a:lvl6pPr marL="457200" fontAlgn="base">
              <a:spcBef>
                <a:spcPct val="0"/>
              </a:spcBef>
              <a:spcAft>
                <a:spcPct val="0"/>
              </a:spcAft>
              <a:defRPr sz="3800" b="1">
                <a:solidFill>
                  <a:schemeClr val="tx2"/>
                </a:solidFill>
                <a:latin typeface="Arial Narrow" panose="020B0606020202030204" pitchFamily="34" charset="0"/>
                <a:ea typeface="楷体_GB2312" pitchFamily="49" charset="-122"/>
              </a:defRPr>
            </a:lvl6pPr>
            <a:lvl7pPr marL="914400" fontAlgn="base">
              <a:spcBef>
                <a:spcPct val="0"/>
              </a:spcBef>
              <a:spcAft>
                <a:spcPct val="0"/>
              </a:spcAft>
              <a:defRPr sz="3800" b="1">
                <a:solidFill>
                  <a:schemeClr val="tx2"/>
                </a:solidFill>
                <a:latin typeface="Arial Narrow" panose="020B0606020202030204" pitchFamily="34" charset="0"/>
                <a:ea typeface="楷体_GB2312" pitchFamily="49" charset="-122"/>
              </a:defRPr>
            </a:lvl7pPr>
            <a:lvl8pPr marL="1371600" fontAlgn="base">
              <a:spcBef>
                <a:spcPct val="0"/>
              </a:spcBef>
              <a:spcAft>
                <a:spcPct val="0"/>
              </a:spcAft>
              <a:defRPr sz="3800" b="1">
                <a:solidFill>
                  <a:schemeClr val="tx2"/>
                </a:solidFill>
                <a:latin typeface="Arial Narrow" panose="020B0606020202030204" pitchFamily="34" charset="0"/>
                <a:ea typeface="楷体_GB2312" pitchFamily="49" charset="-122"/>
              </a:defRPr>
            </a:lvl8pPr>
            <a:lvl9pPr marL="1828800" fontAlgn="base">
              <a:spcBef>
                <a:spcPct val="0"/>
              </a:spcBef>
              <a:spcAft>
                <a:spcPct val="0"/>
              </a:spcAft>
              <a:defRPr sz="3800" b="1">
                <a:solidFill>
                  <a:schemeClr val="tx2"/>
                </a:solidFill>
                <a:latin typeface="Arial Narrow" panose="020B0606020202030204" pitchFamily="34" charset="0"/>
                <a:ea typeface="楷体_GB2312" pitchFamily="49" charset="-122"/>
              </a:defRPr>
            </a:lvl9pPr>
          </a:lstStyle>
          <a:p>
            <a:r>
              <a:rPr lang="zh-CN" altLang="en-US" sz="2400" dirty="0" smtClean="0">
                <a:solidFill>
                  <a:srgbClr val="000066"/>
                </a:solidFill>
                <a:latin typeface="Times New Roman" panose="02020603050405020304" pitchFamily="18" charset="0"/>
                <a:cs typeface="Times New Roman" panose="02020603050405020304" pitchFamily="18" charset="0"/>
              </a:rPr>
              <a:t>例</a:t>
            </a:r>
            <a:r>
              <a:rPr lang="en-US" altLang="zh-CN" sz="2400" dirty="0" smtClean="0">
                <a:solidFill>
                  <a:srgbClr val="000066"/>
                </a:solidFill>
                <a:latin typeface="Times New Roman" panose="02020603050405020304" pitchFamily="18" charset="0"/>
                <a:cs typeface="Times New Roman" panose="02020603050405020304" pitchFamily="18" charset="0"/>
              </a:rPr>
              <a:t>6.4.2 </a:t>
            </a:r>
            <a:r>
              <a:rPr lang="zh-CN" altLang="en-US" sz="2400" dirty="0">
                <a:solidFill>
                  <a:srgbClr val="000066"/>
                </a:solidFill>
                <a:latin typeface="Times New Roman" panose="02020603050405020304" pitchFamily="18" charset="0"/>
                <a:cs typeface="Times New Roman" panose="02020603050405020304" pitchFamily="18" charset="0"/>
              </a:rPr>
              <a:t>分析如图所示异步时序</a:t>
            </a:r>
            <a:r>
              <a:rPr lang="zh-CN" altLang="en-US" sz="2400" dirty="0" smtClean="0">
                <a:solidFill>
                  <a:srgbClr val="000066"/>
                </a:solidFill>
                <a:latin typeface="Times New Roman" panose="02020603050405020304" pitchFamily="18" charset="0"/>
                <a:cs typeface="Times New Roman" panose="02020603050405020304" pitchFamily="18" charset="0"/>
              </a:rPr>
              <a:t>逻辑电路</a:t>
            </a:r>
            <a:endParaRPr lang="en-US" altLang="zh-CN" sz="2400" dirty="0">
              <a:solidFill>
                <a:srgbClr val="000066"/>
              </a:solidFill>
              <a:latin typeface="Times New Roman" panose="02020603050405020304" pitchFamily="18" charset="0"/>
              <a:cs typeface="Times New Roman" panose="02020603050405020304" pitchFamily="18" charset="0"/>
            </a:endParaRPr>
          </a:p>
        </p:txBody>
      </p:sp>
      <p:sp>
        <p:nvSpPr>
          <p:cNvPr id="369703" name="Rectangle 39"/>
          <p:cNvSpPr>
            <a:spLocks noChangeArrowheads="1"/>
          </p:cNvSpPr>
          <p:nvPr/>
        </p:nvSpPr>
        <p:spPr bwMode="auto">
          <a:xfrm>
            <a:off x="4019550" y="2486025"/>
            <a:ext cx="1108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en-US" altLang="zh-CN" sz="2400">
                <a:solidFill>
                  <a:srgbClr val="000066"/>
                </a:solidFill>
                <a:latin typeface="楷体_GB2312" pitchFamily="49" charset="-122"/>
                <a:ea typeface="楷体_GB2312" pitchFamily="49" charset="-122"/>
                <a:cs typeface="Times New Roman" panose="02020603050405020304" pitchFamily="18" charset="0"/>
              </a:rPr>
              <a:t>      </a:t>
            </a:r>
          </a:p>
        </p:txBody>
      </p:sp>
      <p:sp>
        <p:nvSpPr>
          <p:cNvPr id="369704" name="Rectangle 40"/>
          <p:cNvSpPr>
            <a:spLocks noChangeArrowheads="1"/>
          </p:cNvSpPr>
          <p:nvPr/>
        </p:nvSpPr>
        <p:spPr bwMode="auto">
          <a:xfrm>
            <a:off x="36513" y="2292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369705" name="Object 41"/>
          <p:cNvGraphicFramePr>
            <a:graphicFrameLocks noChangeAspect="1"/>
          </p:cNvGraphicFramePr>
          <p:nvPr>
            <p:extLst>
              <p:ext uri="{D42A27DB-BD31-4B8C-83A1-F6EECF244321}">
                <p14:modId xmlns:p14="http://schemas.microsoft.com/office/powerpoint/2010/main" val="3991068212"/>
              </p:ext>
            </p:extLst>
          </p:nvPr>
        </p:nvGraphicFramePr>
        <p:xfrm>
          <a:off x="468992" y="1058642"/>
          <a:ext cx="8064500" cy="3130550"/>
        </p:xfrm>
        <a:graphic>
          <a:graphicData uri="http://schemas.openxmlformats.org/presentationml/2006/ole">
            <mc:AlternateContent xmlns:mc="http://schemas.openxmlformats.org/markup-compatibility/2006">
              <mc:Choice xmlns:v="urn:schemas-microsoft-com:vml" Requires="v">
                <p:oleObj spid="_x0000_s717907" name="Picture" r:id="rId3" imgW="5229360" imgH="1552680" progId="Word.Picture.8">
                  <p:embed/>
                </p:oleObj>
              </mc:Choice>
              <mc:Fallback>
                <p:oleObj name="Picture" r:id="rId3" imgW="5229360" imgH="1552680" progId="Word.Picture.8">
                  <p:embed/>
                  <p:pic>
                    <p:nvPicPr>
                      <p:cNvPr id="0" name=""/>
                      <p:cNvPicPr>
                        <a:picLocks noChangeAspect="1" noChangeArrowheads="1"/>
                      </p:cNvPicPr>
                      <p:nvPr/>
                    </p:nvPicPr>
                    <p:blipFill>
                      <a:blip r:embed="rId4"/>
                      <a:srcRect/>
                      <a:stretch>
                        <a:fillRect/>
                      </a:stretch>
                    </p:blipFill>
                    <p:spPr bwMode="auto">
                      <a:xfrm>
                        <a:off x="468992" y="1058642"/>
                        <a:ext cx="8064500" cy="3130550"/>
                      </a:xfrm>
                      <a:prstGeom prst="rect">
                        <a:avLst/>
                      </a:prstGeom>
                      <a:solidFill>
                        <a:schemeClr val="bg1"/>
                      </a:solidFill>
                    </p:spPr>
                  </p:pic>
                </p:oleObj>
              </mc:Fallback>
            </mc:AlternateContent>
          </a:graphicData>
        </a:graphic>
      </p:graphicFrame>
      <p:sp>
        <p:nvSpPr>
          <p:cNvPr id="6" name="Rectangle 90"/>
          <p:cNvSpPr>
            <a:spLocks noChangeArrowheads="1"/>
          </p:cNvSpPr>
          <p:nvPr/>
        </p:nvSpPr>
        <p:spPr bwMode="auto">
          <a:xfrm>
            <a:off x="0" y="0"/>
            <a:ext cx="5059363" cy="409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4000" b="1">
                <a:solidFill>
                  <a:schemeClr val="tx2"/>
                </a:solidFill>
                <a:latin typeface="Arial Narrow" panose="020B0606020202030204" pitchFamily="34" charset="0"/>
                <a:ea typeface="隶书" panose="02010509060101010101" pitchFamily="49" charset="-122"/>
              </a:defRPr>
            </a:lvl1pPr>
            <a:lvl2pPr algn="l">
              <a:defRPr sz="4000" b="1">
                <a:solidFill>
                  <a:schemeClr val="tx2"/>
                </a:solidFill>
                <a:latin typeface="Arial Narrow" panose="020B0606020202030204" pitchFamily="34" charset="0"/>
                <a:ea typeface="隶书" panose="02010509060101010101" pitchFamily="49" charset="-122"/>
              </a:defRPr>
            </a:lvl2pPr>
            <a:lvl3pPr algn="l">
              <a:defRPr sz="4000" b="1">
                <a:solidFill>
                  <a:schemeClr val="tx2"/>
                </a:solidFill>
                <a:latin typeface="Arial Narrow" panose="020B0606020202030204" pitchFamily="34" charset="0"/>
                <a:ea typeface="隶书" panose="02010509060101010101" pitchFamily="49" charset="-122"/>
              </a:defRPr>
            </a:lvl3pPr>
            <a:lvl4pPr algn="l">
              <a:defRPr sz="4000" b="1">
                <a:solidFill>
                  <a:schemeClr val="tx2"/>
                </a:solidFill>
                <a:latin typeface="Arial Narrow" panose="020B0606020202030204" pitchFamily="34" charset="0"/>
                <a:ea typeface="隶书" panose="02010509060101010101" pitchFamily="49" charset="-122"/>
              </a:defRPr>
            </a:lvl4pPr>
            <a:lvl5pPr algn="l">
              <a:defRPr sz="4000" b="1">
                <a:solidFill>
                  <a:schemeClr val="tx2"/>
                </a:solidFill>
                <a:latin typeface="Arial Narrow" panose="020B0606020202030204" pitchFamily="34" charset="0"/>
                <a:ea typeface="隶书" panose="02010509060101010101" pitchFamily="49" charset="-122"/>
              </a:defRPr>
            </a:lvl5pPr>
            <a:lvl6pPr marL="4572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6pPr>
            <a:lvl7pPr marL="9144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7pPr>
            <a:lvl8pPr marL="13716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8pPr>
            <a:lvl9pPr marL="18288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9pPr>
          </a:lstStyle>
          <a:p>
            <a:r>
              <a:rPr kumimoji="1" lang="en-US" altLang="zh-CN" sz="2800" dirty="0">
                <a:solidFill>
                  <a:schemeClr val="accent2"/>
                </a:solidFill>
                <a:latin typeface="Times New Roman" panose="02020603050405020304" pitchFamily="18" charset="0"/>
                <a:ea typeface="楷体_GB2312" pitchFamily="49" charset="-122"/>
              </a:rPr>
              <a:t>6. 4  </a:t>
            </a:r>
            <a:r>
              <a:rPr kumimoji="1" lang="zh-CN" altLang="en-US" sz="2800" dirty="0">
                <a:solidFill>
                  <a:schemeClr val="accent2"/>
                </a:solidFill>
                <a:latin typeface="Times New Roman" panose="02020603050405020304" pitchFamily="18" charset="0"/>
                <a:ea typeface="楷体_GB2312" pitchFamily="49" charset="-122"/>
              </a:rPr>
              <a:t>异步时序逻辑电路的分析</a:t>
            </a:r>
          </a:p>
        </p:txBody>
      </p:sp>
      <p:sp>
        <p:nvSpPr>
          <p:cNvPr id="7" name="Rectangle 3"/>
          <p:cNvSpPr>
            <a:spLocks noChangeArrowheads="1"/>
          </p:cNvSpPr>
          <p:nvPr/>
        </p:nvSpPr>
        <p:spPr bwMode="auto">
          <a:xfrm>
            <a:off x="0" y="4140838"/>
            <a:ext cx="392126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en-US" altLang="zh-CN"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解</a:t>
            </a:r>
            <a:r>
              <a:rPr lang="en-US" altLang="zh-CN"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1</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）列出各逻辑方程组</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Rectangle 4"/>
          <p:cNvSpPr>
            <a:spLocks noChangeArrowheads="1"/>
          </p:cNvSpPr>
          <p:nvPr/>
        </p:nvSpPr>
        <p:spPr bwMode="auto">
          <a:xfrm>
            <a:off x="275629" y="4675639"/>
            <a:ext cx="24477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en-US" altLang="zh-CN" dirty="0" smtClean="0">
                <a:latin typeface="仿宋" panose="02010609060101010101" pitchFamily="49" charset="-122"/>
                <a:ea typeface="仿宋" panose="02010609060101010101" pitchFamily="49" charset="-122"/>
              </a:rPr>
              <a:t>① </a:t>
            </a:r>
            <a:r>
              <a:rPr lang="zh-CN" altLang="en-US" dirty="0" smtClean="0">
                <a:latin typeface="仿宋" panose="02010609060101010101" pitchFamily="49" charset="-122"/>
                <a:ea typeface="仿宋" panose="02010609060101010101" pitchFamily="49" charset="-122"/>
              </a:rPr>
              <a:t>时钟方程组</a:t>
            </a:r>
            <a:endParaRPr lang="zh-CN" altLang="en-US" b="0" dirty="0">
              <a:latin typeface="仿宋" panose="02010609060101010101" pitchFamily="49" charset="-122"/>
              <a:ea typeface="仿宋" panose="02010609060101010101" pitchFamily="49" charset="-122"/>
            </a:endParaRPr>
          </a:p>
        </p:txBody>
      </p:sp>
      <p:sp>
        <p:nvSpPr>
          <p:cNvPr id="9" name="Rectangle 17"/>
          <p:cNvSpPr>
            <a:spLocks noChangeArrowheads="1"/>
          </p:cNvSpPr>
          <p:nvPr/>
        </p:nvSpPr>
        <p:spPr bwMode="auto">
          <a:xfrm>
            <a:off x="8731250" y="4691008"/>
            <a:ext cx="390525"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aphicFrame>
        <p:nvGraphicFramePr>
          <p:cNvPr id="10" name="Object 14"/>
          <p:cNvGraphicFramePr>
            <a:graphicFrameLocks noChangeAspect="1"/>
          </p:cNvGraphicFramePr>
          <p:nvPr>
            <p:extLst>
              <p:ext uri="{D42A27DB-BD31-4B8C-83A1-F6EECF244321}">
                <p14:modId xmlns:p14="http://schemas.microsoft.com/office/powerpoint/2010/main" val="578663293"/>
              </p:ext>
            </p:extLst>
          </p:nvPr>
        </p:nvGraphicFramePr>
        <p:xfrm>
          <a:off x="742156" y="5255930"/>
          <a:ext cx="3575050" cy="538162"/>
        </p:xfrm>
        <a:graphic>
          <a:graphicData uri="http://schemas.openxmlformats.org/presentationml/2006/ole">
            <mc:AlternateContent xmlns:mc="http://schemas.openxmlformats.org/markup-compatibility/2006">
              <mc:Choice xmlns:v="urn:schemas-microsoft-com:vml" Requires="v">
                <p:oleObj spid="_x0000_s717908" name="Equation" r:id="rId5" imgW="1714320" imgH="253800" progId="Equation.DSMT4">
                  <p:embed/>
                </p:oleObj>
              </mc:Choice>
              <mc:Fallback>
                <p:oleObj name="Equation" r:id="rId5" imgW="1714320" imgH="253800" progId="Equation.DSMT4">
                  <p:embed/>
                  <p:pic>
                    <p:nvPicPr>
                      <p:cNvPr id="0" name=""/>
                      <p:cNvPicPr>
                        <a:picLocks noChangeAspect="1" noChangeArrowheads="1"/>
                      </p:cNvPicPr>
                      <p:nvPr/>
                    </p:nvPicPr>
                    <p:blipFill>
                      <a:blip r:embed="rId6"/>
                      <a:srcRect/>
                      <a:stretch>
                        <a:fillRect/>
                      </a:stretch>
                    </p:blipFill>
                    <p:spPr bwMode="auto">
                      <a:xfrm>
                        <a:off x="742156" y="5255930"/>
                        <a:ext cx="3575050" cy="538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Object 14"/>
          <p:cNvGraphicFramePr>
            <a:graphicFrameLocks noChangeAspect="1"/>
          </p:cNvGraphicFramePr>
          <p:nvPr>
            <p:extLst>
              <p:ext uri="{D42A27DB-BD31-4B8C-83A1-F6EECF244321}">
                <p14:modId xmlns:p14="http://schemas.microsoft.com/office/powerpoint/2010/main" val="724511881"/>
              </p:ext>
            </p:extLst>
          </p:nvPr>
        </p:nvGraphicFramePr>
        <p:xfrm>
          <a:off x="5160963" y="5256213"/>
          <a:ext cx="1165225" cy="538162"/>
        </p:xfrm>
        <a:graphic>
          <a:graphicData uri="http://schemas.openxmlformats.org/presentationml/2006/ole">
            <mc:AlternateContent xmlns:mc="http://schemas.openxmlformats.org/markup-compatibility/2006">
              <mc:Choice xmlns:v="urn:schemas-microsoft-com:vml" Requires="v">
                <p:oleObj spid="_x0000_s717909" name="Equation" r:id="rId7" imgW="558720" imgH="253800" progId="Equation.DSMT4">
                  <p:embed/>
                </p:oleObj>
              </mc:Choice>
              <mc:Fallback>
                <p:oleObj name="Equation" r:id="rId7" imgW="558720" imgH="253800" progId="Equation.DSMT4">
                  <p:embed/>
                  <p:pic>
                    <p:nvPicPr>
                      <p:cNvPr id="0" name=""/>
                      <p:cNvPicPr>
                        <a:picLocks noChangeAspect="1" noChangeArrowheads="1"/>
                      </p:cNvPicPr>
                      <p:nvPr/>
                    </p:nvPicPr>
                    <p:blipFill>
                      <a:blip r:embed="rId8"/>
                      <a:srcRect/>
                      <a:stretch>
                        <a:fillRect/>
                      </a:stretch>
                    </p:blipFill>
                    <p:spPr bwMode="auto">
                      <a:xfrm>
                        <a:off x="5160963" y="5256213"/>
                        <a:ext cx="1165225" cy="538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Object 14"/>
          <p:cNvGraphicFramePr>
            <a:graphicFrameLocks noChangeAspect="1"/>
          </p:cNvGraphicFramePr>
          <p:nvPr>
            <p:extLst>
              <p:ext uri="{D42A27DB-BD31-4B8C-83A1-F6EECF244321}">
                <p14:modId xmlns:p14="http://schemas.microsoft.com/office/powerpoint/2010/main" val="3131263439"/>
              </p:ext>
            </p:extLst>
          </p:nvPr>
        </p:nvGraphicFramePr>
        <p:xfrm>
          <a:off x="742156" y="5855382"/>
          <a:ext cx="5348288" cy="592137"/>
        </p:xfrm>
        <a:graphic>
          <a:graphicData uri="http://schemas.openxmlformats.org/presentationml/2006/ole">
            <mc:AlternateContent xmlns:mc="http://schemas.openxmlformats.org/markup-compatibility/2006">
              <mc:Choice xmlns:v="urn:schemas-microsoft-com:vml" Requires="v">
                <p:oleObj spid="_x0000_s717910" name="Equation" r:id="rId9" imgW="2565360" imgH="279360" progId="Equation.DSMT4">
                  <p:embed/>
                </p:oleObj>
              </mc:Choice>
              <mc:Fallback>
                <p:oleObj name="Equation" r:id="rId9" imgW="2565360" imgH="279360" progId="Equation.DSMT4">
                  <p:embed/>
                  <p:pic>
                    <p:nvPicPr>
                      <p:cNvPr id="0" name=""/>
                      <p:cNvPicPr>
                        <a:picLocks noChangeAspect="1" noChangeArrowheads="1"/>
                      </p:cNvPicPr>
                      <p:nvPr/>
                    </p:nvPicPr>
                    <p:blipFill>
                      <a:blip r:embed="rId10"/>
                      <a:srcRect/>
                      <a:stretch>
                        <a:fillRect/>
                      </a:stretch>
                    </p:blipFill>
                    <p:spPr bwMode="auto">
                      <a:xfrm>
                        <a:off x="742156" y="5855382"/>
                        <a:ext cx="5348288" cy="592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76002966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left)">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left)">
                                      <p:cBhvr>
                                        <p:cTn id="2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702" name="Rectangle 38"/>
          <p:cNvSpPr>
            <a:spLocks noChangeArrowheads="1"/>
          </p:cNvSpPr>
          <p:nvPr/>
        </p:nvSpPr>
        <p:spPr bwMode="auto">
          <a:xfrm>
            <a:off x="0" y="428778"/>
            <a:ext cx="5646057" cy="56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3800" b="1">
                <a:solidFill>
                  <a:schemeClr val="tx2"/>
                </a:solidFill>
                <a:latin typeface="Arial Narrow" panose="020B0606020202030204" pitchFamily="34" charset="0"/>
                <a:ea typeface="楷体_GB2312" pitchFamily="49" charset="-122"/>
              </a:defRPr>
            </a:lvl1pPr>
            <a:lvl2pPr algn="l">
              <a:defRPr sz="3800" b="1">
                <a:solidFill>
                  <a:schemeClr val="tx2"/>
                </a:solidFill>
                <a:latin typeface="Arial Narrow" panose="020B0606020202030204" pitchFamily="34" charset="0"/>
                <a:ea typeface="楷体_GB2312" pitchFamily="49" charset="-122"/>
              </a:defRPr>
            </a:lvl2pPr>
            <a:lvl3pPr algn="l">
              <a:defRPr sz="3800" b="1">
                <a:solidFill>
                  <a:schemeClr val="tx2"/>
                </a:solidFill>
                <a:latin typeface="Arial Narrow" panose="020B0606020202030204" pitchFamily="34" charset="0"/>
                <a:ea typeface="楷体_GB2312" pitchFamily="49" charset="-122"/>
              </a:defRPr>
            </a:lvl3pPr>
            <a:lvl4pPr algn="l">
              <a:defRPr sz="3800" b="1">
                <a:solidFill>
                  <a:schemeClr val="tx2"/>
                </a:solidFill>
                <a:latin typeface="Arial Narrow" panose="020B0606020202030204" pitchFamily="34" charset="0"/>
                <a:ea typeface="楷体_GB2312" pitchFamily="49" charset="-122"/>
              </a:defRPr>
            </a:lvl4pPr>
            <a:lvl5pPr algn="l">
              <a:defRPr sz="3800" b="1">
                <a:solidFill>
                  <a:schemeClr val="tx2"/>
                </a:solidFill>
                <a:latin typeface="Arial Narrow" panose="020B0606020202030204" pitchFamily="34" charset="0"/>
                <a:ea typeface="楷体_GB2312" pitchFamily="49" charset="-122"/>
              </a:defRPr>
            </a:lvl5pPr>
            <a:lvl6pPr marL="457200" fontAlgn="base">
              <a:spcBef>
                <a:spcPct val="0"/>
              </a:spcBef>
              <a:spcAft>
                <a:spcPct val="0"/>
              </a:spcAft>
              <a:defRPr sz="3800" b="1">
                <a:solidFill>
                  <a:schemeClr val="tx2"/>
                </a:solidFill>
                <a:latin typeface="Arial Narrow" panose="020B0606020202030204" pitchFamily="34" charset="0"/>
                <a:ea typeface="楷体_GB2312" pitchFamily="49" charset="-122"/>
              </a:defRPr>
            </a:lvl6pPr>
            <a:lvl7pPr marL="914400" fontAlgn="base">
              <a:spcBef>
                <a:spcPct val="0"/>
              </a:spcBef>
              <a:spcAft>
                <a:spcPct val="0"/>
              </a:spcAft>
              <a:defRPr sz="3800" b="1">
                <a:solidFill>
                  <a:schemeClr val="tx2"/>
                </a:solidFill>
                <a:latin typeface="Arial Narrow" panose="020B0606020202030204" pitchFamily="34" charset="0"/>
                <a:ea typeface="楷体_GB2312" pitchFamily="49" charset="-122"/>
              </a:defRPr>
            </a:lvl7pPr>
            <a:lvl8pPr marL="1371600" fontAlgn="base">
              <a:spcBef>
                <a:spcPct val="0"/>
              </a:spcBef>
              <a:spcAft>
                <a:spcPct val="0"/>
              </a:spcAft>
              <a:defRPr sz="3800" b="1">
                <a:solidFill>
                  <a:schemeClr val="tx2"/>
                </a:solidFill>
                <a:latin typeface="Arial Narrow" panose="020B0606020202030204" pitchFamily="34" charset="0"/>
                <a:ea typeface="楷体_GB2312" pitchFamily="49" charset="-122"/>
              </a:defRPr>
            </a:lvl8pPr>
            <a:lvl9pPr marL="1828800" fontAlgn="base">
              <a:spcBef>
                <a:spcPct val="0"/>
              </a:spcBef>
              <a:spcAft>
                <a:spcPct val="0"/>
              </a:spcAft>
              <a:defRPr sz="3800" b="1">
                <a:solidFill>
                  <a:schemeClr val="tx2"/>
                </a:solidFill>
                <a:latin typeface="Arial Narrow" panose="020B0606020202030204" pitchFamily="34" charset="0"/>
                <a:ea typeface="楷体_GB2312" pitchFamily="49" charset="-122"/>
              </a:defRPr>
            </a:lvl9pPr>
          </a:lstStyle>
          <a:p>
            <a:r>
              <a:rPr lang="zh-CN" altLang="en-US" sz="2400" dirty="0" smtClean="0">
                <a:solidFill>
                  <a:srgbClr val="000066"/>
                </a:solidFill>
                <a:latin typeface="Times New Roman" panose="02020603050405020304" pitchFamily="18" charset="0"/>
                <a:cs typeface="Times New Roman" panose="02020603050405020304" pitchFamily="18" charset="0"/>
              </a:rPr>
              <a:t>例</a:t>
            </a:r>
            <a:r>
              <a:rPr lang="en-US" altLang="zh-CN" sz="2400" dirty="0" smtClean="0">
                <a:solidFill>
                  <a:srgbClr val="000066"/>
                </a:solidFill>
                <a:latin typeface="Times New Roman" panose="02020603050405020304" pitchFamily="18" charset="0"/>
                <a:cs typeface="Times New Roman" panose="02020603050405020304" pitchFamily="18" charset="0"/>
              </a:rPr>
              <a:t>6.4.2 </a:t>
            </a:r>
            <a:r>
              <a:rPr lang="zh-CN" altLang="en-US" sz="2400" dirty="0">
                <a:solidFill>
                  <a:srgbClr val="000066"/>
                </a:solidFill>
                <a:latin typeface="Times New Roman" panose="02020603050405020304" pitchFamily="18" charset="0"/>
                <a:cs typeface="Times New Roman" panose="02020603050405020304" pitchFamily="18" charset="0"/>
              </a:rPr>
              <a:t>分析如图所示异步时序</a:t>
            </a:r>
            <a:r>
              <a:rPr lang="zh-CN" altLang="en-US" sz="2400" dirty="0" smtClean="0">
                <a:solidFill>
                  <a:srgbClr val="000066"/>
                </a:solidFill>
                <a:latin typeface="Times New Roman" panose="02020603050405020304" pitchFamily="18" charset="0"/>
                <a:cs typeface="Times New Roman" panose="02020603050405020304" pitchFamily="18" charset="0"/>
              </a:rPr>
              <a:t>逻辑电路</a:t>
            </a:r>
            <a:endParaRPr lang="en-US" altLang="zh-CN" sz="2400" dirty="0">
              <a:solidFill>
                <a:srgbClr val="000066"/>
              </a:solidFill>
              <a:latin typeface="Times New Roman" panose="02020603050405020304" pitchFamily="18" charset="0"/>
              <a:cs typeface="Times New Roman" panose="02020603050405020304" pitchFamily="18" charset="0"/>
            </a:endParaRPr>
          </a:p>
        </p:txBody>
      </p:sp>
      <p:sp>
        <p:nvSpPr>
          <p:cNvPr id="369703" name="Rectangle 39"/>
          <p:cNvSpPr>
            <a:spLocks noChangeArrowheads="1"/>
          </p:cNvSpPr>
          <p:nvPr/>
        </p:nvSpPr>
        <p:spPr bwMode="auto">
          <a:xfrm>
            <a:off x="4019550" y="2486025"/>
            <a:ext cx="1108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en-US" altLang="zh-CN" sz="2400">
                <a:solidFill>
                  <a:srgbClr val="000066"/>
                </a:solidFill>
                <a:latin typeface="楷体_GB2312" pitchFamily="49" charset="-122"/>
                <a:ea typeface="楷体_GB2312" pitchFamily="49" charset="-122"/>
                <a:cs typeface="Times New Roman" panose="02020603050405020304" pitchFamily="18" charset="0"/>
              </a:rPr>
              <a:t>      </a:t>
            </a:r>
          </a:p>
        </p:txBody>
      </p:sp>
      <p:sp>
        <p:nvSpPr>
          <p:cNvPr id="369704" name="Rectangle 40"/>
          <p:cNvSpPr>
            <a:spLocks noChangeArrowheads="1"/>
          </p:cNvSpPr>
          <p:nvPr/>
        </p:nvSpPr>
        <p:spPr bwMode="auto">
          <a:xfrm>
            <a:off x="36513" y="2292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369705" name="Object 41"/>
          <p:cNvGraphicFramePr>
            <a:graphicFrameLocks noChangeAspect="1"/>
          </p:cNvGraphicFramePr>
          <p:nvPr/>
        </p:nvGraphicFramePr>
        <p:xfrm>
          <a:off x="468992" y="1058642"/>
          <a:ext cx="8064500" cy="3130550"/>
        </p:xfrm>
        <a:graphic>
          <a:graphicData uri="http://schemas.openxmlformats.org/presentationml/2006/ole">
            <mc:AlternateContent xmlns:mc="http://schemas.openxmlformats.org/markup-compatibility/2006">
              <mc:Choice xmlns:v="urn:schemas-microsoft-com:vml" Requires="v">
                <p:oleObj spid="_x0000_s722051" name="Picture" r:id="rId3" imgW="5229360" imgH="1552680" progId="Word.Picture.8">
                  <p:embed/>
                </p:oleObj>
              </mc:Choice>
              <mc:Fallback>
                <p:oleObj name="Picture" r:id="rId3" imgW="5229360" imgH="1552680" progId="Word.Picture.8">
                  <p:embed/>
                  <p:pic>
                    <p:nvPicPr>
                      <p:cNvPr id="0" name=""/>
                      <p:cNvPicPr>
                        <a:picLocks noChangeAspect="1" noChangeArrowheads="1"/>
                      </p:cNvPicPr>
                      <p:nvPr/>
                    </p:nvPicPr>
                    <p:blipFill>
                      <a:blip r:embed="rId4"/>
                      <a:srcRect/>
                      <a:stretch>
                        <a:fillRect/>
                      </a:stretch>
                    </p:blipFill>
                    <p:spPr bwMode="auto">
                      <a:xfrm>
                        <a:off x="468992" y="1058642"/>
                        <a:ext cx="8064500" cy="3130550"/>
                      </a:xfrm>
                      <a:prstGeom prst="rect">
                        <a:avLst/>
                      </a:prstGeom>
                      <a:solidFill>
                        <a:schemeClr val="bg1"/>
                      </a:solidFill>
                    </p:spPr>
                  </p:pic>
                </p:oleObj>
              </mc:Fallback>
            </mc:AlternateContent>
          </a:graphicData>
        </a:graphic>
      </p:graphicFrame>
      <p:sp>
        <p:nvSpPr>
          <p:cNvPr id="6" name="Rectangle 90"/>
          <p:cNvSpPr>
            <a:spLocks noChangeArrowheads="1"/>
          </p:cNvSpPr>
          <p:nvPr/>
        </p:nvSpPr>
        <p:spPr bwMode="auto">
          <a:xfrm>
            <a:off x="0" y="0"/>
            <a:ext cx="5059363" cy="409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4000" b="1">
                <a:solidFill>
                  <a:schemeClr val="tx2"/>
                </a:solidFill>
                <a:latin typeface="Arial Narrow" panose="020B0606020202030204" pitchFamily="34" charset="0"/>
                <a:ea typeface="隶书" panose="02010509060101010101" pitchFamily="49" charset="-122"/>
              </a:defRPr>
            </a:lvl1pPr>
            <a:lvl2pPr algn="l">
              <a:defRPr sz="4000" b="1">
                <a:solidFill>
                  <a:schemeClr val="tx2"/>
                </a:solidFill>
                <a:latin typeface="Arial Narrow" panose="020B0606020202030204" pitchFamily="34" charset="0"/>
                <a:ea typeface="隶书" panose="02010509060101010101" pitchFamily="49" charset="-122"/>
              </a:defRPr>
            </a:lvl2pPr>
            <a:lvl3pPr algn="l">
              <a:defRPr sz="4000" b="1">
                <a:solidFill>
                  <a:schemeClr val="tx2"/>
                </a:solidFill>
                <a:latin typeface="Arial Narrow" panose="020B0606020202030204" pitchFamily="34" charset="0"/>
                <a:ea typeface="隶书" panose="02010509060101010101" pitchFamily="49" charset="-122"/>
              </a:defRPr>
            </a:lvl3pPr>
            <a:lvl4pPr algn="l">
              <a:defRPr sz="4000" b="1">
                <a:solidFill>
                  <a:schemeClr val="tx2"/>
                </a:solidFill>
                <a:latin typeface="Arial Narrow" panose="020B0606020202030204" pitchFamily="34" charset="0"/>
                <a:ea typeface="隶书" panose="02010509060101010101" pitchFamily="49" charset="-122"/>
              </a:defRPr>
            </a:lvl4pPr>
            <a:lvl5pPr algn="l">
              <a:defRPr sz="4000" b="1">
                <a:solidFill>
                  <a:schemeClr val="tx2"/>
                </a:solidFill>
                <a:latin typeface="Arial Narrow" panose="020B0606020202030204" pitchFamily="34" charset="0"/>
                <a:ea typeface="隶书" panose="02010509060101010101" pitchFamily="49" charset="-122"/>
              </a:defRPr>
            </a:lvl5pPr>
            <a:lvl6pPr marL="4572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6pPr>
            <a:lvl7pPr marL="9144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7pPr>
            <a:lvl8pPr marL="13716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8pPr>
            <a:lvl9pPr marL="18288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9pPr>
          </a:lstStyle>
          <a:p>
            <a:r>
              <a:rPr kumimoji="1" lang="en-US" altLang="zh-CN" sz="2800" dirty="0">
                <a:solidFill>
                  <a:schemeClr val="accent2"/>
                </a:solidFill>
                <a:latin typeface="Times New Roman" panose="02020603050405020304" pitchFamily="18" charset="0"/>
                <a:ea typeface="楷体_GB2312" pitchFamily="49" charset="-122"/>
              </a:rPr>
              <a:t>6. 4  </a:t>
            </a:r>
            <a:r>
              <a:rPr kumimoji="1" lang="zh-CN" altLang="en-US" sz="2800" dirty="0">
                <a:solidFill>
                  <a:schemeClr val="accent2"/>
                </a:solidFill>
                <a:latin typeface="Times New Roman" panose="02020603050405020304" pitchFamily="18" charset="0"/>
                <a:ea typeface="楷体_GB2312" pitchFamily="49" charset="-122"/>
              </a:rPr>
              <a:t>异步时序逻辑电路的分析</a:t>
            </a:r>
          </a:p>
        </p:txBody>
      </p:sp>
      <p:sp>
        <p:nvSpPr>
          <p:cNvPr id="13" name="Rectangle 4"/>
          <p:cNvSpPr>
            <a:spLocks noChangeArrowheads="1"/>
          </p:cNvSpPr>
          <p:nvPr/>
        </p:nvSpPr>
        <p:spPr bwMode="auto">
          <a:xfrm>
            <a:off x="275629" y="4302475"/>
            <a:ext cx="35430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zh-CN" altLang="en-US" dirty="0" smtClean="0">
                <a:latin typeface="仿宋" panose="02010609060101010101" pitchFamily="49" charset="-122"/>
                <a:ea typeface="仿宋" panose="02010609060101010101" pitchFamily="49" charset="-122"/>
              </a:rPr>
              <a:t>②</a:t>
            </a:r>
            <a:r>
              <a:rPr lang="en-US" altLang="zh-CN" dirty="0" smtClean="0">
                <a:latin typeface="仿宋" panose="02010609060101010101" pitchFamily="49" charset="-122"/>
                <a:ea typeface="仿宋" panose="02010609060101010101" pitchFamily="49" charset="-122"/>
              </a:rPr>
              <a:t> </a:t>
            </a:r>
            <a:r>
              <a:rPr lang="zh-CN" altLang="en-US" dirty="0" smtClean="0">
                <a:latin typeface="仿宋" panose="02010609060101010101" pitchFamily="49" charset="-122"/>
                <a:ea typeface="仿宋" panose="02010609060101010101" pitchFamily="49" charset="-122"/>
              </a:rPr>
              <a:t>激励</a:t>
            </a:r>
            <a:r>
              <a:rPr lang="en-US" altLang="zh-CN" dirty="0" smtClean="0">
                <a:latin typeface="仿宋" panose="02010609060101010101" pitchFamily="49" charset="-122"/>
                <a:ea typeface="仿宋" panose="02010609060101010101" pitchFamily="49" charset="-122"/>
              </a:rPr>
              <a:t>(</a:t>
            </a:r>
            <a:r>
              <a:rPr lang="zh-CN" altLang="en-US" dirty="0" smtClean="0">
                <a:latin typeface="仿宋" panose="02010609060101010101" pitchFamily="49" charset="-122"/>
                <a:ea typeface="仿宋" panose="02010609060101010101" pitchFamily="49" charset="-122"/>
              </a:rPr>
              <a:t>驱动</a:t>
            </a:r>
            <a:r>
              <a:rPr lang="en-US" altLang="zh-CN" dirty="0" smtClean="0">
                <a:latin typeface="仿宋" panose="02010609060101010101" pitchFamily="49" charset="-122"/>
                <a:ea typeface="仿宋" panose="02010609060101010101" pitchFamily="49" charset="-122"/>
              </a:rPr>
              <a:t>)</a:t>
            </a:r>
            <a:r>
              <a:rPr lang="zh-CN" altLang="en-US" dirty="0" smtClean="0">
                <a:latin typeface="仿宋" panose="02010609060101010101" pitchFamily="49" charset="-122"/>
                <a:ea typeface="仿宋" panose="02010609060101010101" pitchFamily="49" charset="-122"/>
              </a:rPr>
              <a:t>方程组</a:t>
            </a:r>
            <a:endParaRPr lang="zh-CN" altLang="en-US" b="0" dirty="0">
              <a:latin typeface="仿宋" panose="02010609060101010101" pitchFamily="49" charset="-122"/>
              <a:ea typeface="仿宋" panose="02010609060101010101" pitchFamily="49" charset="-122"/>
            </a:endParaRPr>
          </a:p>
        </p:txBody>
      </p:sp>
      <p:sp>
        <p:nvSpPr>
          <p:cNvPr id="21" name="Rectangle 3"/>
          <p:cNvSpPr>
            <a:spLocks noChangeArrowheads="1"/>
          </p:cNvSpPr>
          <p:nvPr/>
        </p:nvSpPr>
        <p:spPr bwMode="auto">
          <a:xfrm>
            <a:off x="3685423" y="4302475"/>
            <a:ext cx="220737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en-US" altLang="zh-CN" dirty="0">
                <a:solidFill>
                  <a:srgbClr val="0000FF"/>
                </a:solidFill>
                <a:latin typeface="仿宋" panose="02010609060101010101" pitchFamily="49" charset="-122"/>
                <a:ea typeface="仿宋" panose="02010609060101010101" pitchFamily="49" charset="-122"/>
                <a:cs typeface="Times New Roman" panose="02020603050405020304" pitchFamily="18" charset="0"/>
              </a:rPr>
              <a:t> </a:t>
            </a:r>
            <a:r>
              <a:rPr lang="zh-CN" altLang="en-US" dirty="0" smtClean="0">
                <a:solidFill>
                  <a:srgbClr val="0000FF"/>
                </a:solidFill>
                <a:latin typeface="仿宋" panose="02010609060101010101" pitchFamily="49" charset="-122"/>
                <a:ea typeface="仿宋" panose="02010609060101010101" pitchFamily="49" charset="-122"/>
                <a:cs typeface="Times New Roman" panose="02020603050405020304" pitchFamily="18" charset="0"/>
              </a:rPr>
              <a:t>无</a:t>
            </a:r>
            <a:r>
              <a:rPr lang="en-US" altLang="zh-CN" dirty="0" smtClean="0">
                <a:solidFill>
                  <a:srgbClr val="0000FF"/>
                </a:solidFill>
                <a:latin typeface="仿宋" panose="02010609060101010101" pitchFamily="49" charset="-122"/>
                <a:ea typeface="仿宋" panose="02010609060101010101" pitchFamily="49" charset="-122"/>
                <a:cs typeface="Times New Roman" panose="02020603050405020304" pitchFamily="18" charset="0"/>
              </a:rPr>
              <a:t>:</a:t>
            </a:r>
            <a:r>
              <a:rPr lang="en-US" altLang="zh-CN" dirty="0" smtClean="0">
                <a:latin typeface="仿宋" panose="02010609060101010101" pitchFamily="49" charset="-122"/>
                <a:ea typeface="仿宋" panose="02010609060101010101" pitchFamily="49" charset="-122"/>
                <a:cs typeface="Times New Roman" panose="02020603050405020304" pitchFamily="18" charset="0"/>
              </a:rPr>
              <a:t>T</a:t>
            </a:r>
            <a:r>
              <a:rPr lang="en-US" altLang="zh-CN" dirty="0" smtClean="0">
                <a:latin typeface="Ebrima" panose="02000000000000000000" pitchFamily="2" charset="0"/>
                <a:ea typeface="Ebrima" panose="02000000000000000000" pitchFamily="2" charset="0"/>
                <a:cs typeface="Ebrima" panose="02000000000000000000" pitchFamily="2" charset="0"/>
              </a:rPr>
              <a:t>’ </a:t>
            </a:r>
            <a:r>
              <a:rPr lang="zh-CN" altLang="en-US" dirty="0" smtClean="0">
                <a:latin typeface="仿宋" panose="02010609060101010101" pitchFamily="49" charset="-122"/>
                <a:ea typeface="仿宋" panose="02010609060101010101" pitchFamily="49" charset="-122"/>
                <a:cs typeface="Times New Roman" panose="02020603050405020304" pitchFamily="18" charset="0"/>
              </a:rPr>
              <a:t>触发器</a:t>
            </a:r>
            <a:endParaRPr lang="zh-CN" altLang="en-US" dirty="0">
              <a:latin typeface="仿宋" panose="02010609060101010101" pitchFamily="49" charset="-122"/>
              <a:ea typeface="仿宋" panose="02010609060101010101" pitchFamily="49" charset="-122"/>
              <a:cs typeface="Times New Roman" panose="02020603050405020304" pitchFamily="18" charset="0"/>
            </a:endParaRPr>
          </a:p>
        </p:txBody>
      </p:sp>
      <p:sp>
        <p:nvSpPr>
          <p:cNvPr id="22" name="Rectangle 3"/>
          <p:cNvSpPr>
            <a:spLocks noChangeArrowheads="1"/>
          </p:cNvSpPr>
          <p:nvPr/>
        </p:nvSpPr>
        <p:spPr bwMode="auto">
          <a:xfrm>
            <a:off x="275629" y="5011442"/>
            <a:ext cx="24477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zh-CN" altLang="en-US" dirty="0" smtClean="0">
                <a:latin typeface="仿宋" panose="02010609060101010101" pitchFamily="49" charset="-122"/>
                <a:ea typeface="仿宋" panose="02010609060101010101" pitchFamily="49" charset="-122"/>
              </a:rPr>
              <a:t>③ 转换</a:t>
            </a:r>
            <a:r>
              <a:rPr lang="zh-CN" altLang="en-US" dirty="0">
                <a:latin typeface="仿宋" panose="02010609060101010101" pitchFamily="49" charset="-122"/>
                <a:ea typeface="仿宋" panose="02010609060101010101" pitchFamily="49" charset="-122"/>
              </a:rPr>
              <a:t>方程组</a:t>
            </a:r>
          </a:p>
        </p:txBody>
      </p:sp>
      <p:graphicFrame>
        <p:nvGraphicFramePr>
          <p:cNvPr id="25" name="Object 13"/>
          <p:cNvGraphicFramePr>
            <a:graphicFrameLocks noChangeAspect="1"/>
          </p:cNvGraphicFramePr>
          <p:nvPr>
            <p:extLst>
              <p:ext uri="{D42A27DB-BD31-4B8C-83A1-F6EECF244321}">
                <p14:modId xmlns:p14="http://schemas.microsoft.com/office/powerpoint/2010/main" val="2294237540"/>
              </p:ext>
            </p:extLst>
          </p:nvPr>
        </p:nvGraphicFramePr>
        <p:xfrm>
          <a:off x="5892800" y="4962386"/>
          <a:ext cx="2763837" cy="577850"/>
        </p:xfrm>
        <a:graphic>
          <a:graphicData uri="http://schemas.openxmlformats.org/presentationml/2006/ole">
            <mc:AlternateContent xmlns:mc="http://schemas.openxmlformats.org/markup-compatibility/2006">
              <mc:Choice xmlns:v="urn:schemas-microsoft-com:vml" Requires="v">
                <p:oleObj spid="_x0000_s722052" name="Equation" r:id="rId5" imgW="1346040" imgH="266400" progId="Equation.DSMT4">
                  <p:embed/>
                </p:oleObj>
              </mc:Choice>
              <mc:Fallback>
                <p:oleObj name="Equation" r:id="rId5" imgW="1346040" imgH="266400" progId="Equation.DSMT4">
                  <p:embed/>
                  <p:pic>
                    <p:nvPicPr>
                      <p:cNvPr id="0" name=""/>
                      <p:cNvPicPr>
                        <a:picLocks noChangeAspect="1" noChangeArrowheads="1"/>
                      </p:cNvPicPr>
                      <p:nvPr/>
                    </p:nvPicPr>
                    <p:blipFill>
                      <a:blip r:embed="rId6"/>
                      <a:srcRect/>
                      <a:stretch>
                        <a:fillRect/>
                      </a:stretch>
                    </p:blipFill>
                    <p:spPr bwMode="auto">
                      <a:xfrm>
                        <a:off x="5892800" y="4962386"/>
                        <a:ext cx="2763837" cy="577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13"/>
          <p:cNvGraphicFramePr>
            <a:graphicFrameLocks noChangeAspect="1"/>
          </p:cNvGraphicFramePr>
          <p:nvPr>
            <p:extLst>
              <p:ext uri="{D42A27DB-BD31-4B8C-83A1-F6EECF244321}">
                <p14:modId xmlns:p14="http://schemas.microsoft.com/office/powerpoint/2010/main" val="751505010"/>
              </p:ext>
            </p:extLst>
          </p:nvPr>
        </p:nvGraphicFramePr>
        <p:xfrm>
          <a:off x="5895861" y="5576280"/>
          <a:ext cx="2686050" cy="577850"/>
        </p:xfrm>
        <a:graphic>
          <a:graphicData uri="http://schemas.openxmlformats.org/presentationml/2006/ole">
            <mc:AlternateContent xmlns:mc="http://schemas.openxmlformats.org/markup-compatibility/2006">
              <mc:Choice xmlns:v="urn:schemas-microsoft-com:vml" Requires="v">
                <p:oleObj spid="_x0000_s722053" name="Equation" r:id="rId7" imgW="1307880" imgH="266400" progId="Equation.DSMT4">
                  <p:embed/>
                </p:oleObj>
              </mc:Choice>
              <mc:Fallback>
                <p:oleObj name="Equation" r:id="rId7" imgW="1307880" imgH="266400" progId="Equation.DSMT4">
                  <p:embed/>
                  <p:pic>
                    <p:nvPicPr>
                      <p:cNvPr id="0" name=""/>
                      <p:cNvPicPr>
                        <a:picLocks noChangeAspect="1" noChangeArrowheads="1"/>
                      </p:cNvPicPr>
                      <p:nvPr/>
                    </p:nvPicPr>
                    <p:blipFill>
                      <a:blip r:embed="rId8"/>
                      <a:srcRect/>
                      <a:stretch>
                        <a:fillRect/>
                      </a:stretch>
                    </p:blipFill>
                    <p:spPr bwMode="auto">
                      <a:xfrm>
                        <a:off x="5895861" y="5576280"/>
                        <a:ext cx="2686050" cy="577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 name="Object 13"/>
          <p:cNvGraphicFramePr>
            <a:graphicFrameLocks noChangeAspect="1"/>
          </p:cNvGraphicFramePr>
          <p:nvPr>
            <p:extLst>
              <p:ext uri="{D42A27DB-BD31-4B8C-83A1-F6EECF244321}">
                <p14:modId xmlns:p14="http://schemas.microsoft.com/office/powerpoint/2010/main" val="438663232"/>
              </p:ext>
            </p:extLst>
          </p:nvPr>
        </p:nvGraphicFramePr>
        <p:xfrm>
          <a:off x="5753269" y="4202113"/>
          <a:ext cx="1303338" cy="550862"/>
        </p:xfrm>
        <a:graphic>
          <a:graphicData uri="http://schemas.openxmlformats.org/presentationml/2006/ole">
            <mc:AlternateContent xmlns:mc="http://schemas.openxmlformats.org/markup-compatibility/2006">
              <mc:Choice xmlns:v="urn:schemas-microsoft-com:vml" Requires="v">
                <p:oleObj spid="_x0000_s722054" name="Equation" r:id="rId9" imgW="634680" imgH="253800" progId="Equation.DSMT4">
                  <p:embed/>
                </p:oleObj>
              </mc:Choice>
              <mc:Fallback>
                <p:oleObj name="Equation" r:id="rId9" imgW="634680" imgH="253800" progId="Equation.DSMT4">
                  <p:embed/>
                  <p:pic>
                    <p:nvPicPr>
                      <p:cNvPr id="0" name=""/>
                      <p:cNvPicPr>
                        <a:picLocks noChangeAspect="1" noChangeArrowheads="1"/>
                      </p:cNvPicPr>
                      <p:nvPr/>
                    </p:nvPicPr>
                    <p:blipFill>
                      <a:blip r:embed="rId10"/>
                      <a:srcRect/>
                      <a:stretch>
                        <a:fillRect/>
                      </a:stretch>
                    </p:blipFill>
                    <p:spPr bwMode="auto">
                      <a:xfrm>
                        <a:off x="5753269" y="4202113"/>
                        <a:ext cx="1303338" cy="550862"/>
                      </a:xfrm>
                      <a:prstGeom prst="rect">
                        <a:avLst/>
                      </a:prstGeom>
                      <a:noFill/>
                      <a:ln>
                        <a:solidFill>
                          <a:srgbClr val="0000FF"/>
                        </a:solidFill>
                      </a:ln>
                      <a:extLst/>
                    </p:spPr>
                  </p:pic>
                </p:oleObj>
              </mc:Fallback>
            </mc:AlternateContent>
          </a:graphicData>
        </a:graphic>
      </p:graphicFrame>
      <p:graphicFrame>
        <p:nvGraphicFramePr>
          <p:cNvPr id="30" name="Object 13"/>
          <p:cNvGraphicFramePr>
            <a:graphicFrameLocks noChangeAspect="1"/>
          </p:cNvGraphicFramePr>
          <p:nvPr>
            <p:extLst>
              <p:ext uri="{D42A27DB-BD31-4B8C-83A1-F6EECF244321}">
                <p14:modId xmlns:p14="http://schemas.microsoft.com/office/powerpoint/2010/main" val="3681692064"/>
              </p:ext>
            </p:extLst>
          </p:nvPr>
        </p:nvGraphicFramePr>
        <p:xfrm>
          <a:off x="5895975" y="6226175"/>
          <a:ext cx="2763838" cy="577850"/>
        </p:xfrm>
        <a:graphic>
          <a:graphicData uri="http://schemas.openxmlformats.org/presentationml/2006/ole">
            <mc:AlternateContent xmlns:mc="http://schemas.openxmlformats.org/markup-compatibility/2006">
              <mc:Choice xmlns:v="urn:schemas-microsoft-com:vml" Requires="v">
                <p:oleObj spid="_x0000_s722055" name="Equation" r:id="rId11" imgW="1346040" imgH="266400" progId="Equation.DSMT4">
                  <p:embed/>
                </p:oleObj>
              </mc:Choice>
              <mc:Fallback>
                <p:oleObj name="Equation" r:id="rId11" imgW="1346040" imgH="266400" progId="Equation.DSMT4">
                  <p:embed/>
                  <p:pic>
                    <p:nvPicPr>
                      <p:cNvPr id="0" name=""/>
                      <p:cNvPicPr>
                        <a:picLocks noChangeAspect="1" noChangeArrowheads="1"/>
                      </p:cNvPicPr>
                      <p:nvPr/>
                    </p:nvPicPr>
                    <p:blipFill>
                      <a:blip r:embed="rId12"/>
                      <a:srcRect/>
                      <a:stretch>
                        <a:fillRect/>
                      </a:stretch>
                    </p:blipFill>
                    <p:spPr bwMode="auto">
                      <a:xfrm>
                        <a:off x="5895975" y="6226175"/>
                        <a:ext cx="2763838" cy="577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 name="Object 14"/>
          <p:cNvGraphicFramePr>
            <a:graphicFrameLocks noChangeAspect="1"/>
          </p:cNvGraphicFramePr>
          <p:nvPr>
            <p:extLst>
              <p:ext uri="{D42A27DB-BD31-4B8C-83A1-F6EECF244321}">
                <p14:modId xmlns:p14="http://schemas.microsoft.com/office/powerpoint/2010/main" val="221740778"/>
              </p:ext>
            </p:extLst>
          </p:nvPr>
        </p:nvGraphicFramePr>
        <p:xfrm>
          <a:off x="2552700" y="4989513"/>
          <a:ext cx="2860675" cy="538162"/>
        </p:xfrm>
        <a:graphic>
          <a:graphicData uri="http://schemas.openxmlformats.org/presentationml/2006/ole">
            <mc:AlternateContent xmlns:mc="http://schemas.openxmlformats.org/markup-compatibility/2006">
              <mc:Choice xmlns:v="urn:schemas-microsoft-com:vml" Requires="v">
                <p:oleObj spid="_x0000_s722056" name="Equation" r:id="rId13" imgW="1371600" imgH="253800" progId="Equation.DSMT4">
                  <p:embed/>
                </p:oleObj>
              </mc:Choice>
              <mc:Fallback>
                <p:oleObj name="Equation" r:id="rId13" imgW="1371600" imgH="253800" progId="Equation.DSMT4">
                  <p:embed/>
                  <p:pic>
                    <p:nvPicPr>
                      <p:cNvPr id="0" name=""/>
                      <p:cNvPicPr>
                        <a:picLocks noChangeAspect="1" noChangeArrowheads="1"/>
                      </p:cNvPicPr>
                      <p:nvPr/>
                    </p:nvPicPr>
                    <p:blipFill>
                      <a:blip r:embed="rId14"/>
                      <a:srcRect/>
                      <a:stretch>
                        <a:fillRect/>
                      </a:stretch>
                    </p:blipFill>
                    <p:spPr bwMode="auto">
                      <a:xfrm>
                        <a:off x="2552700" y="4989513"/>
                        <a:ext cx="2860675" cy="538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 name="Rectangle 3"/>
          <p:cNvSpPr>
            <a:spLocks noChangeArrowheads="1"/>
          </p:cNvSpPr>
          <p:nvPr/>
        </p:nvSpPr>
        <p:spPr bwMode="auto">
          <a:xfrm>
            <a:off x="275628" y="6020325"/>
            <a:ext cx="24477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zh-CN" altLang="en-US" dirty="0" smtClean="0">
                <a:latin typeface="仿宋" panose="02010609060101010101" pitchFamily="49" charset="-122"/>
                <a:ea typeface="仿宋" panose="02010609060101010101" pitchFamily="49" charset="-122"/>
              </a:rPr>
              <a:t>④ 输出方程</a:t>
            </a:r>
            <a:r>
              <a:rPr lang="zh-CN" altLang="en-US" dirty="0">
                <a:latin typeface="仿宋" panose="02010609060101010101" pitchFamily="49" charset="-122"/>
                <a:ea typeface="仿宋" panose="02010609060101010101" pitchFamily="49" charset="-122"/>
              </a:rPr>
              <a:t>组</a:t>
            </a:r>
          </a:p>
        </p:txBody>
      </p:sp>
      <p:graphicFrame>
        <p:nvGraphicFramePr>
          <p:cNvPr id="33" name="Object 13"/>
          <p:cNvGraphicFramePr>
            <a:graphicFrameLocks noChangeAspect="1"/>
          </p:cNvGraphicFramePr>
          <p:nvPr>
            <p:extLst>
              <p:ext uri="{D42A27DB-BD31-4B8C-83A1-F6EECF244321}">
                <p14:modId xmlns:p14="http://schemas.microsoft.com/office/powerpoint/2010/main" val="2149451643"/>
              </p:ext>
            </p:extLst>
          </p:nvPr>
        </p:nvGraphicFramePr>
        <p:xfrm>
          <a:off x="2526618" y="6020325"/>
          <a:ext cx="2478087" cy="495300"/>
        </p:xfrm>
        <a:graphic>
          <a:graphicData uri="http://schemas.openxmlformats.org/presentationml/2006/ole">
            <mc:AlternateContent xmlns:mc="http://schemas.openxmlformats.org/markup-compatibility/2006">
              <mc:Choice xmlns:v="urn:schemas-microsoft-com:vml" Requires="v">
                <p:oleObj spid="_x0000_s722057" name="Equation" r:id="rId15" imgW="1206360" imgH="228600" progId="Equation.DSMT4">
                  <p:embed/>
                </p:oleObj>
              </mc:Choice>
              <mc:Fallback>
                <p:oleObj name="Equation" r:id="rId15" imgW="1206360" imgH="228600" progId="Equation.DSMT4">
                  <p:embed/>
                  <p:pic>
                    <p:nvPicPr>
                      <p:cNvPr id="0" name=""/>
                      <p:cNvPicPr>
                        <a:picLocks noChangeAspect="1" noChangeArrowheads="1"/>
                      </p:cNvPicPr>
                      <p:nvPr/>
                    </p:nvPicPr>
                    <p:blipFill>
                      <a:blip r:embed="rId16"/>
                      <a:srcRect/>
                      <a:stretch>
                        <a:fillRect/>
                      </a:stretch>
                    </p:blipFill>
                    <p:spPr bwMode="auto">
                      <a:xfrm>
                        <a:off x="2526618" y="6020325"/>
                        <a:ext cx="2478087" cy="495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36218866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left)">
                                      <p:cBhvr>
                                        <p:cTn id="20" dur="500"/>
                                        <p:tgtEl>
                                          <p:spTgt spid="26"/>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left)">
                                      <p:cBhvr>
                                        <p:cTn id="24" dur="500"/>
                                        <p:tgtEl>
                                          <p:spTgt spid="30"/>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left)">
                                      <p:cBhvr>
                                        <p:cTn id="28" dur="500"/>
                                        <p:tgtEl>
                                          <p:spTgt spid="3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left)">
                                      <p:cBhvr>
                                        <p:cTn id="3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8"/>
          <p:cNvSpPr>
            <a:spLocks noChangeArrowheads="1"/>
          </p:cNvSpPr>
          <p:nvPr/>
        </p:nvSpPr>
        <p:spPr bwMode="auto">
          <a:xfrm>
            <a:off x="0" y="428778"/>
            <a:ext cx="5646057" cy="56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3800" b="1">
                <a:solidFill>
                  <a:schemeClr val="tx2"/>
                </a:solidFill>
                <a:latin typeface="Arial Narrow" panose="020B0606020202030204" pitchFamily="34" charset="0"/>
                <a:ea typeface="楷体_GB2312" pitchFamily="49" charset="-122"/>
              </a:defRPr>
            </a:lvl1pPr>
            <a:lvl2pPr algn="l">
              <a:defRPr sz="3800" b="1">
                <a:solidFill>
                  <a:schemeClr val="tx2"/>
                </a:solidFill>
                <a:latin typeface="Arial Narrow" panose="020B0606020202030204" pitchFamily="34" charset="0"/>
                <a:ea typeface="楷体_GB2312" pitchFamily="49" charset="-122"/>
              </a:defRPr>
            </a:lvl2pPr>
            <a:lvl3pPr algn="l">
              <a:defRPr sz="3800" b="1">
                <a:solidFill>
                  <a:schemeClr val="tx2"/>
                </a:solidFill>
                <a:latin typeface="Arial Narrow" panose="020B0606020202030204" pitchFamily="34" charset="0"/>
                <a:ea typeface="楷体_GB2312" pitchFamily="49" charset="-122"/>
              </a:defRPr>
            </a:lvl3pPr>
            <a:lvl4pPr algn="l">
              <a:defRPr sz="3800" b="1">
                <a:solidFill>
                  <a:schemeClr val="tx2"/>
                </a:solidFill>
                <a:latin typeface="Arial Narrow" panose="020B0606020202030204" pitchFamily="34" charset="0"/>
                <a:ea typeface="楷体_GB2312" pitchFamily="49" charset="-122"/>
              </a:defRPr>
            </a:lvl4pPr>
            <a:lvl5pPr algn="l">
              <a:defRPr sz="3800" b="1">
                <a:solidFill>
                  <a:schemeClr val="tx2"/>
                </a:solidFill>
                <a:latin typeface="Arial Narrow" panose="020B0606020202030204" pitchFamily="34" charset="0"/>
                <a:ea typeface="楷体_GB2312" pitchFamily="49" charset="-122"/>
              </a:defRPr>
            </a:lvl5pPr>
            <a:lvl6pPr marL="457200" fontAlgn="base">
              <a:spcBef>
                <a:spcPct val="0"/>
              </a:spcBef>
              <a:spcAft>
                <a:spcPct val="0"/>
              </a:spcAft>
              <a:defRPr sz="3800" b="1">
                <a:solidFill>
                  <a:schemeClr val="tx2"/>
                </a:solidFill>
                <a:latin typeface="Arial Narrow" panose="020B0606020202030204" pitchFamily="34" charset="0"/>
                <a:ea typeface="楷体_GB2312" pitchFamily="49" charset="-122"/>
              </a:defRPr>
            </a:lvl6pPr>
            <a:lvl7pPr marL="914400" fontAlgn="base">
              <a:spcBef>
                <a:spcPct val="0"/>
              </a:spcBef>
              <a:spcAft>
                <a:spcPct val="0"/>
              </a:spcAft>
              <a:defRPr sz="3800" b="1">
                <a:solidFill>
                  <a:schemeClr val="tx2"/>
                </a:solidFill>
                <a:latin typeface="Arial Narrow" panose="020B0606020202030204" pitchFamily="34" charset="0"/>
                <a:ea typeface="楷体_GB2312" pitchFamily="49" charset="-122"/>
              </a:defRPr>
            </a:lvl7pPr>
            <a:lvl8pPr marL="1371600" fontAlgn="base">
              <a:spcBef>
                <a:spcPct val="0"/>
              </a:spcBef>
              <a:spcAft>
                <a:spcPct val="0"/>
              </a:spcAft>
              <a:defRPr sz="3800" b="1">
                <a:solidFill>
                  <a:schemeClr val="tx2"/>
                </a:solidFill>
                <a:latin typeface="Arial Narrow" panose="020B0606020202030204" pitchFamily="34" charset="0"/>
                <a:ea typeface="楷体_GB2312" pitchFamily="49" charset="-122"/>
              </a:defRPr>
            </a:lvl8pPr>
            <a:lvl9pPr marL="1828800" fontAlgn="base">
              <a:spcBef>
                <a:spcPct val="0"/>
              </a:spcBef>
              <a:spcAft>
                <a:spcPct val="0"/>
              </a:spcAft>
              <a:defRPr sz="3800" b="1">
                <a:solidFill>
                  <a:schemeClr val="tx2"/>
                </a:solidFill>
                <a:latin typeface="Arial Narrow" panose="020B0606020202030204" pitchFamily="34" charset="0"/>
                <a:ea typeface="楷体_GB2312" pitchFamily="49" charset="-122"/>
              </a:defRPr>
            </a:lvl9pPr>
          </a:lstStyle>
          <a:p>
            <a:r>
              <a:rPr lang="zh-CN" altLang="en-US" sz="2400" dirty="0" smtClean="0">
                <a:solidFill>
                  <a:srgbClr val="000066"/>
                </a:solidFill>
                <a:latin typeface="Times New Roman" panose="02020603050405020304" pitchFamily="18" charset="0"/>
                <a:cs typeface="Times New Roman" panose="02020603050405020304" pitchFamily="18" charset="0"/>
              </a:rPr>
              <a:t>例</a:t>
            </a:r>
            <a:r>
              <a:rPr lang="en-US" altLang="zh-CN" sz="2400" dirty="0" smtClean="0">
                <a:solidFill>
                  <a:srgbClr val="000066"/>
                </a:solidFill>
                <a:latin typeface="Times New Roman" panose="02020603050405020304" pitchFamily="18" charset="0"/>
                <a:cs typeface="Times New Roman" panose="02020603050405020304" pitchFamily="18" charset="0"/>
              </a:rPr>
              <a:t>6.4.2 </a:t>
            </a:r>
            <a:r>
              <a:rPr lang="zh-CN" altLang="en-US" sz="2400" dirty="0">
                <a:solidFill>
                  <a:srgbClr val="000066"/>
                </a:solidFill>
                <a:latin typeface="Times New Roman" panose="02020603050405020304" pitchFamily="18" charset="0"/>
                <a:cs typeface="Times New Roman" panose="02020603050405020304" pitchFamily="18" charset="0"/>
              </a:rPr>
              <a:t>分析如图所示异步时序</a:t>
            </a:r>
            <a:r>
              <a:rPr lang="zh-CN" altLang="en-US" sz="2400" dirty="0" smtClean="0">
                <a:solidFill>
                  <a:srgbClr val="000066"/>
                </a:solidFill>
                <a:latin typeface="Times New Roman" panose="02020603050405020304" pitchFamily="18" charset="0"/>
                <a:cs typeface="Times New Roman" panose="02020603050405020304" pitchFamily="18" charset="0"/>
              </a:rPr>
              <a:t>逻辑电路</a:t>
            </a:r>
            <a:endParaRPr lang="en-US" altLang="zh-CN" sz="2400" dirty="0">
              <a:solidFill>
                <a:srgbClr val="000066"/>
              </a:solidFill>
              <a:latin typeface="Times New Roman" panose="02020603050405020304" pitchFamily="18" charset="0"/>
              <a:cs typeface="Times New Roman" panose="02020603050405020304" pitchFamily="18" charset="0"/>
            </a:endParaRPr>
          </a:p>
        </p:txBody>
      </p:sp>
      <p:sp>
        <p:nvSpPr>
          <p:cNvPr id="13" name="Rectangle 90"/>
          <p:cNvSpPr>
            <a:spLocks noChangeArrowheads="1"/>
          </p:cNvSpPr>
          <p:nvPr/>
        </p:nvSpPr>
        <p:spPr bwMode="auto">
          <a:xfrm>
            <a:off x="0" y="0"/>
            <a:ext cx="5059363" cy="409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4000" b="1">
                <a:solidFill>
                  <a:schemeClr val="tx2"/>
                </a:solidFill>
                <a:latin typeface="Arial Narrow" panose="020B0606020202030204" pitchFamily="34" charset="0"/>
                <a:ea typeface="隶书" panose="02010509060101010101" pitchFamily="49" charset="-122"/>
              </a:defRPr>
            </a:lvl1pPr>
            <a:lvl2pPr algn="l">
              <a:defRPr sz="4000" b="1">
                <a:solidFill>
                  <a:schemeClr val="tx2"/>
                </a:solidFill>
                <a:latin typeface="Arial Narrow" panose="020B0606020202030204" pitchFamily="34" charset="0"/>
                <a:ea typeface="隶书" panose="02010509060101010101" pitchFamily="49" charset="-122"/>
              </a:defRPr>
            </a:lvl2pPr>
            <a:lvl3pPr algn="l">
              <a:defRPr sz="4000" b="1">
                <a:solidFill>
                  <a:schemeClr val="tx2"/>
                </a:solidFill>
                <a:latin typeface="Arial Narrow" panose="020B0606020202030204" pitchFamily="34" charset="0"/>
                <a:ea typeface="隶书" panose="02010509060101010101" pitchFamily="49" charset="-122"/>
              </a:defRPr>
            </a:lvl3pPr>
            <a:lvl4pPr algn="l">
              <a:defRPr sz="4000" b="1">
                <a:solidFill>
                  <a:schemeClr val="tx2"/>
                </a:solidFill>
                <a:latin typeface="Arial Narrow" panose="020B0606020202030204" pitchFamily="34" charset="0"/>
                <a:ea typeface="隶书" panose="02010509060101010101" pitchFamily="49" charset="-122"/>
              </a:defRPr>
            </a:lvl4pPr>
            <a:lvl5pPr algn="l">
              <a:defRPr sz="4000" b="1">
                <a:solidFill>
                  <a:schemeClr val="tx2"/>
                </a:solidFill>
                <a:latin typeface="Arial Narrow" panose="020B0606020202030204" pitchFamily="34" charset="0"/>
                <a:ea typeface="隶书" panose="02010509060101010101" pitchFamily="49" charset="-122"/>
              </a:defRPr>
            </a:lvl5pPr>
            <a:lvl6pPr marL="4572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6pPr>
            <a:lvl7pPr marL="9144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7pPr>
            <a:lvl8pPr marL="13716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8pPr>
            <a:lvl9pPr marL="18288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9pPr>
          </a:lstStyle>
          <a:p>
            <a:r>
              <a:rPr kumimoji="1" lang="en-US" altLang="zh-CN" sz="2800" dirty="0">
                <a:solidFill>
                  <a:schemeClr val="accent2"/>
                </a:solidFill>
                <a:latin typeface="Times New Roman" panose="02020603050405020304" pitchFamily="18" charset="0"/>
                <a:ea typeface="楷体_GB2312" pitchFamily="49" charset="-122"/>
              </a:rPr>
              <a:t>6. 4  </a:t>
            </a:r>
            <a:r>
              <a:rPr kumimoji="1" lang="zh-CN" altLang="en-US" sz="2800" dirty="0">
                <a:solidFill>
                  <a:schemeClr val="accent2"/>
                </a:solidFill>
                <a:latin typeface="Times New Roman" panose="02020603050405020304" pitchFamily="18" charset="0"/>
                <a:ea typeface="楷体_GB2312" pitchFamily="49" charset="-122"/>
              </a:rPr>
              <a:t>异步时序逻辑电路的分析</a:t>
            </a:r>
          </a:p>
        </p:txBody>
      </p:sp>
      <p:sp>
        <p:nvSpPr>
          <p:cNvPr id="14" name="Rectangle 3"/>
          <p:cNvSpPr>
            <a:spLocks noChangeArrowheads="1"/>
          </p:cNvSpPr>
          <p:nvPr/>
        </p:nvSpPr>
        <p:spPr bwMode="auto">
          <a:xfrm>
            <a:off x="12334" y="1002235"/>
            <a:ext cx="32625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en-US" altLang="zh-CN"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列出状态转换表</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5" name="Group 25"/>
          <p:cNvGrpSpPr>
            <a:grpSpLocks/>
          </p:cNvGrpSpPr>
          <p:nvPr/>
        </p:nvGrpSpPr>
        <p:grpSpPr bwMode="auto">
          <a:xfrm>
            <a:off x="1223963" y="2724603"/>
            <a:ext cx="6775450" cy="4019550"/>
            <a:chOff x="814" y="1196"/>
            <a:chExt cx="4268" cy="2532"/>
          </a:xfrm>
        </p:grpSpPr>
        <p:graphicFrame>
          <p:nvGraphicFramePr>
            <p:cNvPr id="16" name="Object 26"/>
            <p:cNvGraphicFramePr>
              <a:graphicFrameLocks noChangeAspect="1"/>
            </p:cNvGraphicFramePr>
            <p:nvPr/>
          </p:nvGraphicFramePr>
          <p:xfrm>
            <a:off x="884" y="1220"/>
            <a:ext cx="279" cy="321"/>
          </p:xfrm>
          <a:graphic>
            <a:graphicData uri="http://schemas.openxmlformats.org/presentationml/2006/ole">
              <mc:AlternateContent xmlns:mc="http://schemas.openxmlformats.org/markup-compatibility/2006">
                <mc:Choice xmlns:v="urn:schemas-microsoft-com:vml" Requires="v">
                  <p:oleObj spid="_x0000_s723168" name="公式" r:id="rId3" imgW="215806" imgH="228501" progId="Equation.3">
                    <p:embed/>
                  </p:oleObj>
                </mc:Choice>
                <mc:Fallback>
                  <p:oleObj name="公式" r:id="rId3" imgW="215806"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 y="1220"/>
                          <a:ext cx="279" cy="3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27"/>
            <p:cNvGraphicFramePr>
              <a:graphicFrameLocks noChangeAspect="1"/>
            </p:cNvGraphicFramePr>
            <p:nvPr/>
          </p:nvGraphicFramePr>
          <p:xfrm>
            <a:off x="1352" y="1220"/>
            <a:ext cx="279" cy="321"/>
          </p:xfrm>
          <a:graphic>
            <a:graphicData uri="http://schemas.openxmlformats.org/presentationml/2006/ole">
              <mc:AlternateContent xmlns:mc="http://schemas.openxmlformats.org/markup-compatibility/2006">
                <mc:Choice xmlns:v="urn:schemas-microsoft-com:vml" Requires="v">
                  <p:oleObj spid="_x0000_s723169" name="公式" r:id="rId5" imgW="215806" imgH="228501" progId="Equation.3">
                    <p:embed/>
                  </p:oleObj>
                </mc:Choice>
                <mc:Fallback>
                  <p:oleObj name="公式" r:id="rId5" imgW="215806" imgH="228501"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2" y="1220"/>
                          <a:ext cx="279" cy="3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28"/>
            <p:cNvGraphicFramePr>
              <a:graphicFrameLocks noChangeAspect="1"/>
            </p:cNvGraphicFramePr>
            <p:nvPr/>
          </p:nvGraphicFramePr>
          <p:xfrm>
            <a:off x="1769" y="1220"/>
            <a:ext cx="282" cy="346"/>
          </p:xfrm>
          <a:graphic>
            <a:graphicData uri="http://schemas.openxmlformats.org/presentationml/2006/ole">
              <mc:AlternateContent xmlns:mc="http://schemas.openxmlformats.org/markup-compatibility/2006">
                <mc:Choice xmlns:v="urn:schemas-microsoft-com:vml" Requires="v">
                  <p:oleObj spid="_x0000_s723170" name="公式" r:id="rId7" imgW="215713" imgH="241091" progId="Equation.3">
                    <p:embed/>
                  </p:oleObj>
                </mc:Choice>
                <mc:Fallback>
                  <p:oleObj name="公式" r:id="rId7" imgW="215713" imgH="24109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9" y="1220"/>
                          <a:ext cx="282" cy="3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29"/>
            <p:cNvGraphicFramePr>
              <a:graphicFrameLocks noChangeAspect="1"/>
            </p:cNvGraphicFramePr>
            <p:nvPr/>
          </p:nvGraphicFramePr>
          <p:xfrm>
            <a:off x="3653" y="1196"/>
            <a:ext cx="408" cy="333"/>
          </p:xfrm>
          <a:graphic>
            <a:graphicData uri="http://schemas.openxmlformats.org/presentationml/2006/ole">
              <mc:AlternateContent xmlns:mc="http://schemas.openxmlformats.org/markup-compatibility/2006">
                <mc:Choice xmlns:v="urn:schemas-microsoft-com:vml" Requires="v">
                  <p:oleObj spid="_x0000_s723171" name="公式" r:id="rId9" imgW="304668" imgH="228501" progId="Equation.3">
                    <p:embed/>
                  </p:oleObj>
                </mc:Choice>
                <mc:Fallback>
                  <p:oleObj name="公式" r:id="rId9" imgW="304668" imgH="228501"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3" y="1196"/>
                          <a:ext cx="408" cy="3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30"/>
            <p:cNvGraphicFramePr>
              <a:graphicFrameLocks noChangeAspect="1"/>
            </p:cNvGraphicFramePr>
            <p:nvPr/>
          </p:nvGraphicFramePr>
          <p:xfrm>
            <a:off x="4152" y="1220"/>
            <a:ext cx="408" cy="333"/>
          </p:xfrm>
          <a:graphic>
            <a:graphicData uri="http://schemas.openxmlformats.org/presentationml/2006/ole">
              <mc:AlternateContent xmlns:mc="http://schemas.openxmlformats.org/markup-compatibility/2006">
                <mc:Choice xmlns:v="urn:schemas-microsoft-com:vml" Requires="v">
                  <p:oleObj spid="_x0000_s723172" name="公式" r:id="rId11" imgW="304668" imgH="228501" progId="Equation.3">
                    <p:embed/>
                  </p:oleObj>
                </mc:Choice>
                <mc:Fallback>
                  <p:oleObj name="公式" r:id="rId11" imgW="304668" imgH="228501"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52" y="1220"/>
                          <a:ext cx="408" cy="3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31"/>
            <p:cNvGraphicFramePr>
              <a:graphicFrameLocks noChangeAspect="1"/>
            </p:cNvGraphicFramePr>
            <p:nvPr/>
          </p:nvGraphicFramePr>
          <p:xfrm>
            <a:off x="4628" y="1220"/>
            <a:ext cx="386" cy="332"/>
          </p:xfrm>
          <a:graphic>
            <a:graphicData uri="http://schemas.openxmlformats.org/presentationml/2006/ole">
              <mc:AlternateContent xmlns:mc="http://schemas.openxmlformats.org/markup-compatibility/2006">
                <mc:Choice xmlns:v="urn:schemas-microsoft-com:vml" Requires="v">
                  <p:oleObj spid="_x0000_s723173" name="公式" r:id="rId13" imgW="304668" imgH="241195" progId="Equation.3">
                    <p:embed/>
                  </p:oleObj>
                </mc:Choice>
                <mc:Fallback>
                  <p:oleObj name="公式" r:id="rId13" imgW="304668" imgH="241195"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28" y="1220"/>
                          <a:ext cx="386" cy="3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Rectangle 32"/>
            <p:cNvSpPr>
              <a:spLocks noChangeArrowheads="1"/>
            </p:cNvSpPr>
            <p:nvPr/>
          </p:nvSpPr>
          <p:spPr bwMode="auto">
            <a:xfrm>
              <a:off x="4590" y="2100"/>
              <a:ext cx="492"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23" name="Rectangle 33"/>
            <p:cNvSpPr>
              <a:spLocks noChangeArrowheads="1"/>
            </p:cNvSpPr>
            <p:nvPr/>
          </p:nvSpPr>
          <p:spPr bwMode="auto">
            <a:xfrm>
              <a:off x="4101" y="2100"/>
              <a:ext cx="489"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24" name="Rectangle 34"/>
            <p:cNvSpPr>
              <a:spLocks noChangeArrowheads="1"/>
            </p:cNvSpPr>
            <p:nvPr/>
          </p:nvSpPr>
          <p:spPr bwMode="auto">
            <a:xfrm>
              <a:off x="3582" y="2100"/>
              <a:ext cx="519"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25" name="Rectangle 35"/>
            <p:cNvSpPr>
              <a:spLocks noChangeArrowheads="1"/>
            </p:cNvSpPr>
            <p:nvPr/>
          </p:nvSpPr>
          <p:spPr bwMode="auto">
            <a:xfrm>
              <a:off x="3092" y="2100"/>
              <a:ext cx="490"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26" name="Rectangle 36"/>
            <p:cNvSpPr>
              <a:spLocks noChangeArrowheads="1"/>
            </p:cNvSpPr>
            <p:nvPr/>
          </p:nvSpPr>
          <p:spPr bwMode="auto">
            <a:xfrm>
              <a:off x="2647" y="2100"/>
              <a:ext cx="445"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27" name="Rectangle 37"/>
            <p:cNvSpPr>
              <a:spLocks noChangeArrowheads="1"/>
            </p:cNvSpPr>
            <p:nvPr/>
          </p:nvSpPr>
          <p:spPr bwMode="auto">
            <a:xfrm>
              <a:off x="2162" y="2100"/>
              <a:ext cx="485"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grpSp>
          <p:nvGrpSpPr>
            <p:cNvPr id="28" name="Group 38"/>
            <p:cNvGrpSpPr>
              <a:grpSpLocks/>
            </p:cNvGrpSpPr>
            <p:nvPr/>
          </p:nvGrpSpPr>
          <p:grpSpPr bwMode="auto">
            <a:xfrm>
              <a:off x="816" y="2100"/>
              <a:ext cx="1346" cy="272"/>
              <a:chOff x="930" y="2650"/>
              <a:chExt cx="1345" cy="249"/>
            </a:xfrm>
          </p:grpSpPr>
          <p:sp>
            <p:nvSpPr>
              <p:cNvPr id="127" name="Rectangle 39"/>
              <p:cNvSpPr>
                <a:spLocks noChangeArrowheads="1"/>
              </p:cNvSpPr>
              <p:nvPr/>
            </p:nvSpPr>
            <p:spPr bwMode="auto">
              <a:xfrm>
                <a:off x="1790" y="2650"/>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128" name="Rectangle 40"/>
              <p:cNvSpPr>
                <a:spLocks noChangeArrowheads="1"/>
              </p:cNvSpPr>
              <p:nvPr/>
            </p:nvSpPr>
            <p:spPr bwMode="auto">
              <a:xfrm>
                <a:off x="1383" y="2650"/>
                <a:ext cx="4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129" name="Rectangle 41"/>
              <p:cNvSpPr>
                <a:spLocks noChangeArrowheads="1"/>
              </p:cNvSpPr>
              <p:nvPr/>
            </p:nvSpPr>
            <p:spPr bwMode="auto">
              <a:xfrm>
                <a:off x="930" y="2650"/>
                <a:ext cx="45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grpSp>
        <p:sp>
          <p:nvSpPr>
            <p:cNvPr id="29" name="Rectangle 42"/>
            <p:cNvSpPr>
              <a:spLocks noChangeArrowheads="1"/>
            </p:cNvSpPr>
            <p:nvPr/>
          </p:nvSpPr>
          <p:spPr bwMode="auto">
            <a:xfrm>
              <a:off x="4590" y="1829"/>
              <a:ext cx="492"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30" name="Rectangle 43"/>
            <p:cNvSpPr>
              <a:spLocks noChangeArrowheads="1"/>
            </p:cNvSpPr>
            <p:nvPr/>
          </p:nvSpPr>
          <p:spPr bwMode="auto">
            <a:xfrm>
              <a:off x="4101" y="1829"/>
              <a:ext cx="489"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31" name="Rectangle 44"/>
            <p:cNvSpPr>
              <a:spLocks noChangeArrowheads="1"/>
            </p:cNvSpPr>
            <p:nvPr/>
          </p:nvSpPr>
          <p:spPr bwMode="auto">
            <a:xfrm>
              <a:off x="3582" y="1829"/>
              <a:ext cx="519"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32" name="Rectangle 45"/>
            <p:cNvSpPr>
              <a:spLocks noChangeArrowheads="1"/>
            </p:cNvSpPr>
            <p:nvPr/>
          </p:nvSpPr>
          <p:spPr bwMode="auto">
            <a:xfrm>
              <a:off x="3092" y="1829"/>
              <a:ext cx="490"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33" name="Rectangle 46"/>
            <p:cNvSpPr>
              <a:spLocks noChangeArrowheads="1"/>
            </p:cNvSpPr>
            <p:nvPr/>
          </p:nvSpPr>
          <p:spPr bwMode="auto">
            <a:xfrm>
              <a:off x="2647" y="1829"/>
              <a:ext cx="445"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34" name="Rectangle 47"/>
            <p:cNvSpPr>
              <a:spLocks noChangeArrowheads="1"/>
            </p:cNvSpPr>
            <p:nvPr/>
          </p:nvSpPr>
          <p:spPr bwMode="auto">
            <a:xfrm>
              <a:off x="2162" y="1829"/>
              <a:ext cx="485"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grpSp>
          <p:nvGrpSpPr>
            <p:cNvPr id="35" name="Group 48"/>
            <p:cNvGrpSpPr>
              <a:grpSpLocks/>
            </p:cNvGrpSpPr>
            <p:nvPr/>
          </p:nvGrpSpPr>
          <p:grpSpPr bwMode="auto">
            <a:xfrm>
              <a:off x="816" y="1829"/>
              <a:ext cx="1346" cy="271"/>
              <a:chOff x="930" y="2401"/>
              <a:chExt cx="1345" cy="249"/>
            </a:xfrm>
          </p:grpSpPr>
          <p:sp>
            <p:nvSpPr>
              <p:cNvPr id="124" name="Rectangle 49"/>
              <p:cNvSpPr>
                <a:spLocks noChangeArrowheads="1"/>
              </p:cNvSpPr>
              <p:nvPr/>
            </p:nvSpPr>
            <p:spPr bwMode="auto">
              <a:xfrm>
                <a:off x="1790" y="2401"/>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125" name="Rectangle 50"/>
              <p:cNvSpPr>
                <a:spLocks noChangeArrowheads="1"/>
              </p:cNvSpPr>
              <p:nvPr/>
            </p:nvSpPr>
            <p:spPr bwMode="auto">
              <a:xfrm>
                <a:off x="1383" y="2401"/>
                <a:ext cx="4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126" name="Rectangle 51"/>
              <p:cNvSpPr>
                <a:spLocks noChangeArrowheads="1"/>
              </p:cNvSpPr>
              <p:nvPr/>
            </p:nvSpPr>
            <p:spPr bwMode="auto">
              <a:xfrm>
                <a:off x="930" y="2401"/>
                <a:ext cx="45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grpSp>
        <p:sp>
          <p:nvSpPr>
            <p:cNvPr id="36" name="Rectangle 52"/>
            <p:cNvSpPr>
              <a:spLocks noChangeArrowheads="1"/>
            </p:cNvSpPr>
            <p:nvPr/>
          </p:nvSpPr>
          <p:spPr bwMode="auto">
            <a:xfrm>
              <a:off x="4590" y="1558"/>
              <a:ext cx="492"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37" name="Rectangle 53"/>
            <p:cNvSpPr>
              <a:spLocks noChangeArrowheads="1"/>
            </p:cNvSpPr>
            <p:nvPr/>
          </p:nvSpPr>
          <p:spPr bwMode="auto">
            <a:xfrm>
              <a:off x="4101" y="1558"/>
              <a:ext cx="489"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38" name="Rectangle 54"/>
            <p:cNvSpPr>
              <a:spLocks noChangeArrowheads="1"/>
            </p:cNvSpPr>
            <p:nvPr/>
          </p:nvSpPr>
          <p:spPr bwMode="auto">
            <a:xfrm>
              <a:off x="3582" y="1558"/>
              <a:ext cx="519"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39" name="Rectangle 55"/>
            <p:cNvSpPr>
              <a:spLocks noChangeArrowheads="1"/>
            </p:cNvSpPr>
            <p:nvPr/>
          </p:nvSpPr>
          <p:spPr bwMode="auto">
            <a:xfrm>
              <a:off x="3092" y="1558"/>
              <a:ext cx="490"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40" name="Rectangle 56"/>
            <p:cNvSpPr>
              <a:spLocks noChangeArrowheads="1"/>
            </p:cNvSpPr>
            <p:nvPr/>
          </p:nvSpPr>
          <p:spPr bwMode="auto">
            <a:xfrm>
              <a:off x="2647" y="1558"/>
              <a:ext cx="445"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41" name="Rectangle 57"/>
            <p:cNvSpPr>
              <a:spLocks noChangeArrowheads="1"/>
            </p:cNvSpPr>
            <p:nvPr/>
          </p:nvSpPr>
          <p:spPr bwMode="auto">
            <a:xfrm>
              <a:off x="2162" y="1558"/>
              <a:ext cx="485"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grpSp>
          <p:nvGrpSpPr>
            <p:cNvPr id="42" name="Group 58"/>
            <p:cNvGrpSpPr>
              <a:grpSpLocks/>
            </p:cNvGrpSpPr>
            <p:nvPr/>
          </p:nvGrpSpPr>
          <p:grpSpPr bwMode="auto">
            <a:xfrm>
              <a:off x="816" y="1558"/>
              <a:ext cx="1346" cy="271"/>
              <a:chOff x="930" y="2152"/>
              <a:chExt cx="1345" cy="249"/>
            </a:xfrm>
          </p:grpSpPr>
          <p:sp>
            <p:nvSpPr>
              <p:cNvPr id="121" name="Rectangle 59"/>
              <p:cNvSpPr>
                <a:spLocks noChangeArrowheads="1"/>
              </p:cNvSpPr>
              <p:nvPr/>
            </p:nvSpPr>
            <p:spPr bwMode="auto">
              <a:xfrm>
                <a:off x="1790" y="2152"/>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122" name="Rectangle 60"/>
              <p:cNvSpPr>
                <a:spLocks noChangeArrowheads="1"/>
              </p:cNvSpPr>
              <p:nvPr/>
            </p:nvSpPr>
            <p:spPr bwMode="auto">
              <a:xfrm>
                <a:off x="1383" y="2152"/>
                <a:ext cx="4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123" name="Rectangle 61"/>
              <p:cNvSpPr>
                <a:spLocks noChangeArrowheads="1"/>
              </p:cNvSpPr>
              <p:nvPr/>
            </p:nvSpPr>
            <p:spPr bwMode="auto">
              <a:xfrm>
                <a:off x="930" y="2152"/>
                <a:ext cx="45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grpSp>
        <p:sp>
          <p:nvSpPr>
            <p:cNvPr id="43" name="Rectangle 62"/>
            <p:cNvSpPr>
              <a:spLocks noChangeArrowheads="1"/>
            </p:cNvSpPr>
            <p:nvPr/>
          </p:nvSpPr>
          <p:spPr bwMode="auto">
            <a:xfrm>
              <a:off x="4590" y="1245"/>
              <a:ext cx="492"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9pPr>
            </a:lstStyle>
            <a:p>
              <a:pPr>
                <a:buFont typeface="Wingdings" panose="05000000000000000000" pitchFamily="2" charset="2"/>
                <a:buNone/>
              </a:pPr>
              <a:endParaRPr lang="en-GB" altLang="zh-CN" sz="2000" b="0"/>
            </a:p>
          </p:txBody>
        </p:sp>
        <p:sp>
          <p:nvSpPr>
            <p:cNvPr id="44" name="Rectangle 63"/>
            <p:cNvSpPr>
              <a:spLocks noChangeArrowheads="1"/>
            </p:cNvSpPr>
            <p:nvPr/>
          </p:nvSpPr>
          <p:spPr bwMode="auto">
            <a:xfrm>
              <a:off x="4101" y="1245"/>
              <a:ext cx="489"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9pPr>
            </a:lstStyle>
            <a:p>
              <a:pPr>
                <a:buFont typeface="Wingdings" panose="05000000000000000000" pitchFamily="2" charset="2"/>
                <a:buNone/>
              </a:pPr>
              <a:endParaRPr lang="en-GB" altLang="zh-CN" sz="2000" b="0"/>
            </a:p>
          </p:txBody>
        </p:sp>
        <p:sp>
          <p:nvSpPr>
            <p:cNvPr id="45" name="Rectangle 64"/>
            <p:cNvSpPr>
              <a:spLocks noChangeArrowheads="1"/>
            </p:cNvSpPr>
            <p:nvPr/>
          </p:nvSpPr>
          <p:spPr bwMode="auto">
            <a:xfrm>
              <a:off x="3582" y="1245"/>
              <a:ext cx="519"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9pPr>
            </a:lstStyle>
            <a:p>
              <a:pPr>
                <a:buFont typeface="Wingdings" panose="05000000000000000000" pitchFamily="2" charset="2"/>
                <a:buNone/>
              </a:pPr>
              <a:endParaRPr lang="en-GB" altLang="zh-CN" sz="2000" b="0"/>
            </a:p>
          </p:txBody>
        </p:sp>
        <p:sp>
          <p:nvSpPr>
            <p:cNvPr id="46" name="Rectangle 65"/>
            <p:cNvSpPr>
              <a:spLocks noChangeArrowheads="1"/>
            </p:cNvSpPr>
            <p:nvPr/>
          </p:nvSpPr>
          <p:spPr bwMode="auto">
            <a:xfrm>
              <a:off x="3092" y="1245"/>
              <a:ext cx="490"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400" i="1">
                  <a:latin typeface="Times New Roman" panose="02020603050405020304" pitchFamily="18" charset="0"/>
                  <a:cs typeface="Times New Roman" panose="02020603050405020304" pitchFamily="18" charset="0"/>
                </a:rPr>
                <a:t>cp</a:t>
              </a:r>
              <a:r>
                <a:rPr lang="en-US" altLang="zh-CN" sz="2400" baseline="-30000">
                  <a:latin typeface="Times New Roman" panose="02020603050405020304" pitchFamily="18" charset="0"/>
                  <a:cs typeface="Times New Roman" panose="02020603050405020304" pitchFamily="18" charset="0"/>
                </a:rPr>
                <a:t>0</a:t>
              </a:r>
              <a:endParaRPr lang="en-US" altLang="zh-CN" sz="2400">
                <a:latin typeface="Arial" panose="020B0604020202020204" pitchFamily="34" charset="0"/>
              </a:endParaRPr>
            </a:p>
          </p:txBody>
        </p:sp>
        <p:sp>
          <p:nvSpPr>
            <p:cNvPr id="47" name="Rectangle 66"/>
            <p:cNvSpPr>
              <a:spLocks noChangeArrowheads="1"/>
            </p:cNvSpPr>
            <p:nvPr/>
          </p:nvSpPr>
          <p:spPr bwMode="auto">
            <a:xfrm>
              <a:off x="2647" y="1245"/>
              <a:ext cx="445"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400" i="1">
                  <a:latin typeface="Times New Roman" panose="02020603050405020304" pitchFamily="18" charset="0"/>
                  <a:cs typeface="Times New Roman" panose="02020603050405020304" pitchFamily="18" charset="0"/>
                </a:rPr>
                <a:t>cp</a:t>
              </a:r>
              <a:r>
                <a:rPr lang="en-US" altLang="zh-CN" sz="2400" baseline="-30000">
                  <a:latin typeface="Times New Roman" panose="02020603050405020304" pitchFamily="18" charset="0"/>
                  <a:cs typeface="Times New Roman" panose="02020603050405020304" pitchFamily="18" charset="0"/>
                </a:rPr>
                <a:t>1</a:t>
              </a:r>
              <a:endParaRPr lang="en-US" altLang="zh-CN" sz="2400">
                <a:latin typeface="Arial" panose="020B0604020202020204" pitchFamily="34" charset="0"/>
              </a:endParaRPr>
            </a:p>
          </p:txBody>
        </p:sp>
        <p:sp>
          <p:nvSpPr>
            <p:cNvPr id="48" name="Rectangle 67"/>
            <p:cNvSpPr>
              <a:spLocks noChangeArrowheads="1"/>
            </p:cNvSpPr>
            <p:nvPr/>
          </p:nvSpPr>
          <p:spPr bwMode="auto">
            <a:xfrm>
              <a:off x="2162" y="1245"/>
              <a:ext cx="485"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400" i="1">
                  <a:latin typeface="Times New Roman" panose="02020603050405020304" pitchFamily="18" charset="0"/>
                  <a:cs typeface="Times New Roman" panose="02020603050405020304" pitchFamily="18" charset="0"/>
                </a:rPr>
                <a:t>cp</a:t>
              </a:r>
              <a:r>
                <a:rPr lang="en-US" altLang="zh-CN" sz="2400" baseline="-30000">
                  <a:latin typeface="Times New Roman" panose="02020603050405020304" pitchFamily="18" charset="0"/>
                  <a:cs typeface="Times New Roman" panose="02020603050405020304" pitchFamily="18" charset="0"/>
                </a:rPr>
                <a:t>2</a:t>
              </a:r>
              <a:endParaRPr lang="en-US" altLang="zh-CN" sz="2400">
                <a:latin typeface="Arial" panose="020B0604020202020204" pitchFamily="34" charset="0"/>
              </a:endParaRPr>
            </a:p>
          </p:txBody>
        </p:sp>
        <p:sp>
          <p:nvSpPr>
            <p:cNvPr id="49" name="Rectangle 68"/>
            <p:cNvSpPr>
              <a:spLocks noChangeArrowheads="1"/>
            </p:cNvSpPr>
            <p:nvPr/>
          </p:nvSpPr>
          <p:spPr bwMode="auto">
            <a:xfrm>
              <a:off x="1677" y="1245"/>
              <a:ext cx="485"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9pPr>
            </a:lstStyle>
            <a:p>
              <a:pPr>
                <a:buFont typeface="Wingdings" panose="05000000000000000000" pitchFamily="2" charset="2"/>
                <a:buNone/>
              </a:pPr>
              <a:endParaRPr lang="en-GB" altLang="zh-CN" sz="2000" b="0"/>
            </a:p>
          </p:txBody>
        </p:sp>
        <p:sp>
          <p:nvSpPr>
            <p:cNvPr id="50" name="Rectangle 69"/>
            <p:cNvSpPr>
              <a:spLocks noChangeArrowheads="1"/>
            </p:cNvSpPr>
            <p:nvPr/>
          </p:nvSpPr>
          <p:spPr bwMode="auto">
            <a:xfrm>
              <a:off x="1269" y="1245"/>
              <a:ext cx="408"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9pPr>
            </a:lstStyle>
            <a:p>
              <a:pPr>
                <a:buFont typeface="Wingdings" panose="05000000000000000000" pitchFamily="2" charset="2"/>
                <a:buNone/>
              </a:pPr>
              <a:endParaRPr lang="en-GB" altLang="zh-CN" sz="2000" b="0"/>
            </a:p>
          </p:txBody>
        </p:sp>
        <p:sp>
          <p:nvSpPr>
            <p:cNvPr id="51" name="Rectangle 70"/>
            <p:cNvSpPr>
              <a:spLocks noChangeArrowheads="1"/>
            </p:cNvSpPr>
            <p:nvPr/>
          </p:nvSpPr>
          <p:spPr bwMode="auto">
            <a:xfrm>
              <a:off x="816" y="1245"/>
              <a:ext cx="453"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9pPr>
            </a:lstStyle>
            <a:p>
              <a:pPr>
                <a:buFont typeface="Wingdings" panose="05000000000000000000" pitchFamily="2" charset="2"/>
                <a:buNone/>
              </a:pPr>
              <a:endParaRPr lang="en-GB" altLang="zh-CN" sz="2000" b="0"/>
            </a:p>
          </p:txBody>
        </p:sp>
        <p:sp>
          <p:nvSpPr>
            <p:cNvPr id="52" name="Line 71"/>
            <p:cNvSpPr>
              <a:spLocks noChangeShapeType="1"/>
            </p:cNvSpPr>
            <p:nvPr/>
          </p:nvSpPr>
          <p:spPr bwMode="auto">
            <a:xfrm>
              <a:off x="814" y="1253"/>
              <a:ext cx="4266"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 name="Line 72"/>
            <p:cNvSpPr>
              <a:spLocks noChangeShapeType="1"/>
            </p:cNvSpPr>
            <p:nvPr/>
          </p:nvSpPr>
          <p:spPr bwMode="auto">
            <a:xfrm>
              <a:off x="816" y="1245"/>
              <a:ext cx="0" cy="2483"/>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Line 73"/>
            <p:cNvSpPr>
              <a:spLocks noChangeShapeType="1"/>
            </p:cNvSpPr>
            <p:nvPr/>
          </p:nvSpPr>
          <p:spPr bwMode="auto">
            <a:xfrm>
              <a:off x="5082" y="1245"/>
              <a:ext cx="0" cy="2483"/>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Line 74"/>
            <p:cNvSpPr>
              <a:spLocks noChangeShapeType="1"/>
            </p:cNvSpPr>
            <p:nvPr/>
          </p:nvSpPr>
          <p:spPr bwMode="auto">
            <a:xfrm>
              <a:off x="816" y="1558"/>
              <a:ext cx="4266"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 name="Line 75"/>
            <p:cNvSpPr>
              <a:spLocks noChangeShapeType="1"/>
            </p:cNvSpPr>
            <p:nvPr/>
          </p:nvSpPr>
          <p:spPr bwMode="auto">
            <a:xfrm>
              <a:off x="1269" y="1245"/>
              <a:ext cx="0" cy="2483"/>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 name="Line 76"/>
            <p:cNvSpPr>
              <a:spLocks noChangeShapeType="1"/>
            </p:cNvSpPr>
            <p:nvPr/>
          </p:nvSpPr>
          <p:spPr bwMode="auto">
            <a:xfrm>
              <a:off x="1677" y="1245"/>
              <a:ext cx="0" cy="2483"/>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 name="Line 77"/>
            <p:cNvSpPr>
              <a:spLocks noChangeShapeType="1"/>
            </p:cNvSpPr>
            <p:nvPr/>
          </p:nvSpPr>
          <p:spPr bwMode="auto">
            <a:xfrm>
              <a:off x="2162" y="1245"/>
              <a:ext cx="0" cy="2483"/>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 name="Line 78"/>
            <p:cNvSpPr>
              <a:spLocks noChangeShapeType="1"/>
            </p:cNvSpPr>
            <p:nvPr/>
          </p:nvSpPr>
          <p:spPr bwMode="auto">
            <a:xfrm>
              <a:off x="2647" y="1245"/>
              <a:ext cx="0" cy="2483"/>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 name="Line 79"/>
            <p:cNvSpPr>
              <a:spLocks noChangeShapeType="1"/>
            </p:cNvSpPr>
            <p:nvPr/>
          </p:nvSpPr>
          <p:spPr bwMode="auto">
            <a:xfrm>
              <a:off x="3092" y="1245"/>
              <a:ext cx="0" cy="2483"/>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 name="Line 80"/>
            <p:cNvSpPr>
              <a:spLocks noChangeShapeType="1"/>
            </p:cNvSpPr>
            <p:nvPr/>
          </p:nvSpPr>
          <p:spPr bwMode="auto">
            <a:xfrm>
              <a:off x="3582" y="1245"/>
              <a:ext cx="0" cy="2483"/>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 name="Line 81"/>
            <p:cNvSpPr>
              <a:spLocks noChangeShapeType="1"/>
            </p:cNvSpPr>
            <p:nvPr/>
          </p:nvSpPr>
          <p:spPr bwMode="auto">
            <a:xfrm>
              <a:off x="4101" y="1245"/>
              <a:ext cx="0" cy="2483"/>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 name="Line 82"/>
            <p:cNvSpPr>
              <a:spLocks noChangeShapeType="1"/>
            </p:cNvSpPr>
            <p:nvPr/>
          </p:nvSpPr>
          <p:spPr bwMode="auto">
            <a:xfrm>
              <a:off x="4590" y="1245"/>
              <a:ext cx="0" cy="2483"/>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 name="Line 83"/>
            <p:cNvSpPr>
              <a:spLocks noChangeShapeType="1"/>
            </p:cNvSpPr>
            <p:nvPr/>
          </p:nvSpPr>
          <p:spPr bwMode="auto">
            <a:xfrm>
              <a:off x="816" y="1829"/>
              <a:ext cx="4266"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 name="Line 84"/>
            <p:cNvSpPr>
              <a:spLocks noChangeShapeType="1"/>
            </p:cNvSpPr>
            <p:nvPr/>
          </p:nvSpPr>
          <p:spPr bwMode="auto">
            <a:xfrm>
              <a:off x="816" y="2100"/>
              <a:ext cx="4266"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66" name="Group 85"/>
            <p:cNvGrpSpPr>
              <a:grpSpLocks/>
            </p:cNvGrpSpPr>
            <p:nvPr/>
          </p:nvGrpSpPr>
          <p:grpSpPr bwMode="auto">
            <a:xfrm>
              <a:off x="816" y="2372"/>
              <a:ext cx="4266" cy="1356"/>
              <a:chOff x="930" y="2899"/>
              <a:chExt cx="4263" cy="1245"/>
            </a:xfrm>
          </p:grpSpPr>
          <p:sp>
            <p:nvSpPr>
              <p:cNvPr id="70" name="Rectangle 86"/>
              <p:cNvSpPr>
                <a:spLocks noChangeArrowheads="1"/>
              </p:cNvSpPr>
              <p:nvPr/>
            </p:nvSpPr>
            <p:spPr bwMode="auto">
              <a:xfrm>
                <a:off x="4702" y="3895"/>
                <a:ext cx="49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71" name="Rectangle 87"/>
              <p:cNvSpPr>
                <a:spLocks noChangeArrowheads="1"/>
              </p:cNvSpPr>
              <p:nvPr/>
            </p:nvSpPr>
            <p:spPr bwMode="auto">
              <a:xfrm>
                <a:off x="4213" y="3895"/>
                <a:ext cx="48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72" name="Rectangle 88"/>
              <p:cNvSpPr>
                <a:spLocks noChangeArrowheads="1"/>
              </p:cNvSpPr>
              <p:nvPr/>
            </p:nvSpPr>
            <p:spPr bwMode="auto">
              <a:xfrm>
                <a:off x="3694" y="3895"/>
                <a:ext cx="51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73" name="Rectangle 89"/>
              <p:cNvSpPr>
                <a:spLocks noChangeArrowheads="1"/>
              </p:cNvSpPr>
              <p:nvPr/>
            </p:nvSpPr>
            <p:spPr bwMode="auto">
              <a:xfrm>
                <a:off x="3205" y="3895"/>
                <a:ext cx="48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74" name="Rectangle 90"/>
              <p:cNvSpPr>
                <a:spLocks noChangeArrowheads="1"/>
              </p:cNvSpPr>
              <p:nvPr/>
            </p:nvSpPr>
            <p:spPr bwMode="auto">
              <a:xfrm>
                <a:off x="2760" y="3895"/>
                <a:ext cx="44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75" name="Rectangle 91"/>
              <p:cNvSpPr>
                <a:spLocks noChangeArrowheads="1"/>
              </p:cNvSpPr>
              <p:nvPr/>
            </p:nvSpPr>
            <p:spPr bwMode="auto">
              <a:xfrm>
                <a:off x="2275" y="3895"/>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76" name="Rectangle 92"/>
              <p:cNvSpPr>
                <a:spLocks noChangeArrowheads="1"/>
              </p:cNvSpPr>
              <p:nvPr/>
            </p:nvSpPr>
            <p:spPr bwMode="auto">
              <a:xfrm>
                <a:off x="1790" y="3895"/>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77" name="Rectangle 93"/>
              <p:cNvSpPr>
                <a:spLocks noChangeArrowheads="1"/>
              </p:cNvSpPr>
              <p:nvPr/>
            </p:nvSpPr>
            <p:spPr bwMode="auto">
              <a:xfrm>
                <a:off x="1383" y="3895"/>
                <a:ext cx="4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78" name="Rectangle 94"/>
              <p:cNvSpPr>
                <a:spLocks noChangeArrowheads="1"/>
              </p:cNvSpPr>
              <p:nvPr/>
            </p:nvSpPr>
            <p:spPr bwMode="auto">
              <a:xfrm>
                <a:off x="930" y="3895"/>
                <a:ext cx="45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79" name="Rectangle 95"/>
              <p:cNvSpPr>
                <a:spLocks noChangeArrowheads="1"/>
              </p:cNvSpPr>
              <p:nvPr/>
            </p:nvSpPr>
            <p:spPr bwMode="auto">
              <a:xfrm>
                <a:off x="4702" y="3646"/>
                <a:ext cx="49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80" name="Rectangle 96"/>
              <p:cNvSpPr>
                <a:spLocks noChangeArrowheads="1"/>
              </p:cNvSpPr>
              <p:nvPr/>
            </p:nvSpPr>
            <p:spPr bwMode="auto">
              <a:xfrm>
                <a:off x="4213" y="3646"/>
                <a:ext cx="48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81" name="Rectangle 97"/>
              <p:cNvSpPr>
                <a:spLocks noChangeArrowheads="1"/>
              </p:cNvSpPr>
              <p:nvPr/>
            </p:nvSpPr>
            <p:spPr bwMode="auto">
              <a:xfrm>
                <a:off x="3694" y="3646"/>
                <a:ext cx="51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82" name="Rectangle 98"/>
              <p:cNvSpPr>
                <a:spLocks noChangeArrowheads="1"/>
              </p:cNvSpPr>
              <p:nvPr/>
            </p:nvSpPr>
            <p:spPr bwMode="auto">
              <a:xfrm>
                <a:off x="3205" y="3646"/>
                <a:ext cx="48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83" name="Rectangle 99"/>
              <p:cNvSpPr>
                <a:spLocks noChangeArrowheads="1"/>
              </p:cNvSpPr>
              <p:nvPr/>
            </p:nvSpPr>
            <p:spPr bwMode="auto">
              <a:xfrm>
                <a:off x="2760" y="3646"/>
                <a:ext cx="44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84" name="Rectangle 100"/>
              <p:cNvSpPr>
                <a:spLocks noChangeArrowheads="1"/>
              </p:cNvSpPr>
              <p:nvPr/>
            </p:nvSpPr>
            <p:spPr bwMode="auto">
              <a:xfrm>
                <a:off x="2275" y="3646"/>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85" name="Rectangle 101"/>
              <p:cNvSpPr>
                <a:spLocks noChangeArrowheads="1"/>
              </p:cNvSpPr>
              <p:nvPr/>
            </p:nvSpPr>
            <p:spPr bwMode="auto">
              <a:xfrm>
                <a:off x="1790" y="3646"/>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86" name="Rectangle 102"/>
              <p:cNvSpPr>
                <a:spLocks noChangeArrowheads="1"/>
              </p:cNvSpPr>
              <p:nvPr/>
            </p:nvSpPr>
            <p:spPr bwMode="auto">
              <a:xfrm>
                <a:off x="1383" y="3646"/>
                <a:ext cx="4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87" name="Rectangle 103"/>
              <p:cNvSpPr>
                <a:spLocks noChangeArrowheads="1"/>
              </p:cNvSpPr>
              <p:nvPr/>
            </p:nvSpPr>
            <p:spPr bwMode="auto">
              <a:xfrm>
                <a:off x="930" y="3646"/>
                <a:ext cx="45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88" name="Rectangle 104"/>
              <p:cNvSpPr>
                <a:spLocks noChangeArrowheads="1"/>
              </p:cNvSpPr>
              <p:nvPr/>
            </p:nvSpPr>
            <p:spPr bwMode="auto">
              <a:xfrm>
                <a:off x="4702" y="3397"/>
                <a:ext cx="49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89" name="Rectangle 105"/>
              <p:cNvSpPr>
                <a:spLocks noChangeArrowheads="1"/>
              </p:cNvSpPr>
              <p:nvPr/>
            </p:nvSpPr>
            <p:spPr bwMode="auto">
              <a:xfrm>
                <a:off x="4213" y="3397"/>
                <a:ext cx="48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90" name="Rectangle 106"/>
              <p:cNvSpPr>
                <a:spLocks noChangeArrowheads="1"/>
              </p:cNvSpPr>
              <p:nvPr/>
            </p:nvSpPr>
            <p:spPr bwMode="auto">
              <a:xfrm>
                <a:off x="3694" y="3397"/>
                <a:ext cx="51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91" name="Rectangle 107"/>
              <p:cNvSpPr>
                <a:spLocks noChangeArrowheads="1"/>
              </p:cNvSpPr>
              <p:nvPr/>
            </p:nvSpPr>
            <p:spPr bwMode="auto">
              <a:xfrm>
                <a:off x="3205" y="3397"/>
                <a:ext cx="48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92" name="Rectangle 108"/>
              <p:cNvSpPr>
                <a:spLocks noChangeArrowheads="1"/>
              </p:cNvSpPr>
              <p:nvPr/>
            </p:nvSpPr>
            <p:spPr bwMode="auto">
              <a:xfrm>
                <a:off x="2760" y="3397"/>
                <a:ext cx="44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93" name="Rectangle 109"/>
              <p:cNvSpPr>
                <a:spLocks noChangeArrowheads="1"/>
              </p:cNvSpPr>
              <p:nvPr/>
            </p:nvSpPr>
            <p:spPr bwMode="auto">
              <a:xfrm>
                <a:off x="2275" y="3397"/>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94" name="Rectangle 110"/>
              <p:cNvSpPr>
                <a:spLocks noChangeArrowheads="1"/>
              </p:cNvSpPr>
              <p:nvPr/>
            </p:nvSpPr>
            <p:spPr bwMode="auto">
              <a:xfrm>
                <a:off x="1790" y="3397"/>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95" name="Rectangle 111"/>
              <p:cNvSpPr>
                <a:spLocks noChangeArrowheads="1"/>
              </p:cNvSpPr>
              <p:nvPr/>
            </p:nvSpPr>
            <p:spPr bwMode="auto">
              <a:xfrm>
                <a:off x="1383" y="3397"/>
                <a:ext cx="4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96" name="Rectangle 112"/>
              <p:cNvSpPr>
                <a:spLocks noChangeArrowheads="1"/>
              </p:cNvSpPr>
              <p:nvPr/>
            </p:nvSpPr>
            <p:spPr bwMode="auto">
              <a:xfrm>
                <a:off x="930" y="3397"/>
                <a:ext cx="45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97" name="Rectangle 113"/>
              <p:cNvSpPr>
                <a:spLocks noChangeArrowheads="1"/>
              </p:cNvSpPr>
              <p:nvPr/>
            </p:nvSpPr>
            <p:spPr bwMode="auto">
              <a:xfrm>
                <a:off x="4702" y="3148"/>
                <a:ext cx="49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98" name="Rectangle 114"/>
              <p:cNvSpPr>
                <a:spLocks noChangeArrowheads="1"/>
              </p:cNvSpPr>
              <p:nvPr/>
            </p:nvSpPr>
            <p:spPr bwMode="auto">
              <a:xfrm>
                <a:off x="4213" y="3148"/>
                <a:ext cx="48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99" name="Rectangle 115"/>
              <p:cNvSpPr>
                <a:spLocks noChangeArrowheads="1"/>
              </p:cNvSpPr>
              <p:nvPr/>
            </p:nvSpPr>
            <p:spPr bwMode="auto">
              <a:xfrm>
                <a:off x="3694" y="3148"/>
                <a:ext cx="51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100" name="Rectangle 116"/>
              <p:cNvSpPr>
                <a:spLocks noChangeArrowheads="1"/>
              </p:cNvSpPr>
              <p:nvPr/>
            </p:nvSpPr>
            <p:spPr bwMode="auto">
              <a:xfrm>
                <a:off x="3205" y="3148"/>
                <a:ext cx="48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101" name="Rectangle 117"/>
              <p:cNvSpPr>
                <a:spLocks noChangeArrowheads="1"/>
              </p:cNvSpPr>
              <p:nvPr/>
            </p:nvSpPr>
            <p:spPr bwMode="auto">
              <a:xfrm>
                <a:off x="2760" y="3148"/>
                <a:ext cx="44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102" name="Rectangle 118"/>
              <p:cNvSpPr>
                <a:spLocks noChangeArrowheads="1"/>
              </p:cNvSpPr>
              <p:nvPr/>
            </p:nvSpPr>
            <p:spPr bwMode="auto">
              <a:xfrm>
                <a:off x="2275" y="3148"/>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103" name="Rectangle 119"/>
              <p:cNvSpPr>
                <a:spLocks noChangeArrowheads="1"/>
              </p:cNvSpPr>
              <p:nvPr/>
            </p:nvSpPr>
            <p:spPr bwMode="auto">
              <a:xfrm>
                <a:off x="1790" y="3148"/>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104" name="Rectangle 120"/>
              <p:cNvSpPr>
                <a:spLocks noChangeArrowheads="1"/>
              </p:cNvSpPr>
              <p:nvPr/>
            </p:nvSpPr>
            <p:spPr bwMode="auto">
              <a:xfrm>
                <a:off x="1383" y="3148"/>
                <a:ext cx="4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105" name="Rectangle 121"/>
              <p:cNvSpPr>
                <a:spLocks noChangeArrowheads="1"/>
              </p:cNvSpPr>
              <p:nvPr/>
            </p:nvSpPr>
            <p:spPr bwMode="auto">
              <a:xfrm>
                <a:off x="930" y="3148"/>
                <a:ext cx="45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106" name="Rectangle 122"/>
              <p:cNvSpPr>
                <a:spLocks noChangeArrowheads="1"/>
              </p:cNvSpPr>
              <p:nvPr/>
            </p:nvSpPr>
            <p:spPr bwMode="auto">
              <a:xfrm>
                <a:off x="4702" y="2899"/>
                <a:ext cx="49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107" name="Rectangle 123"/>
              <p:cNvSpPr>
                <a:spLocks noChangeArrowheads="1"/>
              </p:cNvSpPr>
              <p:nvPr/>
            </p:nvSpPr>
            <p:spPr bwMode="auto">
              <a:xfrm>
                <a:off x="4213" y="2899"/>
                <a:ext cx="48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108" name="Rectangle 124"/>
              <p:cNvSpPr>
                <a:spLocks noChangeArrowheads="1"/>
              </p:cNvSpPr>
              <p:nvPr/>
            </p:nvSpPr>
            <p:spPr bwMode="auto">
              <a:xfrm>
                <a:off x="3694" y="2899"/>
                <a:ext cx="51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109" name="Rectangle 125"/>
              <p:cNvSpPr>
                <a:spLocks noChangeArrowheads="1"/>
              </p:cNvSpPr>
              <p:nvPr/>
            </p:nvSpPr>
            <p:spPr bwMode="auto">
              <a:xfrm>
                <a:off x="3205" y="2899"/>
                <a:ext cx="48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110" name="Rectangle 126"/>
              <p:cNvSpPr>
                <a:spLocks noChangeArrowheads="1"/>
              </p:cNvSpPr>
              <p:nvPr/>
            </p:nvSpPr>
            <p:spPr bwMode="auto">
              <a:xfrm>
                <a:off x="2760" y="2899"/>
                <a:ext cx="44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111" name="Rectangle 127"/>
              <p:cNvSpPr>
                <a:spLocks noChangeArrowheads="1"/>
              </p:cNvSpPr>
              <p:nvPr/>
            </p:nvSpPr>
            <p:spPr bwMode="auto">
              <a:xfrm>
                <a:off x="2275" y="2899"/>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112" name="Rectangle 128"/>
              <p:cNvSpPr>
                <a:spLocks noChangeArrowheads="1"/>
              </p:cNvSpPr>
              <p:nvPr/>
            </p:nvSpPr>
            <p:spPr bwMode="auto">
              <a:xfrm>
                <a:off x="1790" y="2899"/>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113" name="Rectangle 129"/>
              <p:cNvSpPr>
                <a:spLocks noChangeArrowheads="1"/>
              </p:cNvSpPr>
              <p:nvPr/>
            </p:nvSpPr>
            <p:spPr bwMode="auto">
              <a:xfrm>
                <a:off x="1383" y="2899"/>
                <a:ext cx="4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114" name="Rectangle 130"/>
              <p:cNvSpPr>
                <a:spLocks noChangeArrowheads="1"/>
              </p:cNvSpPr>
              <p:nvPr/>
            </p:nvSpPr>
            <p:spPr bwMode="auto">
              <a:xfrm>
                <a:off x="930" y="2899"/>
                <a:ext cx="45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115" name="Line 131"/>
              <p:cNvSpPr>
                <a:spLocks noChangeShapeType="1"/>
              </p:cNvSpPr>
              <p:nvPr/>
            </p:nvSpPr>
            <p:spPr bwMode="auto">
              <a:xfrm>
                <a:off x="930" y="4144"/>
                <a:ext cx="4263"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 name="Line 132"/>
              <p:cNvSpPr>
                <a:spLocks noChangeShapeType="1"/>
              </p:cNvSpPr>
              <p:nvPr/>
            </p:nvSpPr>
            <p:spPr bwMode="auto">
              <a:xfrm>
                <a:off x="930" y="2899"/>
                <a:ext cx="426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 name="Line 133"/>
              <p:cNvSpPr>
                <a:spLocks noChangeShapeType="1"/>
              </p:cNvSpPr>
              <p:nvPr/>
            </p:nvSpPr>
            <p:spPr bwMode="auto">
              <a:xfrm>
                <a:off x="930" y="3148"/>
                <a:ext cx="426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 name="Line 134"/>
              <p:cNvSpPr>
                <a:spLocks noChangeShapeType="1"/>
              </p:cNvSpPr>
              <p:nvPr/>
            </p:nvSpPr>
            <p:spPr bwMode="auto">
              <a:xfrm>
                <a:off x="930" y="3397"/>
                <a:ext cx="426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 name="Line 135"/>
              <p:cNvSpPr>
                <a:spLocks noChangeShapeType="1"/>
              </p:cNvSpPr>
              <p:nvPr/>
            </p:nvSpPr>
            <p:spPr bwMode="auto">
              <a:xfrm>
                <a:off x="930" y="3646"/>
                <a:ext cx="426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 name="Line 136"/>
              <p:cNvSpPr>
                <a:spLocks noChangeShapeType="1"/>
              </p:cNvSpPr>
              <p:nvPr/>
            </p:nvSpPr>
            <p:spPr bwMode="auto">
              <a:xfrm>
                <a:off x="930" y="3895"/>
                <a:ext cx="426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30" name="Rectangle 140"/>
          <p:cNvSpPr>
            <a:spLocks noChangeArrowheads="1"/>
          </p:cNvSpPr>
          <p:nvPr/>
        </p:nvSpPr>
        <p:spPr bwMode="auto">
          <a:xfrm>
            <a:off x="4029986" y="2207376"/>
            <a:ext cx="439357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zh-CN" altLang="en-US" sz="2400" dirty="0">
                <a:solidFill>
                  <a:srgbClr val="000066"/>
                </a:solidFill>
                <a:latin typeface="Times New Roman" panose="02020603050405020304" pitchFamily="18" charset="0"/>
                <a:ea typeface="楷体_GB2312" pitchFamily="49" charset="-122"/>
                <a:cs typeface="Times New Roman" panose="02020603050405020304" pitchFamily="18" charset="0"/>
              </a:rPr>
              <a:t>（</a:t>
            </a:r>
            <a:r>
              <a:rPr lang="en-US" altLang="zh-CN" sz="2400" i="1" dirty="0" err="1" smtClean="0">
                <a:solidFill>
                  <a:srgbClr val="0000FF"/>
                </a:solidFill>
                <a:latin typeface="Times New Roman" panose="02020603050405020304" pitchFamily="18" charset="0"/>
                <a:ea typeface="楷体_GB2312" pitchFamily="49" charset="-122"/>
                <a:cs typeface="Times New Roman" panose="02020603050405020304" pitchFamily="18" charset="0"/>
              </a:rPr>
              <a:t>cp</a:t>
            </a:r>
            <a:r>
              <a:rPr lang="en-US" altLang="zh-CN" sz="2400" i="1" baseline="-25000" dirty="0" err="1" smtClean="0">
                <a:solidFill>
                  <a:srgbClr val="0000FF"/>
                </a:solidFill>
                <a:latin typeface="Times New Roman" panose="02020603050405020304" pitchFamily="18" charset="0"/>
                <a:ea typeface="楷体_GB2312" pitchFamily="49" charset="-122"/>
                <a:cs typeface="Times New Roman" panose="02020603050405020304" pitchFamily="18" charset="0"/>
              </a:rPr>
              <a:t>i</a:t>
            </a:r>
            <a:r>
              <a:rPr lang="en-US" altLang="zh-CN" sz="2400" dirty="0" smtClean="0">
                <a:solidFill>
                  <a:srgbClr val="0000FF"/>
                </a:solidFill>
                <a:latin typeface="Times New Roman" panose="02020603050405020304" pitchFamily="18" charset="0"/>
                <a:ea typeface="楷体_GB2312" pitchFamily="49" charset="-122"/>
                <a:cs typeface="Times New Roman" panose="02020603050405020304" pitchFamily="18" charset="0"/>
              </a:rPr>
              <a:t>=1</a:t>
            </a:r>
            <a:r>
              <a:rPr lang="zh-CN" altLang="en-US" sz="2400" dirty="0" smtClean="0">
                <a:solidFill>
                  <a:srgbClr val="0000FF"/>
                </a:solidFill>
                <a:latin typeface="Times New Roman" panose="02020603050405020304" pitchFamily="18" charset="0"/>
                <a:ea typeface="楷体_GB2312" pitchFamily="49" charset="-122"/>
                <a:cs typeface="Times New Roman" panose="02020603050405020304" pitchFamily="18" charset="0"/>
              </a:rPr>
              <a:t>或</a:t>
            </a:r>
            <a:r>
              <a:rPr lang="en-US" altLang="zh-CN" sz="2400" dirty="0" smtClean="0">
                <a:solidFill>
                  <a:srgbClr val="FF0000"/>
                </a:solidFill>
                <a:latin typeface="Times New Roman" panose="02020603050405020304" pitchFamily="18" charset="0"/>
                <a:ea typeface="楷体_GB2312" pitchFamily="49" charset="-122"/>
                <a:cs typeface="Times New Roman" panose="02020603050405020304" pitchFamily="18" charset="0"/>
              </a:rPr>
              <a:t>0</a:t>
            </a:r>
            <a:r>
              <a:rPr lang="zh-CN" altLang="en-US" sz="2400" dirty="0" smtClean="0">
                <a:solidFill>
                  <a:srgbClr val="000066"/>
                </a:solidFill>
                <a:latin typeface="Times New Roman" panose="02020603050405020304" pitchFamily="18" charset="0"/>
                <a:ea typeface="楷体_GB2312" pitchFamily="49" charset="-122"/>
                <a:cs typeface="Times New Roman" panose="02020603050405020304" pitchFamily="18" charset="0"/>
              </a:rPr>
              <a:t>表示下降沿的</a:t>
            </a:r>
            <a:r>
              <a:rPr lang="zh-CN" altLang="en-US" sz="2400" dirty="0" smtClean="0">
                <a:solidFill>
                  <a:srgbClr val="0000FF"/>
                </a:solidFill>
                <a:latin typeface="Times New Roman" panose="02020603050405020304" pitchFamily="18" charset="0"/>
                <a:ea typeface="楷体_GB2312" pitchFamily="49" charset="-122"/>
                <a:cs typeface="Times New Roman" panose="02020603050405020304" pitchFamily="18" charset="0"/>
              </a:rPr>
              <a:t>有</a:t>
            </a:r>
            <a:r>
              <a:rPr lang="zh-CN" altLang="en-US" sz="2400" dirty="0" smtClean="0">
                <a:solidFill>
                  <a:srgbClr val="FF0000"/>
                </a:solidFill>
                <a:latin typeface="Times New Roman" panose="02020603050405020304" pitchFamily="18" charset="0"/>
                <a:ea typeface="楷体_GB2312" pitchFamily="49" charset="-122"/>
                <a:cs typeface="Times New Roman" panose="02020603050405020304" pitchFamily="18" charset="0"/>
              </a:rPr>
              <a:t>无</a:t>
            </a:r>
            <a:r>
              <a:rPr lang="zh-CN" altLang="en-US" sz="2400" dirty="0" smtClean="0">
                <a:solidFill>
                  <a:srgbClr val="000066"/>
                </a:solidFill>
                <a:latin typeface="Times New Roman" panose="02020603050405020304" pitchFamily="18" charset="0"/>
                <a:ea typeface="楷体_GB2312" pitchFamily="49" charset="-122"/>
                <a:cs typeface="Times New Roman" panose="02020603050405020304" pitchFamily="18" charset="0"/>
              </a:rPr>
              <a:t>）</a:t>
            </a:r>
            <a:endParaRPr lang="zh-CN" altLang="en-US" sz="2400" dirty="0">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graphicFrame>
        <p:nvGraphicFramePr>
          <p:cNvPr id="131" name="Object 14"/>
          <p:cNvGraphicFramePr>
            <a:graphicFrameLocks noChangeAspect="1"/>
          </p:cNvGraphicFramePr>
          <p:nvPr>
            <p:extLst>
              <p:ext uri="{D42A27DB-BD31-4B8C-83A1-F6EECF244321}">
                <p14:modId xmlns:p14="http://schemas.microsoft.com/office/powerpoint/2010/main" val="2513740151"/>
              </p:ext>
            </p:extLst>
          </p:nvPr>
        </p:nvGraphicFramePr>
        <p:xfrm>
          <a:off x="2659012" y="1005039"/>
          <a:ext cx="2012950" cy="538162"/>
        </p:xfrm>
        <a:graphic>
          <a:graphicData uri="http://schemas.openxmlformats.org/presentationml/2006/ole">
            <mc:AlternateContent xmlns:mc="http://schemas.openxmlformats.org/markup-compatibility/2006">
              <mc:Choice xmlns:v="urn:schemas-microsoft-com:vml" Requires="v">
                <p:oleObj spid="_x0000_s723174" name="Equation" r:id="rId15" imgW="965160" imgH="253800" progId="Equation.DSMT4">
                  <p:embed/>
                </p:oleObj>
              </mc:Choice>
              <mc:Fallback>
                <p:oleObj name="Equation" r:id="rId15" imgW="965160" imgH="253800" progId="Equation.DSMT4">
                  <p:embed/>
                  <p:pic>
                    <p:nvPicPr>
                      <p:cNvPr id="0" name=""/>
                      <p:cNvPicPr>
                        <a:picLocks noChangeAspect="1" noChangeArrowheads="1"/>
                      </p:cNvPicPr>
                      <p:nvPr/>
                    </p:nvPicPr>
                    <p:blipFill>
                      <a:blip r:embed="rId16"/>
                      <a:srcRect/>
                      <a:stretch>
                        <a:fillRect/>
                      </a:stretch>
                    </p:blipFill>
                    <p:spPr bwMode="auto">
                      <a:xfrm>
                        <a:off x="2659012" y="1005039"/>
                        <a:ext cx="2012950" cy="538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2" name="Object 14"/>
          <p:cNvGraphicFramePr>
            <a:graphicFrameLocks noChangeAspect="1"/>
          </p:cNvGraphicFramePr>
          <p:nvPr>
            <p:extLst>
              <p:ext uri="{D42A27DB-BD31-4B8C-83A1-F6EECF244321}">
                <p14:modId xmlns:p14="http://schemas.microsoft.com/office/powerpoint/2010/main" val="3658582586"/>
              </p:ext>
            </p:extLst>
          </p:nvPr>
        </p:nvGraphicFramePr>
        <p:xfrm>
          <a:off x="4787900" y="1006475"/>
          <a:ext cx="1165225" cy="538163"/>
        </p:xfrm>
        <a:graphic>
          <a:graphicData uri="http://schemas.openxmlformats.org/presentationml/2006/ole">
            <mc:AlternateContent xmlns:mc="http://schemas.openxmlformats.org/markup-compatibility/2006">
              <mc:Choice xmlns:v="urn:schemas-microsoft-com:vml" Requires="v">
                <p:oleObj spid="_x0000_s723175" name="Equation" r:id="rId17" imgW="558720" imgH="253800" progId="Equation.DSMT4">
                  <p:embed/>
                </p:oleObj>
              </mc:Choice>
              <mc:Fallback>
                <p:oleObj name="Equation" r:id="rId17" imgW="558720" imgH="253800" progId="Equation.DSMT4">
                  <p:embed/>
                  <p:pic>
                    <p:nvPicPr>
                      <p:cNvPr id="0" name=""/>
                      <p:cNvPicPr>
                        <a:picLocks noChangeAspect="1" noChangeArrowheads="1"/>
                      </p:cNvPicPr>
                      <p:nvPr/>
                    </p:nvPicPr>
                    <p:blipFill>
                      <a:blip r:embed="rId18"/>
                      <a:srcRect/>
                      <a:stretch>
                        <a:fillRect/>
                      </a:stretch>
                    </p:blipFill>
                    <p:spPr bwMode="auto">
                      <a:xfrm>
                        <a:off x="4787900" y="1006475"/>
                        <a:ext cx="1165225" cy="538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 name="Object 14"/>
          <p:cNvGraphicFramePr>
            <a:graphicFrameLocks noChangeAspect="1"/>
          </p:cNvGraphicFramePr>
          <p:nvPr>
            <p:extLst>
              <p:ext uri="{D42A27DB-BD31-4B8C-83A1-F6EECF244321}">
                <p14:modId xmlns:p14="http://schemas.microsoft.com/office/powerpoint/2010/main" val="977919241"/>
              </p:ext>
            </p:extLst>
          </p:nvPr>
        </p:nvGraphicFramePr>
        <p:xfrm>
          <a:off x="6079328" y="1007570"/>
          <a:ext cx="2992438" cy="538163"/>
        </p:xfrm>
        <a:graphic>
          <a:graphicData uri="http://schemas.openxmlformats.org/presentationml/2006/ole">
            <mc:AlternateContent xmlns:mc="http://schemas.openxmlformats.org/markup-compatibility/2006">
              <mc:Choice xmlns:v="urn:schemas-microsoft-com:vml" Requires="v">
                <p:oleObj spid="_x0000_s723176" name="Equation" r:id="rId19" imgW="1434960" imgH="253800" progId="Equation.DSMT4">
                  <p:embed/>
                </p:oleObj>
              </mc:Choice>
              <mc:Fallback>
                <p:oleObj name="Equation" r:id="rId19" imgW="1434960" imgH="253800" progId="Equation.DSMT4">
                  <p:embed/>
                  <p:pic>
                    <p:nvPicPr>
                      <p:cNvPr id="0" name=""/>
                      <p:cNvPicPr>
                        <a:picLocks noChangeAspect="1" noChangeArrowheads="1"/>
                      </p:cNvPicPr>
                      <p:nvPr/>
                    </p:nvPicPr>
                    <p:blipFill>
                      <a:blip r:embed="rId20"/>
                      <a:srcRect/>
                      <a:stretch>
                        <a:fillRect/>
                      </a:stretch>
                    </p:blipFill>
                    <p:spPr bwMode="auto">
                      <a:xfrm>
                        <a:off x="6079328" y="1007570"/>
                        <a:ext cx="2992438" cy="538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35" name="直接连接符 134"/>
          <p:cNvCxnSpPr/>
          <p:nvPr/>
        </p:nvCxnSpPr>
        <p:spPr bwMode="auto">
          <a:xfrm>
            <a:off x="1371600" y="3628571"/>
            <a:ext cx="406401" cy="0"/>
          </a:xfrm>
          <a:prstGeom prst="line">
            <a:avLst/>
          </a:prstGeom>
          <a:solidFill>
            <a:schemeClr val="accent1"/>
          </a:solidFill>
          <a:ln w="2857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6" name="直接连接符 135"/>
          <p:cNvCxnSpPr/>
          <p:nvPr/>
        </p:nvCxnSpPr>
        <p:spPr bwMode="auto">
          <a:xfrm>
            <a:off x="2828363" y="1575788"/>
            <a:ext cx="1743637" cy="0"/>
          </a:xfrm>
          <a:prstGeom prst="line">
            <a:avLst/>
          </a:prstGeom>
          <a:solidFill>
            <a:schemeClr val="accent1"/>
          </a:solidFill>
          <a:ln w="2857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8" name="直接连接符 137"/>
          <p:cNvCxnSpPr/>
          <p:nvPr/>
        </p:nvCxnSpPr>
        <p:spPr bwMode="auto">
          <a:xfrm>
            <a:off x="4944146" y="3628571"/>
            <a:ext cx="484197" cy="0"/>
          </a:xfrm>
          <a:prstGeom prst="line">
            <a:avLst/>
          </a:prstGeom>
          <a:solidFill>
            <a:schemeClr val="accent1"/>
          </a:solidFill>
          <a:ln w="2857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1" name="直接连接符 140"/>
          <p:cNvCxnSpPr/>
          <p:nvPr/>
        </p:nvCxnSpPr>
        <p:spPr bwMode="auto">
          <a:xfrm>
            <a:off x="7378238" y="3628571"/>
            <a:ext cx="484197" cy="0"/>
          </a:xfrm>
          <a:prstGeom prst="line">
            <a:avLst/>
          </a:prstGeom>
          <a:solidFill>
            <a:schemeClr val="accent1"/>
          </a:solidFill>
          <a:ln w="2857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44" name="Object 14"/>
          <p:cNvGraphicFramePr>
            <a:graphicFrameLocks noChangeAspect="1"/>
          </p:cNvGraphicFramePr>
          <p:nvPr>
            <p:extLst>
              <p:ext uri="{D42A27DB-BD31-4B8C-83A1-F6EECF244321}">
                <p14:modId xmlns:p14="http://schemas.microsoft.com/office/powerpoint/2010/main" val="2593012411"/>
              </p:ext>
            </p:extLst>
          </p:nvPr>
        </p:nvGraphicFramePr>
        <p:xfrm>
          <a:off x="190500" y="1631950"/>
          <a:ext cx="2119313" cy="484188"/>
        </p:xfrm>
        <a:graphic>
          <a:graphicData uri="http://schemas.openxmlformats.org/presentationml/2006/ole">
            <mc:AlternateContent xmlns:mc="http://schemas.openxmlformats.org/markup-compatibility/2006">
              <mc:Choice xmlns:v="urn:schemas-microsoft-com:vml" Requires="v">
                <p:oleObj spid="_x0000_s723177" name="Equation" r:id="rId21" imgW="1015920" imgH="228600" progId="Equation.DSMT4">
                  <p:embed/>
                </p:oleObj>
              </mc:Choice>
              <mc:Fallback>
                <p:oleObj name="Equation" r:id="rId21" imgW="1015920" imgH="228600" progId="Equation.DSMT4">
                  <p:embed/>
                  <p:pic>
                    <p:nvPicPr>
                      <p:cNvPr id="0" name=""/>
                      <p:cNvPicPr>
                        <a:picLocks noChangeAspect="1" noChangeArrowheads="1"/>
                      </p:cNvPicPr>
                      <p:nvPr/>
                    </p:nvPicPr>
                    <p:blipFill>
                      <a:blip r:embed="rId22"/>
                      <a:srcRect/>
                      <a:stretch>
                        <a:fillRect/>
                      </a:stretch>
                    </p:blipFill>
                    <p:spPr bwMode="auto">
                      <a:xfrm>
                        <a:off x="190500" y="1631950"/>
                        <a:ext cx="2119313" cy="484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45" name="直接连接符 144"/>
          <p:cNvCxnSpPr/>
          <p:nvPr/>
        </p:nvCxnSpPr>
        <p:spPr bwMode="auto">
          <a:xfrm>
            <a:off x="7031945" y="1575788"/>
            <a:ext cx="1923369" cy="0"/>
          </a:xfrm>
          <a:prstGeom prst="line">
            <a:avLst/>
          </a:prstGeom>
          <a:solidFill>
            <a:schemeClr val="accent1"/>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6" name="直接连接符 145"/>
          <p:cNvCxnSpPr/>
          <p:nvPr/>
        </p:nvCxnSpPr>
        <p:spPr bwMode="auto">
          <a:xfrm>
            <a:off x="5826350" y="3628571"/>
            <a:ext cx="484197" cy="0"/>
          </a:xfrm>
          <a:prstGeom prst="line">
            <a:avLst/>
          </a:prstGeom>
          <a:solidFill>
            <a:schemeClr val="accent1"/>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47" name="Object 13"/>
          <p:cNvGraphicFramePr>
            <a:graphicFrameLocks noChangeAspect="1"/>
          </p:cNvGraphicFramePr>
          <p:nvPr>
            <p:extLst>
              <p:ext uri="{D42A27DB-BD31-4B8C-83A1-F6EECF244321}">
                <p14:modId xmlns:p14="http://schemas.microsoft.com/office/powerpoint/2010/main" val="90853837"/>
              </p:ext>
            </p:extLst>
          </p:nvPr>
        </p:nvGraphicFramePr>
        <p:xfrm>
          <a:off x="1326410" y="2137795"/>
          <a:ext cx="2763837" cy="577850"/>
        </p:xfrm>
        <a:graphic>
          <a:graphicData uri="http://schemas.openxmlformats.org/presentationml/2006/ole">
            <mc:AlternateContent xmlns:mc="http://schemas.openxmlformats.org/markup-compatibility/2006">
              <mc:Choice xmlns:v="urn:schemas-microsoft-com:vml" Requires="v">
                <p:oleObj spid="_x0000_s723178" name="Equation" r:id="rId23" imgW="1346040" imgH="266400" progId="Equation.DSMT4">
                  <p:embed/>
                </p:oleObj>
              </mc:Choice>
              <mc:Fallback>
                <p:oleObj name="Equation" r:id="rId23" imgW="1346040" imgH="266400" progId="Equation.DSMT4">
                  <p:embed/>
                  <p:pic>
                    <p:nvPicPr>
                      <p:cNvPr id="0" name=""/>
                      <p:cNvPicPr>
                        <a:picLocks noChangeAspect="1" noChangeArrowheads="1"/>
                      </p:cNvPicPr>
                      <p:nvPr/>
                    </p:nvPicPr>
                    <p:blipFill>
                      <a:blip r:embed="rId24"/>
                      <a:srcRect/>
                      <a:stretch>
                        <a:fillRect/>
                      </a:stretch>
                    </p:blipFill>
                    <p:spPr bwMode="auto">
                      <a:xfrm>
                        <a:off x="1326410" y="2137795"/>
                        <a:ext cx="2763837" cy="577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0" name="Arc 137"/>
          <p:cNvSpPr>
            <a:spLocks/>
          </p:cNvSpPr>
          <p:nvPr/>
        </p:nvSpPr>
        <p:spPr bwMode="auto">
          <a:xfrm rot="195315">
            <a:off x="2994027" y="3086321"/>
            <a:ext cx="4524374" cy="390525"/>
          </a:xfrm>
          <a:custGeom>
            <a:avLst/>
            <a:gdLst>
              <a:gd name="G0" fmla="+- 21600 0 0"/>
              <a:gd name="G1" fmla="+- 21600 0 0"/>
              <a:gd name="G2" fmla="+- 21600 0 0"/>
              <a:gd name="T0" fmla="*/ 7 w 41602"/>
              <a:gd name="T1" fmla="*/ 22145 h 22145"/>
              <a:gd name="T2" fmla="*/ 41602 w 41602"/>
              <a:gd name="T3" fmla="*/ 13446 h 22145"/>
              <a:gd name="T4" fmla="*/ 21600 w 41602"/>
              <a:gd name="T5" fmla="*/ 21600 h 22145"/>
            </a:gdLst>
            <a:ahLst/>
            <a:cxnLst>
              <a:cxn ang="0">
                <a:pos x="T0" y="T1"/>
              </a:cxn>
              <a:cxn ang="0">
                <a:pos x="T2" y="T3"/>
              </a:cxn>
              <a:cxn ang="0">
                <a:pos x="T4" y="T5"/>
              </a:cxn>
            </a:cxnLst>
            <a:rect l="0" t="0" r="r" b="b"/>
            <a:pathLst>
              <a:path w="41602" h="22145" fill="none" extrusionOk="0">
                <a:moveTo>
                  <a:pt x="6" y="22145"/>
                </a:moveTo>
                <a:cubicBezTo>
                  <a:pt x="2" y="21963"/>
                  <a:pt x="0" y="21781"/>
                  <a:pt x="0" y="21600"/>
                </a:cubicBezTo>
                <a:cubicBezTo>
                  <a:pt x="0" y="9670"/>
                  <a:pt x="9670" y="0"/>
                  <a:pt x="21600" y="0"/>
                </a:cubicBezTo>
                <a:cubicBezTo>
                  <a:pt x="30380" y="0"/>
                  <a:pt x="38287" y="5315"/>
                  <a:pt x="41601" y="13446"/>
                </a:cubicBezTo>
              </a:path>
              <a:path w="41602" h="22145" stroke="0" extrusionOk="0">
                <a:moveTo>
                  <a:pt x="6" y="22145"/>
                </a:moveTo>
                <a:cubicBezTo>
                  <a:pt x="2" y="21963"/>
                  <a:pt x="0" y="21781"/>
                  <a:pt x="0" y="21600"/>
                </a:cubicBezTo>
                <a:cubicBezTo>
                  <a:pt x="0" y="9670"/>
                  <a:pt x="9670" y="0"/>
                  <a:pt x="21600" y="0"/>
                </a:cubicBezTo>
                <a:cubicBezTo>
                  <a:pt x="30380" y="0"/>
                  <a:pt x="38287" y="5315"/>
                  <a:pt x="41601" y="13446"/>
                </a:cubicBezTo>
                <a:lnTo>
                  <a:pt x="21600" y="21600"/>
                </a:lnTo>
                <a:close/>
              </a:path>
            </a:pathLst>
          </a:custGeom>
          <a:noFill/>
          <a:ln w="28575">
            <a:solidFill>
              <a:srgbClr val="00CC00"/>
            </a:solidFill>
            <a:prstDash val="dash"/>
            <a:miter lim="800000"/>
            <a:headEn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151" name="直接连接符 150"/>
          <p:cNvCxnSpPr/>
          <p:nvPr/>
        </p:nvCxnSpPr>
        <p:spPr bwMode="auto">
          <a:xfrm>
            <a:off x="3505203" y="3628571"/>
            <a:ext cx="484197" cy="0"/>
          </a:xfrm>
          <a:prstGeom prst="line">
            <a:avLst/>
          </a:prstGeom>
          <a:solidFill>
            <a:schemeClr val="accent1"/>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3" name="直接连接符 152"/>
          <p:cNvCxnSpPr/>
          <p:nvPr/>
        </p:nvCxnSpPr>
        <p:spPr bwMode="auto">
          <a:xfrm>
            <a:off x="5455108" y="1575788"/>
            <a:ext cx="484197" cy="0"/>
          </a:xfrm>
          <a:prstGeom prst="line">
            <a:avLst/>
          </a:prstGeom>
          <a:solidFill>
            <a:schemeClr val="accent1"/>
          </a:solidFill>
          <a:ln w="28575" cap="flat" cmpd="sng" algn="ctr">
            <a:solidFill>
              <a:srgbClr val="FF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4" name="直接连接符 153"/>
          <p:cNvCxnSpPr/>
          <p:nvPr/>
        </p:nvCxnSpPr>
        <p:spPr bwMode="auto">
          <a:xfrm>
            <a:off x="4274675" y="3628571"/>
            <a:ext cx="484197" cy="0"/>
          </a:xfrm>
          <a:prstGeom prst="line">
            <a:avLst/>
          </a:prstGeom>
          <a:solidFill>
            <a:schemeClr val="accent1"/>
          </a:solidFill>
          <a:ln w="28575" cap="flat" cmpd="sng" algn="ctr">
            <a:solidFill>
              <a:srgbClr val="FF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5" name="直接连接符 154"/>
          <p:cNvCxnSpPr/>
          <p:nvPr/>
        </p:nvCxnSpPr>
        <p:spPr bwMode="auto">
          <a:xfrm>
            <a:off x="6604219" y="3628571"/>
            <a:ext cx="484197" cy="0"/>
          </a:xfrm>
          <a:prstGeom prst="line">
            <a:avLst/>
          </a:prstGeom>
          <a:solidFill>
            <a:schemeClr val="accent1"/>
          </a:solidFill>
          <a:ln w="28575" cap="flat" cmpd="sng" algn="ctr">
            <a:solidFill>
              <a:srgbClr val="FF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13334511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4"/>
                                        </p:tgtEl>
                                        <p:attrNameLst>
                                          <p:attrName>style.visibility</p:attrName>
                                        </p:attrNameLst>
                                      </p:cBhvr>
                                      <p:to>
                                        <p:strVal val="visible"/>
                                      </p:to>
                                    </p:set>
                                    <p:animEffect transition="in" filter="wipe(left)">
                                      <p:cBhvr>
                                        <p:cTn id="12" dur="500"/>
                                        <p:tgtEl>
                                          <p:spTgt spid="14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5"/>
                                        </p:tgtEl>
                                        <p:attrNameLst>
                                          <p:attrName>style.visibility</p:attrName>
                                        </p:attrNameLst>
                                      </p:cBhvr>
                                      <p:to>
                                        <p:strVal val="visible"/>
                                      </p:to>
                                    </p:set>
                                    <p:animEffect transition="in" filter="wipe(left)">
                                      <p:cBhvr>
                                        <p:cTn id="17" dur="500"/>
                                        <p:tgtEl>
                                          <p:spTgt spid="135"/>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136"/>
                                        </p:tgtEl>
                                        <p:attrNameLst>
                                          <p:attrName>style.visibility</p:attrName>
                                        </p:attrNameLst>
                                      </p:cBhvr>
                                      <p:to>
                                        <p:strVal val="visible"/>
                                      </p:to>
                                    </p:set>
                                    <p:animEffect transition="in" filter="wipe(left)">
                                      <p:cBhvr>
                                        <p:cTn id="21" dur="500"/>
                                        <p:tgtEl>
                                          <p:spTgt spid="13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38"/>
                                        </p:tgtEl>
                                        <p:attrNameLst>
                                          <p:attrName>style.visibility</p:attrName>
                                        </p:attrNameLst>
                                      </p:cBhvr>
                                      <p:to>
                                        <p:strVal val="visible"/>
                                      </p:to>
                                    </p:set>
                                    <p:animEffect transition="in" filter="wipe(left)">
                                      <p:cBhvr>
                                        <p:cTn id="26" dur="500"/>
                                        <p:tgtEl>
                                          <p:spTgt spid="13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41"/>
                                        </p:tgtEl>
                                        <p:attrNameLst>
                                          <p:attrName>style.visibility</p:attrName>
                                        </p:attrNameLst>
                                      </p:cBhvr>
                                      <p:to>
                                        <p:strVal val="visible"/>
                                      </p:to>
                                    </p:set>
                                    <p:animEffect transition="in" filter="wipe(left)">
                                      <p:cBhvr>
                                        <p:cTn id="31" dur="500"/>
                                        <p:tgtEl>
                                          <p:spTgt spid="14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45"/>
                                        </p:tgtEl>
                                        <p:attrNameLst>
                                          <p:attrName>style.visibility</p:attrName>
                                        </p:attrNameLst>
                                      </p:cBhvr>
                                      <p:to>
                                        <p:strVal val="visible"/>
                                      </p:to>
                                    </p:set>
                                    <p:animEffect transition="in" filter="wipe(left)">
                                      <p:cBhvr>
                                        <p:cTn id="36" dur="500"/>
                                        <p:tgtEl>
                                          <p:spTgt spid="14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51"/>
                                        </p:tgtEl>
                                        <p:attrNameLst>
                                          <p:attrName>style.visibility</p:attrName>
                                        </p:attrNameLst>
                                      </p:cBhvr>
                                      <p:to>
                                        <p:strVal val="visible"/>
                                      </p:to>
                                    </p:set>
                                    <p:animEffect transition="in" filter="wipe(left)">
                                      <p:cBhvr>
                                        <p:cTn id="41" dur="500"/>
                                        <p:tgtEl>
                                          <p:spTgt spid="15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46"/>
                                        </p:tgtEl>
                                        <p:attrNameLst>
                                          <p:attrName>style.visibility</p:attrName>
                                        </p:attrNameLst>
                                      </p:cBhvr>
                                      <p:to>
                                        <p:strVal val="visible"/>
                                      </p:to>
                                    </p:set>
                                    <p:animEffect transition="in" filter="wipe(left)">
                                      <p:cBhvr>
                                        <p:cTn id="46" dur="500"/>
                                        <p:tgtEl>
                                          <p:spTgt spid="14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50"/>
                                        </p:tgtEl>
                                        <p:attrNameLst>
                                          <p:attrName>style.visibility</p:attrName>
                                        </p:attrNameLst>
                                      </p:cBhvr>
                                      <p:to>
                                        <p:strVal val="visible"/>
                                      </p:to>
                                    </p:set>
                                    <p:animEffect transition="in" filter="wipe(left)">
                                      <p:cBhvr>
                                        <p:cTn id="51" dur="500"/>
                                        <p:tgtEl>
                                          <p:spTgt spid="150"/>
                                        </p:tgtEl>
                                      </p:cBhvr>
                                    </p:animEffect>
                                  </p:childTnLst>
                                  <p:subTnLst>
                                    <p:set>
                                      <p:cBhvr override="childStyle">
                                        <p:cTn dur="1" fill="hold" display="0" masterRel="nextClick" afterEffect="1"/>
                                        <p:tgtEl>
                                          <p:spTgt spid="150"/>
                                        </p:tgtEl>
                                        <p:attrNameLst>
                                          <p:attrName>style.visibility</p:attrName>
                                        </p:attrNameLst>
                                      </p:cBhvr>
                                      <p:to>
                                        <p:strVal val="hidden"/>
                                      </p:to>
                                    </p:set>
                                  </p:sub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53"/>
                                        </p:tgtEl>
                                        <p:attrNameLst>
                                          <p:attrName>style.visibility</p:attrName>
                                        </p:attrNameLst>
                                      </p:cBhvr>
                                      <p:to>
                                        <p:strVal val="visible"/>
                                      </p:to>
                                    </p:set>
                                    <p:animEffect transition="in" filter="wipe(left)">
                                      <p:cBhvr>
                                        <p:cTn id="56" dur="500"/>
                                        <p:tgtEl>
                                          <p:spTgt spid="153"/>
                                        </p:tgtEl>
                                      </p:cBhvr>
                                    </p:animEffect>
                                  </p:childTnLst>
                                </p:cTn>
                              </p:par>
                              <p:par>
                                <p:cTn id="57" presetID="22" presetClass="entr" presetSubtype="8" fill="hold" nodeType="withEffect">
                                  <p:stCondLst>
                                    <p:cond delay="0"/>
                                  </p:stCondLst>
                                  <p:childTnLst>
                                    <p:set>
                                      <p:cBhvr>
                                        <p:cTn id="58" dur="1" fill="hold">
                                          <p:stCondLst>
                                            <p:cond delay="0"/>
                                          </p:stCondLst>
                                        </p:cTn>
                                        <p:tgtEl>
                                          <p:spTgt spid="154"/>
                                        </p:tgtEl>
                                        <p:attrNameLst>
                                          <p:attrName>style.visibility</p:attrName>
                                        </p:attrNameLst>
                                      </p:cBhvr>
                                      <p:to>
                                        <p:strVal val="visible"/>
                                      </p:to>
                                    </p:set>
                                    <p:animEffect transition="in" filter="wipe(left)">
                                      <p:cBhvr>
                                        <p:cTn id="59" dur="500"/>
                                        <p:tgtEl>
                                          <p:spTgt spid="15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155"/>
                                        </p:tgtEl>
                                        <p:attrNameLst>
                                          <p:attrName>style.visibility</p:attrName>
                                        </p:attrNameLst>
                                      </p:cBhvr>
                                      <p:to>
                                        <p:strVal val="visible"/>
                                      </p:to>
                                    </p:set>
                                    <p:animEffect transition="in" filter="wipe(left)">
                                      <p:cBhvr>
                                        <p:cTn id="64"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0" grpId="0" animBg="1"/>
    </p:bldLst>
  </p:timing>
</p:sld>
</file>

<file path=ppt/slides/slide73.xml><?xml version="1.0" encoding="utf-8"?>
<p:sld xmlns:a="http://schemas.openxmlformats.org/drawingml/2006/main" xmlns:r="http://schemas.openxmlformats.org/officeDocument/2006/relationships" xmlns:p="http://schemas.openxmlformats.org/presentationml/2006/main" showMasterSp="0">
  <p:cSld>
    <p:bg>
      <p:bgPr>
        <a:pattFill prst="pct5">
          <a:fgClr>
            <a:srgbClr val="E0E0E0"/>
          </a:fgClr>
          <a:bgClr>
            <a:schemeClr val="bg1"/>
          </a:bgClr>
        </a:pattFill>
        <a:effectLst/>
      </p:bgPr>
    </p:bg>
    <p:spTree>
      <p:nvGrpSpPr>
        <p:cNvPr id="1" name=""/>
        <p:cNvGrpSpPr/>
        <p:nvPr/>
      </p:nvGrpSpPr>
      <p:grpSpPr>
        <a:xfrm>
          <a:off x="0" y="0"/>
          <a:ext cx="0" cy="0"/>
          <a:chOff x="0" y="0"/>
          <a:chExt cx="0" cy="0"/>
        </a:xfrm>
      </p:grpSpPr>
      <p:sp>
        <p:nvSpPr>
          <p:cNvPr id="12" name="Rectangle 38"/>
          <p:cNvSpPr>
            <a:spLocks noChangeArrowheads="1"/>
          </p:cNvSpPr>
          <p:nvPr/>
        </p:nvSpPr>
        <p:spPr bwMode="auto">
          <a:xfrm>
            <a:off x="0" y="428778"/>
            <a:ext cx="5646057" cy="56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3800" b="1">
                <a:solidFill>
                  <a:schemeClr val="tx2"/>
                </a:solidFill>
                <a:latin typeface="Arial Narrow" panose="020B0606020202030204" pitchFamily="34" charset="0"/>
                <a:ea typeface="楷体_GB2312" pitchFamily="49" charset="-122"/>
              </a:defRPr>
            </a:lvl1pPr>
            <a:lvl2pPr algn="l">
              <a:defRPr sz="3800" b="1">
                <a:solidFill>
                  <a:schemeClr val="tx2"/>
                </a:solidFill>
                <a:latin typeface="Arial Narrow" panose="020B0606020202030204" pitchFamily="34" charset="0"/>
                <a:ea typeface="楷体_GB2312" pitchFamily="49" charset="-122"/>
              </a:defRPr>
            </a:lvl2pPr>
            <a:lvl3pPr algn="l">
              <a:defRPr sz="3800" b="1">
                <a:solidFill>
                  <a:schemeClr val="tx2"/>
                </a:solidFill>
                <a:latin typeface="Arial Narrow" panose="020B0606020202030204" pitchFamily="34" charset="0"/>
                <a:ea typeface="楷体_GB2312" pitchFamily="49" charset="-122"/>
              </a:defRPr>
            </a:lvl3pPr>
            <a:lvl4pPr algn="l">
              <a:defRPr sz="3800" b="1">
                <a:solidFill>
                  <a:schemeClr val="tx2"/>
                </a:solidFill>
                <a:latin typeface="Arial Narrow" panose="020B0606020202030204" pitchFamily="34" charset="0"/>
                <a:ea typeface="楷体_GB2312" pitchFamily="49" charset="-122"/>
              </a:defRPr>
            </a:lvl4pPr>
            <a:lvl5pPr algn="l">
              <a:defRPr sz="3800" b="1">
                <a:solidFill>
                  <a:schemeClr val="tx2"/>
                </a:solidFill>
                <a:latin typeface="Arial Narrow" panose="020B0606020202030204" pitchFamily="34" charset="0"/>
                <a:ea typeface="楷体_GB2312" pitchFamily="49" charset="-122"/>
              </a:defRPr>
            </a:lvl5pPr>
            <a:lvl6pPr marL="457200" fontAlgn="base">
              <a:spcBef>
                <a:spcPct val="0"/>
              </a:spcBef>
              <a:spcAft>
                <a:spcPct val="0"/>
              </a:spcAft>
              <a:defRPr sz="3800" b="1">
                <a:solidFill>
                  <a:schemeClr val="tx2"/>
                </a:solidFill>
                <a:latin typeface="Arial Narrow" panose="020B0606020202030204" pitchFamily="34" charset="0"/>
                <a:ea typeface="楷体_GB2312" pitchFamily="49" charset="-122"/>
              </a:defRPr>
            </a:lvl6pPr>
            <a:lvl7pPr marL="914400" fontAlgn="base">
              <a:spcBef>
                <a:spcPct val="0"/>
              </a:spcBef>
              <a:spcAft>
                <a:spcPct val="0"/>
              </a:spcAft>
              <a:defRPr sz="3800" b="1">
                <a:solidFill>
                  <a:schemeClr val="tx2"/>
                </a:solidFill>
                <a:latin typeface="Arial Narrow" panose="020B0606020202030204" pitchFamily="34" charset="0"/>
                <a:ea typeface="楷体_GB2312" pitchFamily="49" charset="-122"/>
              </a:defRPr>
            </a:lvl7pPr>
            <a:lvl8pPr marL="1371600" fontAlgn="base">
              <a:spcBef>
                <a:spcPct val="0"/>
              </a:spcBef>
              <a:spcAft>
                <a:spcPct val="0"/>
              </a:spcAft>
              <a:defRPr sz="3800" b="1">
                <a:solidFill>
                  <a:schemeClr val="tx2"/>
                </a:solidFill>
                <a:latin typeface="Arial Narrow" panose="020B0606020202030204" pitchFamily="34" charset="0"/>
                <a:ea typeface="楷体_GB2312" pitchFamily="49" charset="-122"/>
              </a:defRPr>
            </a:lvl8pPr>
            <a:lvl9pPr marL="1828800" fontAlgn="base">
              <a:spcBef>
                <a:spcPct val="0"/>
              </a:spcBef>
              <a:spcAft>
                <a:spcPct val="0"/>
              </a:spcAft>
              <a:defRPr sz="3800" b="1">
                <a:solidFill>
                  <a:schemeClr val="tx2"/>
                </a:solidFill>
                <a:latin typeface="Arial Narrow" panose="020B0606020202030204" pitchFamily="34" charset="0"/>
                <a:ea typeface="楷体_GB2312" pitchFamily="49" charset="-122"/>
              </a:defRPr>
            </a:lvl9pPr>
          </a:lstStyle>
          <a:p>
            <a:r>
              <a:rPr lang="zh-CN" altLang="en-US" sz="2400" dirty="0" smtClean="0">
                <a:solidFill>
                  <a:srgbClr val="000066"/>
                </a:solidFill>
                <a:latin typeface="Times New Roman" panose="02020603050405020304" pitchFamily="18" charset="0"/>
                <a:cs typeface="Times New Roman" panose="02020603050405020304" pitchFamily="18" charset="0"/>
              </a:rPr>
              <a:t>例</a:t>
            </a:r>
            <a:r>
              <a:rPr lang="en-US" altLang="zh-CN" sz="2400" dirty="0" smtClean="0">
                <a:solidFill>
                  <a:srgbClr val="000066"/>
                </a:solidFill>
                <a:latin typeface="Times New Roman" panose="02020603050405020304" pitchFamily="18" charset="0"/>
                <a:cs typeface="Times New Roman" panose="02020603050405020304" pitchFamily="18" charset="0"/>
              </a:rPr>
              <a:t>6.4.2 </a:t>
            </a:r>
            <a:r>
              <a:rPr lang="zh-CN" altLang="en-US" sz="2400" dirty="0">
                <a:solidFill>
                  <a:srgbClr val="000066"/>
                </a:solidFill>
                <a:latin typeface="Times New Roman" panose="02020603050405020304" pitchFamily="18" charset="0"/>
                <a:cs typeface="Times New Roman" panose="02020603050405020304" pitchFamily="18" charset="0"/>
              </a:rPr>
              <a:t>分析如图所示异步时序</a:t>
            </a:r>
            <a:r>
              <a:rPr lang="zh-CN" altLang="en-US" sz="2400" dirty="0" smtClean="0">
                <a:solidFill>
                  <a:srgbClr val="000066"/>
                </a:solidFill>
                <a:latin typeface="Times New Roman" panose="02020603050405020304" pitchFamily="18" charset="0"/>
                <a:cs typeface="Times New Roman" panose="02020603050405020304" pitchFamily="18" charset="0"/>
              </a:rPr>
              <a:t>逻辑电路</a:t>
            </a:r>
            <a:endParaRPr lang="en-US" altLang="zh-CN" sz="2400" dirty="0">
              <a:solidFill>
                <a:srgbClr val="000066"/>
              </a:solidFill>
              <a:latin typeface="Times New Roman" panose="02020603050405020304" pitchFamily="18" charset="0"/>
              <a:cs typeface="Times New Roman" panose="02020603050405020304" pitchFamily="18" charset="0"/>
            </a:endParaRPr>
          </a:p>
        </p:txBody>
      </p:sp>
      <p:sp>
        <p:nvSpPr>
          <p:cNvPr id="13" name="Rectangle 90"/>
          <p:cNvSpPr>
            <a:spLocks noChangeArrowheads="1"/>
          </p:cNvSpPr>
          <p:nvPr/>
        </p:nvSpPr>
        <p:spPr bwMode="auto">
          <a:xfrm>
            <a:off x="0" y="0"/>
            <a:ext cx="5059363" cy="409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4000" b="1">
                <a:solidFill>
                  <a:schemeClr val="tx2"/>
                </a:solidFill>
                <a:latin typeface="Arial Narrow" panose="020B0606020202030204" pitchFamily="34" charset="0"/>
                <a:ea typeface="隶书" panose="02010509060101010101" pitchFamily="49" charset="-122"/>
              </a:defRPr>
            </a:lvl1pPr>
            <a:lvl2pPr algn="l">
              <a:defRPr sz="4000" b="1">
                <a:solidFill>
                  <a:schemeClr val="tx2"/>
                </a:solidFill>
                <a:latin typeface="Arial Narrow" panose="020B0606020202030204" pitchFamily="34" charset="0"/>
                <a:ea typeface="隶书" panose="02010509060101010101" pitchFamily="49" charset="-122"/>
              </a:defRPr>
            </a:lvl2pPr>
            <a:lvl3pPr algn="l">
              <a:defRPr sz="4000" b="1">
                <a:solidFill>
                  <a:schemeClr val="tx2"/>
                </a:solidFill>
                <a:latin typeface="Arial Narrow" panose="020B0606020202030204" pitchFamily="34" charset="0"/>
                <a:ea typeface="隶书" panose="02010509060101010101" pitchFamily="49" charset="-122"/>
              </a:defRPr>
            </a:lvl3pPr>
            <a:lvl4pPr algn="l">
              <a:defRPr sz="4000" b="1">
                <a:solidFill>
                  <a:schemeClr val="tx2"/>
                </a:solidFill>
                <a:latin typeface="Arial Narrow" panose="020B0606020202030204" pitchFamily="34" charset="0"/>
                <a:ea typeface="隶书" panose="02010509060101010101" pitchFamily="49" charset="-122"/>
              </a:defRPr>
            </a:lvl4pPr>
            <a:lvl5pPr algn="l">
              <a:defRPr sz="4000" b="1">
                <a:solidFill>
                  <a:schemeClr val="tx2"/>
                </a:solidFill>
                <a:latin typeface="Arial Narrow" panose="020B0606020202030204" pitchFamily="34" charset="0"/>
                <a:ea typeface="隶书" panose="02010509060101010101" pitchFamily="49" charset="-122"/>
              </a:defRPr>
            </a:lvl5pPr>
            <a:lvl6pPr marL="4572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6pPr>
            <a:lvl7pPr marL="9144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7pPr>
            <a:lvl8pPr marL="13716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8pPr>
            <a:lvl9pPr marL="18288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9pPr>
          </a:lstStyle>
          <a:p>
            <a:r>
              <a:rPr kumimoji="1" lang="en-US" altLang="zh-CN" sz="2800" dirty="0">
                <a:solidFill>
                  <a:schemeClr val="accent2"/>
                </a:solidFill>
                <a:latin typeface="Times New Roman" panose="02020603050405020304" pitchFamily="18" charset="0"/>
                <a:ea typeface="楷体_GB2312" pitchFamily="49" charset="-122"/>
              </a:rPr>
              <a:t>6. 4  </a:t>
            </a:r>
            <a:r>
              <a:rPr kumimoji="1" lang="zh-CN" altLang="en-US" sz="2800" dirty="0">
                <a:solidFill>
                  <a:schemeClr val="accent2"/>
                </a:solidFill>
                <a:latin typeface="Times New Roman" panose="02020603050405020304" pitchFamily="18" charset="0"/>
                <a:ea typeface="楷体_GB2312" pitchFamily="49" charset="-122"/>
              </a:rPr>
              <a:t>异步时序逻辑电路的分析</a:t>
            </a:r>
          </a:p>
        </p:txBody>
      </p:sp>
      <p:sp>
        <p:nvSpPr>
          <p:cNvPr id="14" name="Rectangle 3"/>
          <p:cNvSpPr>
            <a:spLocks noChangeArrowheads="1"/>
          </p:cNvSpPr>
          <p:nvPr/>
        </p:nvSpPr>
        <p:spPr bwMode="auto">
          <a:xfrm>
            <a:off x="12334" y="1002235"/>
            <a:ext cx="32625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en-US" altLang="zh-CN"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列出状态转换表</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5" name="Group 25"/>
          <p:cNvGrpSpPr>
            <a:grpSpLocks/>
          </p:cNvGrpSpPr>
          <p:nvPr/>
        </p:nvGrpSpPr>
        <p:grpSpPr bwMode="auto">
          <a:xfrm>
            <a:off x="1223963" y="2724603"/>
            <a:ext cx="6775450" cy="4019550"/>
            <a:chOff x="814" y="1196"/>
            <a:chExt cx="4268" cy="2532"/>
          </a:xfrm>
        </p:grpSpPr>
        <p:graphicFrame>
          <p:nvGraphicFramePr>
            <p:cNvPr id="16" name="Object 26"/>
            <p:cNvGraphicFramePr>
              <a:graphicFrameLocks noChangeAspect="1"/>
            </p:cNvGraphicFramePr>
            <p:nvPr/>
          </p:nvGraphicFramePr>
          <p:xfrm>
            <a:off x="884" y="1220"/>
            <a:ext cx="279" cy="321"/>
          </p:xfrm>
          <a:graphic>
            <a:graphicData uri="http://schemas.openxmlformats.org/presentationml/2006/ole">
              <mc:AlternateContent xmlns:mc="http://schemas.openxmlformats.org/markup-compatibility/2006">
                <mc:Choice xmlns:v="urn:schemas-microsoft-com:vml" Requires="v">
                  <p:oleObj spid="_x0000_s725202" name="公式" r:id="rId3" imgW="215806" imgH="228501" progId="Equation.3">
                    <p:embed/>
                  </p:oleObj>
                </mc:Choice>
                <mc:Fallback>
                  <p:oleObj name="公式" r:id="rId3" imgW="215806"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 y="1220"/>
                          <a:ext cx="279" cy="3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27"/>
            <p:cNvGraphicFramePr>
              <a:graphicFrameLocks noChangeAspect="1"/>
            </p:cNvGraphicFramePr>
            <p:nvPr/>
          </p:nvGraphicFramePr>
          <p:xfrm>
            <a:off x="1352" y="1220"/>
            <a:ext cx="279" cy="321"/>
          </p:xfrm>
          <a:graphic>
            <a:graphicData uri="http://schemas.openxmlformats.org/presentationml/2006/ole">
              <mc:AlternateContent xmlns:mc="http://schemas.openxmlformats.org/markup-compatibility/2006">
                <mc:Choice xmlns:v="urn:schemas-microsoft-com:vml" Requires="v">
                  <p:oleObj spid="_x0000_s725203" name="公式" r:id="rId5" imgW="215806" imgH="228501" progId="Equation.3">
                    <p:embed/>
                  </p:oleObj>
                </mc:Choice>
                <mc:Fallback>
                  <p:oleObj name="公式" r:id="rId5" imgW="215806" imgH="228501"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2" y="1220"/>
                          <a:ext cx="279" cy="3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28"/>
            <p:cNvGraphicFramePr>
              <a:graphicFrameLocks noChangeAspect="1"/>
            </p:cNvGraphicFramePr>
            <p:nvPr/>
          </p:nvGraphicFramePr>
          <p:xfrm>
            <a:off x="1769" y="1220"/>
            <a:ext cx="282" cy="346"/>
          </p:xfrm>
          <a:graphic>
            <a:graphicData uri="http://schemas.openxmlformats.org/presentationml/2006/ole">
              <mc:AlternateContent xmlns:mc="http://schemas.openxmlformats.org/markup-compatibility/2006">
                <mc:Choice xmlns:v="urn:schemas-microsoft-com:vml" Requires="v">
                  <p:oleObj spid="_x0000_s725204" name="公式" r:id="rId7" imgW="215713" imgH="241091" progId="Equation.3">
                    <p:embed/>
                  </p:oleObj>
                </mc:Choice>
                <mc:Fallback>
                  <p:oleObj name="公式" r:id="rId7" imgW="215713" imgH="24109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9" y="1220"/>
                          <a:ext cx="282" cy="3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29"/>
            <p:cNvGraphicFramePr>
              <a:graphicFrameLocks noChangeAspect="1"/>
            </p:cNvGraphicFramePr>
            <p:nvPr/>
          </p:nvGraphicFramePr>
          <p:xfrm>
            <a:off x="3653" y="1196"/>
            <a:ext cx="408" cy="333"/>
          </p:xfrm>
          <a:graphic>
            <a:graphicData uri="http://schemas.openxmlformats.org/presentationml/2006/ole">
              <mc:AlternateContent xmlns:mc="http://schemas.openxmlformats.org/markup-compatibility/2006">
                <mc:Choice xmlns:v="urn:schemas-microsoft-com:vml" Requires="v">
                  <p:oleObj spid="_x0000_s725205" name="公式" r:id="rId9" imgW="304668" imgH="228501" progId="Equation.3">
                    <p:embed/>
                  </p:oleObj>
                </mc:Choice>
                <mc:Fallback>
                  <p:oleObj name="公式" r:id="rId9" imgW="304668" imgH="228501"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3" y="1196"/>
                          <a:ext cx="408" cy="3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30"/>
            <p:cNvGraphicFramePr>
              <a:graphicFrameLocks noChangeAspect="1"/>
            </p:cNvGraphicFramePr>
            <p:nvPr/>
          </p:nvGraphicFramePr>
          <p:xfrm>
            <a:off x="4152" y="1220"/>
            <a:ext cx="408" cy="333"/>
          </p:xfrm>
          <a:graphic>
            <a:graphicData uri="http://schemas.openxmlformats.org/presentationml/2006/ole">
              <mc:AlternateContent xmlns:mc="http://schemas.openxmlformats.org/markup-compatibility/2006">
                <mc:Choice xmlns:v="urn:schemas-microsoft-com:vml" Requires="v">
                  <p:oleObj spid="_x0000_s725206" name="公式" r:id="rId11" imgW="304668" imgH="228501" progId="Equation.3">
                    <p:embed/>
                  </p:oleObj>
                </mc:Choice>
                <mc:Fallback>
                  <p:oleObj name="公式" r:id="rId11" imgW="304668" imgH="228501"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52" y="1220"/>
                          <a:ext cx="408" cy="3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31"/>
            <p:cNvGraphicFramePr>
              <a:graphicFrameLocks noChangeAspect="1"/>
            </p:cNvGraphicFramePr>
            <p:nvPr/>
          </p:nvGraphicFramePr>
          <p:xfrm>
            <a:off x="4628" y="1220"/>
            <a:ext cx="386" cy="332"/>
          </p:xfrm>
          <a:graphic>
            <a:graphicData uri="http://schemas.openxmlformats.org/presentationml/2006/ole">
              <mc:AlternateContent xmlns:mc="http://schemas.openxmlformats.org/markup-compatibility/2006">
                <mc:Choice xmlns:v="urn:schemas-microsoft-com:vml" Requires="v">
                  <p:oleObj spid="_x0000_s725207" name="公式" r:id="rId13" imgW="304668" imgH="241195" progId="Equation.3">
                    <p:embed/>
                  </p:oleObj>
                </mc:Choice>
                <mc:Fallback>
                  <p:oleObj name="公式" r:id="rId13" imgW="304668" imgH="241195"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28" y="1220"/>
                          <a:ext cx="386" cy="3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Rectangle 32"/>
            <p:cNvSpPr>
              <a:spLocks noChangeArrowheads="1"/>
            </p:cNvSpPr>
            <p:nvPr/>
          </p:nvSpPr>
          <p:spPr bwMode="auto">
            <a:xfrm>
              <a:off x="4590" y="2100"/>
              <a:ext cx="492"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23" name="Rectangle 33"/>
            <p:cNvSpPr>
              <a:spLocks noChangeArrowheads="1"/>
            </p:cNvSpPr>
            <p:nvPr/>
          </p:nvSpPr>
          <p:spPr bwMode="auto">
            <a:xfrm>
              <a:off x="4101" y="2100"/>
              <a:ext cx="489"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24" name="Rectangle 34"/>
            <p:cNvSpPr>
              <a:spLocks noChangeArrowheads="1"/>
            </p:cNvSpPr>
            <p:nvPr/>
          </p:nvSpPr>
          <p:spPr bwMode="auto">
            <a:xfrm>
              <a:off x="3582" y="2100"/>
              <a:ext cx="519"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25" name="Rectangle 35"/>
            <p:cNvSpPr>
              <a:spLocks noChangeArrowheads="1"/>
            </p:cNvSpPr>
            <p:nvPr/>
          </p:nvSpPr>
          <p:spPr bwMode="auto">
            <a:xfrm>
              <a:off x="3092" y="2100"/>
              <a:ext cx="490"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26" name="Rectangle 36"/>
            <p:cNvSpPr>
              <a:spLocks noChangeArrowheads="1"/>
            </p:cNvSpPr>
            <p:nvPr/>
          </p:nvSpPr>
          <p:spPr bwMode="auto">
            <a:xfrm>
              <a:off x="2647" y="2100"/>
              <a:ext cx="445"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27" name="Rectangle 37"/>
            <p:cNvSpPr>
              <a:spLocks noChangeArrowheads="1"/>
            </p:cNvSpPr>
            <p:nvPr/>
          </p:nvSpPr>
          <p:spPr bwMode="auto">
            <a:xfrm>
              <a:off x="2162" y="2100"/>
              <a:ext cx="485"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grpSp>
          <p:nvGrpSpPr>
            <p:cNvPr id="28" name="Group 38"/>
            <p:cNvGrpSpPr>
              <a:grpSpLocks/>
            </p:cNvGrpSpPr>
            <p:nvPr/>
          </p:nvGrpSpPr>
          <p:grpSpPr bwMode="auto">
            <a:xfrm>
              <a:off x="816" y="2100"/>
              <a:ext cx="1346" cy="272"/>
              <a:chOff x="930" y="2650"/>
              <a:chExt cx="1345" cy="249"/>
            </a:xfrm>
          </p:grpSpPr>
          <p:sp>
            <p:nvSpPr>
              <p:cNvPr id="127" name="Rectangle 39"/>
              <p:cNvSpPr>
                <a:spLocks noChangeArrowheads="1"/>
              </p:cNvSpPr>
              <p:nvPr/>
            </p:nvSpPr>
            <p:spPr bwMode="auto">
              <a:xfrm>
                <a:off x="1790" y="2650"/>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128" name="Rectangle 40"/>
              <p:cNvSpPr>
                <a:spLocks noChangeArrowheads="1"/>
              </p:cNvSpPr>
              <p:nvPr/>
            </p:nvSpPr>
            <p:spPr bwMode="auto">
              <a:xfrm>
                <a:off x="1383" y="2650"/>
                <a:ext cx="4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129" name="Rectangle 41"/>
              <p:cNvSpPr>
                <a:spLocks noChangeArrowheads="1"/>
              </p:cNvSpPr>
              <p:nvPr/>
            </p:nvSpPr>
            <p:spPr bwMode="auto">
              <a:xfrm>
                <a:off x="930" y="2650"/>
                <a:ext cx="45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grpSp>
        <p:sp>
          <p:nvSpPr>
            <p:cNvPr id="29" name="Rectangle 42"/>
            <p:cNvSpPr>
              <a:spLocks noChangeArrowheads="1"/>
            </p:cNvSpPr>
            <p:nvPr/>
          </p:nvSpPr>
          <p:spPr bwMode="auto">
            <a:xfrm>
              <a:off x="4590" y="1829"/>
              <a:ext cx="492"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30" name="Rectangle 43"/>
            <p:cNvSpPr>
              <a:spLocks noChangeArrowheads="1"/>
            </p:cNvSpPr>
            <p:nvPr/>
          </p:nvSpPr>
          <p:spPr bwMode="auto">
            <a:xfrm>
              <a:off x="4101" y="1829"/>
              <a:ext cx="489"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31" name="Rectangle 44"/>
            <p:cNvSpPr>
              <a:spLocks noChangeArrowheads="1"/>
            </p:cNvSpPr>
            <p:nvPr/>
          </p:nvSpPr>
          <p:spPr bwMode="auto">
            <a:xfrm>
              <a:off x="3582" y="1829"/>
              <a:ext cx="519"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32" name="Rectangle 45"/>
            <p:cNvSpPr>
              <a:spLocks noChangeArrowheads="1"/>
            </p:cNvSpPr>
            <p:nvPr/>
          </p:nvSpPr>
          <p:spPr bwMode="auto">
            <a:xfrm>
              <a:off x="3092" y="1829"/>
              <a:ext cx="490"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33" name="Rectangle 46"/>
            <p:cNvSpPr>
              <a:spLocks noChangeArrowheads="1"/>
            </p:cNvSpPr>
            <p:nvPr/>
          </p:nvSpPr>
          <p:spPr bwMode="auto">
            <a:xfrm>
              <a:off x="2647" y="1829"/>
              <a:ext cx="445"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34" name="Rectangle 47"/>
            <p:cNvSpPr>
              <a:spLocks noChangeArrowheads="1"/>
            </p:cNvSpPr>
            <p:nvPr/>
          </p:nvSpPr>
          <p:spPr bwMode="auto">
            <a:xfrm>
              <a:off x="2162" y="1829"/>
              <a:ext cx="485"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grpSp>
          <p:nvGrpSpPr>
            <p:cNvPr id="35" name="Group 48"/>
            <p:cNvGrpSpPr>
              <a:grpSpLocks/>
            </p:cNvGrpSpPr>
            <p:nvPr/>
          </p:nvGrpSpPr>
          <p:grpSpPr bwMode="auto">
            <a:xfrm>
              <a:off x="816" y="1829"/>
              <a:ext cx="1346" cy="271"/>
              <a:chOff x="930" y="2401"/>
              <a:chExt cx="1345" cy="249"/>
            </a:xfrm>
          </p:grpSpPr>
          <p:sp>
            <p:nvSpPr>
              <p:cNvPr id="124" name="Rectangle 49"/>
              <p:cNvSpPr>
                <a:spLocks noChangeArrowheads="1"/>
              </p:cNvSpPr>
              <p:nvPr/>
            </p:nvSpPr>
            <p:spPr bwMode="auto">
              <a:xfrm>
                <a:off x="1790" y="2401"/>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125" name="Rectangle 50"/>
              <p:cNvSpPr>
                <a:spLocks noChangeArrowheads="1"/>
              </p:cNvSpPr>
              <p:nvPr/>
            </p:nvSpPr>
            <p:spPr bwMode="auto">
              <a:xfrm>
                <a:off x="1383" y="2401"/>
                <a:ext cx="4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126" name="Rectangle 51"/>
              <p:cNvSpPr>
                <a:spLocks noChangeArrowheads="1"/>
              </p:cNvSpPr>
              <p:nvPr/>
            </p:nvSpPr>
            <p:spPr bwMode="auto">
              <a:xfrm>
                <a:off x="930" y="2401"/>
                <a:ext cx="45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grpSp>
        <p:sp>
          <p:nvSpPr>
            <p:cNvPr id="36" name="Rectangle 52"/>
            <p:cNvSpPr>
              <a:spLocks noChangeArrowheads="1"/>
            </p:cNvSpPr>
            <p:nvPr/>
          </p:nvSpPr>
          <p:spPr bwMode="auto">
            <a:xfrm>
              <a:off x="4590" y="1558"/>
              <a:ext cx="492"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37" name="Rectangle 53"/>
            <p:cNvSpPr>
              <a:spLocks noChangeArrowheads="1"/>
            </p:cNvSpPr>
            <p:nvPr/>
          </p:nvSpPr>
          <p:spPr bwMode="auto">
            <a:xfrm>
              <a:off x="4101" y="1558"/>
              <a:ext cx="489"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38" name="Rectangle 54"/>
            <p:cNvSpPr>
              <a:spLocks noChangeArrowheads="1"/>
            </p:cNvSpPr>
            <p:nvPr/>
          </p:nvSpPr>
          <p:spPr bwMode="auto">
            <a:xfrm>
              <a:off x="3582" y="1558"/>
              <a:ext cx="519"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39" name="Rectangle 55"/>
            <p:cNvSpPr>
              <a:spLocks noChangeArrowheads="1"/>
            </p:cNvSpPr>
            <p:nvPr/>
          </p:nvSpPr>
          <p:spPr bwMode="auto">
            <a:xfrm>
              <a:off x="3092" y="1558"/>
              <a:ext cx="490"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40" name="Rectangle 56"/>
            <p:cNvSpPr>
              <a:spLocks noChangeArrowheads="1"/>
            </p:cNvSpPr>
            <p:nvPr/>
          </p:nvSpPr>
          <p:spPr bwMode="auto">
            <a:xfrm>
              <a:off x="2647" y="1558"/>
              <a:ext cx="445"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41" name="Rectangle 57"/>
            <p:cNvSpPr>
              <a:spLocks noChangeArrowheads="1"/>
            </p:cNvSpPr>
            <p:nvPr/>
          </p:nvSpPr>
          <p:spPr bwMode="auto">
            <a:xfrm>
              <a:off x="2162" y="1558"/>
              <a:ext cx="485"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grpSp>
          <p:nvGrpSpPr>
            <p:cNvPr id="42" name="Group 58"/>
            <p:cNvGrpSpPr>
              <a:grpSpLocks/>
            </p:cNvGrpSpPr>
            <p:nvPr/>
          </p:nvGrpSpPr>
          <p:grpSpPr bwMode="auto">
            <a:xfrm>
              <a:off x="816" y="1558"/>
              <a:ext cx="1346" cy="271"/>
              <a:chOff x="930" y="2152"/>
              <a:chExt cx="1345" cy="249"/>
            </a:xfrm>
          </p:grpSpPr>
          <p:sp>
            <p:nvSpPr>
              <p:cNvPr id="121" name="Rectangle 59"/>
              <p:cNvSpPr>
                <a:spLocks noChangeArrowheads="1"/>
              </p:cNvSpPr>
              <p:nvPr/>
            </p:nvSpPr>
            <p:spPr bwMode="auto">
              <a:xfrm>
                <a:off x="1790" y="2152"/>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122" name="Rectangle 60"/>
              <p:cNvSpPr>
                <a:spLocks noChangeArrowheads="1"/>
              </p:cNvSpPr>
              <p:nvPr/>
            </p:nvSpPr>
            <p:spPr bwMode="auto">
              <a:xfrm>
                <a:off x="1383" y="2152"/>
                <a:ext cx="4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123" name="Rectangle 61"/>
              <p:cNvSpPr>
                <a:spLocks noChangeArrowheads="1"/>
              </p:cNvSpPr>
              <p:nvPr/>
            </p:nvSpPr>
            <p:spPr bwMode="auto">
              <a:xfrm>
                <a:off x="930" y="2152"/>
                <a:ext cx="45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grpSp>
        <p:sp>
          <p:nvSpPr>
            <p:cNvPr id="43" name="Rectangle 62"/>
            <p:cNvSpPr>
              <a:spLocks noChangeArrowheads="1"/>
            </p:cNvSpPr>
            <p:nvPr/>
          </p:nvSpPr>
          <p:spPr bwMode="auto">
            <a:xfrm>
              <a:off x="4590" y="1245"/>
              <a:ext cx="492"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9pPr>
            </a:lstStyle>
            <a:p>
              <a:pPr>
                <a:buFont typeface="Wingdings" panose="05000000000000000000" pitchFamily="2" charset="2"/>
                <a:buNone/>
              </a:pPr>
              <a:endParaRPr lang="en-GB" altLang="zh-CN" sz="2000" b="0"/>
            </a:p>
          </p:txBody>
        </p:sp>
        <p:sp>
          <p:nvSpPr>
            <p:cNvPr id="44" name="Rectangle 63"/>
            <p:cNvSpPr>
              <a:spLocks noChangeArrowheads="1"/>
            </p:cNvSpPr>
            <p:nvPr/>
          </p:nvSpPr>
          <p:spPr bwMode="auto">
            <a:xfrm>
              <a:off x="4101" y="1245"/>
              <a:ext cx="489"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9pPr>
            </a:lstStyle>
            <a:p>
              <a:pPr>
                <a:buFont typeface="Wingdings" panose="05000000000000000000" pitchFamily="2" charset="2"/>
                <a:buNone/>
              </a:pPr>
              <a:endParaRPr lang="en-GB" altLang="zh-CN" sz="2000" b="0"/>
            </a:p>
          </p:txBody>
        </p:sp>
        <p:sp>
          <p:nvSpPr>
            <p:cNvPr id="45" name="Rectangle 64"/>
            <p:cNvSpPr>
              <a:spLocks noChangeArrowheads="1"/>
            </p:cNvSpPr>
            <p:nvPr/>
          </p:nvSpPr>
          <p:spPr bwMode="auto">
            <a:xfrm>
              <a:off x="3582" y="1245"/>
              <a:ext cx="519"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9pPr>
            </a:lstStyle>
            <a:p>
              <a:pPr>
                <a:buFont typeface="Wingdings" panose="05000000000000000000" pitchFamily="2" charset="2"/>
                <a:buNone/>
              </a:pPr>
              <a:endParaRPr lang="en-GB" altLang="zh-CN" sz="2000" b="0"/>
            </a:p>
          </p:txBody>
        </p:sp>
        <p:sp>
          <p:nvSpPr>
            <p:cNvPr id="46" name="Rectangle 65"/>
            <p:cNvSpPr>
              <a:spLocks noChangeArrowheads="1"/>
            </p:cNvSpPr>
            <p:nvPr/>
          </p:nvSpPr>
          <p:spPr bwMode="auto">
            <a:xfrm>
              <a:off x="3092" y="1245"/>
              <a:ext cx="490"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400" i="1">
                  <a:latin typeface="Times New Roman" panose="02020603050405020304" pitchFamily="18" charset="0"/>
                  <a:cs typeface="Times New Roman" panose="02020603050405020304" pitchFamily="18" charset="0"/>
                </a:rPr>
                <a:t>cp</a:t>
              </a:r>
              <a:r>
                <a:rPr lang="en-US" altLang="zh-CN" sz="2400" baseline="-30000">
                  <a:latin typeface="Times New Roman" panose="02020603050405020304" pitchFamily="18" charset="0"/>
                  <a:cs typeface="Times New Roman" panose="02020603050405020304" pitchFamily="18" charset="0"/>
                </a:rPr>
                <a:t>0</a:t>
              </a:r>
              <a:endParaRPr lang="en-US" altLang="zh-CN" sz="2400">
                <a:latin typeface="Arial" panose="020B0604020202020204" pitchFamily="34" charset="0"/>
              </a:endParaRPr>
            </a:p>
          </p:txBody>
        </p:sp>
        <p:sp>
          <p:nvSpPr>
            <p:cNvPr id="47" name="Rectangle 66"/>
            <p:cNvSpPr>
              <a:spLocks noChangeArrowheads="1"/>
            </p:cNvSpPr>
            <p:nvPr/>
          </p:nvSpPr>
          <p:spPr bwMode="auto">
            <a:xfrm>
              <a:off x="2647" y="1245"/>
              <a:ext cx="445"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400" i="1">
                  <a:latin typeface="Times New Roman" panose="02020603050405020304" pitchFamily="18" charset="0"/>
                  <a:cs typeface="Times New Roman" panose="02020603050405020304" pitchFamily="18" charset="0"/>
                </a:rPr>
                <a:t>cp</a:t>
              </a:r>
              <a:r>
                <a:rPr lang="en-US" altLang="zh-CN" sz="2400" baseline="-30000">
                  <a:latin typeface="Times New Roman" panose="02020603050405020304" pitchFamily="18" charset="0"/>
                  <a:cs typeface="Times New Roman" panose="02020603050405020304" pitchFamily="18" charset="0"/>
                </a:rPr>
                <a:t>1</a:t>
              </a:r>
              <a:endParaRPr lang="en-US" altLang="zh-CN" sz="2400">
                <a:latin typeface="Arial" panose="020B0604020202020204" pitchFamily="34" charset="0"/>
              </a:endParaRPr>
            </a:p>
          </p:txBody>
        </p:sp>
        <p:sp>
          <p:nvSpPr>
            <p:cNvPr id="48" name="Rectangle 67"/>
            <p:cNvSpPr>
              <a:spLocks noChangeArrowheads="1"/>
            </p:cNvSpPr>
            <p:nvPr/>
          </p:nvSpPr>
          <p:spPr bwMode="auto">
            <a:xfrm>
              <a:off x="2162" y="1245"/>
              <a:ext cx="485"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400" i="1">
                  <a:latin typeface="Times New Roman" panose="02020603050405020304" pitchFamily="18" charset="0"/>
                  <a:cs typeface="Times New Roman" panose="02020603050405020304" pitchFamily="18" charset="0"/>
                </a:rPr>
                <a:t>cp</a:t>
              </a:r>
              <a:r>
                <a:rPr lang="en-US" altLang="zh-CN" sz="2400" baseline="-30000">
                  <a:latin typeface="Times New Roman" panose="02020603050405020304" pitchFamily="18" charset="0"/>
                  <a:cs typeface="Times New Roman" panose="02020603050405020304" pitchFamily="18" charset="0"/>
                </a:rPr>
                <a:t>2</a:t>
              </a:r>
              <a:endParaRPr lang="en-US" altLang="zh-CN" sz="2400">
                <a:latin typeface="Arial" panose="020B0604020202020204" pitchFamily="34" charset="0"/>
              </a:endParaRPr>
            </a:p>
          </p:txBody>
        </p:sp>
        <p:sp>
          <p:nvSpPr>
            <p:cNvPr id="49" name="Rectangle 68"/>
            <p:cNvSpPr>
              <a:spLocks noChangeArrowheads="1"/>
            </p:cNvSpPr>
            <p:nvPr/>
          </p:nvSpPr>
          <p:spPr bwMode="auto">
            <a:xfrm>
              <a:off x="1677" y="1245"/>
              <a:ext cx="485"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9pPr>
            </a:lstStyle>
            <a:p>
              <a:pPr>
                <a:buFont typeface="Wingdings" panose="05000000000000000000" pitchFamily="2" charset="2"/>
                <a:buNone/>
              </a:pPr>
              <a:endParaRPr lang="en-GB" altLang="zh-CN" sz="2000" b="0"/>
            </a:p>
          </p:txBody>
        </p:sp>
        <p:sp>
          <p:nvSpPr>
            <p:cNvPr id="50" name="Rectangle 69"/>
            <p:cNvSpPr>
              <a:spLocks noChangeArrowheads="1"/>
            </p:cNvSpPr>
            <p:nvPr/>
          </p:nvSpPr>
          <p:spPr bwMode="auto">
            <a:xfrm>
              <a:off x="1269" y="1245"/>
              <a:ext cx="408"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9pPr>
            </a:lstStyle>
            <a:p>
              <a:pPr>
                <a:buFont typeface="Wingdings" panose="05000000000000000000" pitchFamily="2" charset="2"/>
                <a:buNone/>
              </a:pPr>
              <a:endParaRPr lang="en-GB" altLang="zh-CN" sz="2000" b="0"/>
            </a:p>
          </p:txBody>
        </p:sp>
        <p:sp>
          <p:nvSpPr>
            <p:cNvPr id="51" name="Rectangle 70"/>
            <p:cNvSpPr>
              <a:spLocks noChangeArrowheads="1"/>
            </p:cNvSpPr>
            <p:nvPr/>
          </p:nvSpPr>
          <p:spPr bwMode="auto">
            <a:xfrm>
              <a:off x="816" y="1245"/>
              <a:ext cx="453"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9pPr>
            </a:lstStyle>
            <a:p>
              <a:pPr>
                <a:buFont typeface="Wingdings" panose="05000000000000000000" pitchFamily="2" charset="2"/>
                <a:buNone/>
              </a:pPr>
              <a:endParaRPr lang="en-GB" altLang="zh-CN" sz="2000" b="0"/>
            </a:p>
          </p:txBody>
        </p:sp>
        <p:sp>
          <p:nvSpPr>
            <p:cNvPr id="52" name="Line 71"/>
            <p:cNvSpPr>
              <a:spLocks noChangeShapeType="1"/>
            </p:cNvSpPr>
            <p:nvPr/>
          </p:nvSpPr>
          <p:spPr bwMode="auto">
            <a:xfrm>
              <a:off x="814" y="1253"/>
              <a:ext cx="4266"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 name="Line 72"/>
            <p:cNvSpPr>
              <a:spLocks noChangeShapeType="1"/>
            </p:cNvSpPr>
            <p:nvPr/>
          </p:nvSpPr>
          <p:spPr bwMode="auto">
            <a:xfrm>
              <a:off x="816" y="1245"/>
              <a:ext cx="0" cy="2483"/>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Line 73"/>
            <p:cNvSpPr>
              <a:spLocks noChangeShapeType="1"/>
            </p:cNvSpPr>
            <p:nvPr/>
          </p:nvSpPr>
          <p:spPr bwMode="auto">
            <a:xfrm>
              <a:off x="5082" y="1245"/>
              <a:ext cx="0" cy="2483"/>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Line 74"/>
            <p:cNvSpPr>
              <a:spLocks noChangeShapeType="1"/>
            </p:cNvSpPr>
            <p:nvPr/>
          </p:nvSpPr>
          <p:spPr bwMode="auto">
            <a:xfrm>
              <a:off x="816" y="1558"/>
              <a:ext cx="4266"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 name="Line 75"/>
            <p:cNvSpPr>
              <a:spLocks noChangeShapeType="1"/>
            </p:cNvSpPr>
            <p:nvPr/>
          </p:nvSpPr>
          <p:spPr bwMode="auto">
            <a:xfrm>
              <a:off x="1269" y="1245"/>
              <a:ext cx="0" cy="2483"/>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 name="Line 76"/>
            <p:cNvSpPr>
              <a:spLocks noChangeShapeType="1"/>
            </p:cNvSpPr>
            <p:nvPr/>
          </p:nvSpPr>
          <p:spPr bwMode="auto">
            <a:xfrm>
              <a:off x="1677" y="1245"/>
              <a:ext cx="0" cy="2483"/>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 name="Line 77"/>
            <p:cNvSpPr>
              <a:spLocks noChangeShapeType="1"/>
            </p:cNvSpPr>
            <p:nvPr/>
          </p:nvSpPr>
          <p:spPr bwMode="auto">
            <a:xfrm>
              <a:off x="2162" y="1245"/>
              <a:ext cx="0" cy="2483"/>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 name="Line 78"/>
            <p:cNvSpPr>
              <a:spLocks noChangeShapeType="1"/>
            </p:cNvSpPr>
            <p:nvPr/>
          </p:nvSpPr>
          <p:spPr bwMode="auto">
            <a:xfrm>
              <a:off x="2647" y="1245"/>
              <a:ext cx="0" cy="2483"/>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 name="Line 79"/>
            <p:cNvSpPr>
              <a:spLocks noChangeShapeType="1"/>
            </p:cNvSpPr>
            <p:nvPr/>
          </p:nvSpPr>
          <p:spPr bwMode="auto">
            <a:xfrm>
              <a:off x="3092" y="1245"/>
              <a:ext cx="0" cy="2483"/>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 name="Line 80"/>
            <p:cNvSpPr>
              <a:spLocks noChangeShapeType="1"/>
            </p:cNvSpPr>
            <p:nvPr/>
          </p:nvSpPr>
          <p:spPr bwMode="auto">
            <a:xfrm>
              <a:off x="3582" y="1245"/>
              <a:ext cx="0" cy="2483"/>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 name="Line 81"/>
            <p:cNvSpPr>
              <a:spLocks noChangeShapeType="1"/>
            </p:cNvSpPr>
            <p:nvPr/>
          </p:nvSpPr>
          <p:spPr bwMode="auto">
            <a:xfrm>
              <a:off x="4101" y="1245"/>
              <a:ext cx="0" cy="2483"/>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 name="Line 82"/>
            <p:cNvSpPr>
              <a:spLocks noChangeShapeType="1"/>
            </p:cNvSpPr>
            <p:nvPr/>
          </p:nvSpPr>
          <p:spPr bwMode="auto">
            <a:xfrm>
              <a:off x="4590" y="1245"/>
              <a:ext cx="0" cy="2483"/>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 name="Line 83"/>
            <p:cNvSpPr>
              <a:spLocks noChangeShapeType="1"/>
            </p:cNvSpPr>
            <p:nvPr/>
          </p:nvSpPr>
          <p:spPr bwMode="auto">
            <a:xfrm>
              <a:off x="816" y="1829"/>
              <a:ext cx="4266"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 name="Line 84"/>
            <p:cNvSpPr>
              <a:spLocks noChangeShapeType="1"/>
            </p:cNvSpPr>
            <p:nvPr/>
          </p:nvSpPr>
          <p:spPr bwMode="auto">
            <a:xfrm>
              <a:off x="816" y="2100"/>
              <a:ext cx="4266"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66" name="Group 85"/>
            <p:cNvGrpSpPr>
              <a:grpSpLocks/>
            </p:cNvGrpSpPr>
            <p:nvPr/>
          </p:nvGrpSpPr>
          <p:grpSpPr bwMode="auto">
            <a:xfrm>
              <a:off x="816" y="2372"/>
              <a:ext cx="4266" cy="1356"/>
              <a:chOff x="930" y="2899"/>
              <a:chExt cx="4263" cy="1245"/>
            </a:xfrm>
          </p:grpSpPr>
          <p:sp>
            <p:nvSpPr>
              <p:cNvPr id="70" name="Rectangle 86"/>
              <p:cNvSpPr>
                <a:spLocks noChangeArrowheads="1"/>
              </p:cNvSpPr>
              <p:nvPr/>
            </p:nvSpPr>
            <p:spPr bwMode="auto">
              <a:xfrm>
                <a:off x="4702" y="3895"/>
                <a:ext cx="49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71" name="Rectangle 87"/>
              <p:cNvSpPr>
                <a:spLocks noChangeArrowheads="1"/>
              </p:cNvSpPr>
              <p:nvPr/>
            </p:nvSpPr>
            <p:spPr bwMode="auto">
              <a:xfrm>
                <a:off x="4213" y="3895"/>
                <a:ext cx="48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72" name="Rectangle 88"/>
              <p:cNvSpPr>
                <a:spLocks noChangeArrowheads="1"/>
              </p:cNvSpPr>
              <p:nvPr/>
            </p:nvSpPr>
            <p:spPr bwMode="auto">
              <a:xfrm>
                <a:off x="3694" y="3895"/>
                <a:ext cx="51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73" name="Rectangle 89"/>
              <p:cNvSpPr>
                <a:spLocks noChangeArrowheads="1"/>
              </p:cNvSpPr>
              <p:nvPr/>
            </p:nvSpPr>
            <p:spPr bwMode="auto">
              <a:xfrm>
                <a:off x="3205" y="3895"/>
                <a:ext cx="48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74" name="Rectangle 90"/>
              <p:cNvSpPr>
                <a:spLocks noChangeArrowheads="1"/>
              </p:cNvSpPr>
              <p:nvPr/>
            </p:nvSpPr>
            <p:spPr bwMode="auto">
              <a:xfrm>
                <a:off x="2760" y="3895"/>
                <a:ext cx="44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75" name="Rectangle 91"/>
              <p:cNvSpPr>
                <a:spLocks noChangeArrowheads="1"/>
              </p:cNvSpPr>
              <p:nvPr/>
            </p:nvSpPr>
            <p:spPr bwMode="auto">
              <a:xfrm>
                <a:off x="2275" y="3895"/>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76" name="Rectangle 92"/>
              <p:cNvSpPr>
                <a:spLocks noChangeArrowheads="1"/>
              </p:cNvSpPr>
              <p:nvPr/>
            </p:nvSpPr>
            <p:spPr bwMode="auto">
              <a:xfrm>
                <a:off x="1790" y="3895"/>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77" name="Rectangle 93"/>
              <p:cNvSpPr>
                <a:spLocks noChangeArrowheads="1"/>
              </p:cNvSpPr>
              <p:nvPr/>
            </p:nvSpPr>
            <p:spPr bwMode="auto">
              <a:xfrm>
                <a:off x="1383" y="3895"/>
                <a:ext cx="4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78" name="Rectangle 94"/>
              <p:cNvSpPr>
                <a:spLocks noChangeArrowheads="1"/>
              </p:cNvSpPr>
              <p:nvPr/>
            </p:nvSpPr>
            <p:spPr bwMode="auto">
              <a:xfrm>
                <a:off x="930" y="3895"/>
                <a:ext cx="45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79" name="Rectangle 95"/>
              <p:cNvSpPr>
                <a:spLocks noChangeArrowheads="1"/>
              </p:cNvSpPr>
              <p:nvPr/>
            </p:nvSpPr>
            <p:spPr bwMode="auto">
              <a:xfrm>
                <a:off x="4702" y="3646"/>
                <a:ext cx="49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80" name="Rectangle 96"/>
              <p:cNvSpPr>
                <a:spLocks noChangeArrowheads="1"/>
              </p:cNvSpPr>
              <p:nvPr/>
            </p:nvSpPr>
            <p:spPr bwMode="auto">
              <a:xfrm>
                <a:off x="4213" y="3646"/>
                <a:ext cx="48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81" name="Rectangle 97"/>
              <p:cNvSpPr>
                <a:spLocks noChangeArrowheads="1"/>
              </p:cNvSpPr>
              <p:nvPr/>
            </p:nvSpPr>
            <p:spPr bwMode="auto">
              <a:xfrm>
                <a:off x="3694" y="3646"/>
                <a:ext cx="51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82" name="Rectangle 98"/>
              <p:cNvSpPr>
                <a:spLocks noChangeArrowheads="1"/>
              </p:cNvSpPr>
              <p:nvPr/>
            </p:nvSpPr>
            <p:spPr bwMode="auto">
              <a:xfrm>
                <a:off x="3205" y="3646"/>
                <a:ext cx="48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83" name="Rectangle 99"/>
              <p:cNvSpPr>
                <a:spLocks noChangeArrowheads="1"/>
              </p:cNvSpPr>
              <p:nvPr/>
            </p:nvSpPr>
            <p:spPr bwMode="auto">
              <a:xfrm>
                <a:off x="2760" y="3646"/>
                <a:ext cx="44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84" name="Rectangle 100"/>
              <p:cNvSpPr>
                <a:spLocks noChangeArrowheads="1"/>
              </p:cNvSpPr>
              <p:nvPr/>
            </p:nvSpPr>
            <p:spPr bwMode="auto">
              <a:xfrm>
                <a:off x="2275" y="3646"/>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85" name="Rectangle 101"/>
              <p:cNvSpPr>
                <a:spLocks noChangeArrowheads="1"/>
              </p:cNvSpPr>
              <p:nvPr/>
            </p:nvSpPr>
            <p:spPr bwMode="auto">
              <a:xfrm>
                <a:off x="1790" y="3646"/>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86" name="Rectangle 102"/>
              <p:cNvSpPr>
                <a:spLocks noChangeArrowheads="1"/>
              </p:cNvSpPr>
              <p:nvPr/>
            </p:nvSpPr>
            <p:spPr bwMode="auto">
              <a:xfrm>
                <a:off x="1383" y="3646"/>
                <a:ext cx="4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87" name="Rectangle 103"/>
              <p:cNvSpPr>
                <a:spLocks noChangeArrowheads="1"/>
              </p:cNvSpPr>
              <p:nvPr/>
            </p:nvSpPr>
            <p:spPr bwMode="auto">
              <a:xfrm>
                <a:off x="930" y="3646"/>
                <a:ext cx="45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88" name="Rectangle 104"/>
              <p:cNvSpPr>
                <a:spLocks noChangeArrowheads="1"/>
              </p:cNvSpPr>
              <p:nvPr/>
            </p:nvSpPr>
            <p:spPr bwMode="auto">
              <a:xfrm>
                <a:off x="4702" y="3397"/>
                <a:ext cx="49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89" name="Rectangle 105"/>
              <p:cNvSpPr>
                <a:spLocks noChangeArrowheads="1"/>
              </p:cNvSpPr>
              <p:nvPr/>
            </p:nvSpPr>
            <p:spPr bwMode="auto">
              <a:xfrm>
                <a:off x="4213" y="3397"/>
                <a:ext cx="48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90" name="Rectangle 106"/>
              <p:cNvSpPr>
                <a:spLocks noChangeArrowheads="1"/>
              </p:cNvSpPr>
              <p:nvPr/>
            </p:nvSpPr>
            <p:spPr bwMode="auto">
              <a:xfrm>
                <a:off x="3694" y="3397"/>
                <a:ext cx="51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91" name="Rectangle 107"/>
              <p:cNvSpPr>
                <a:spLocks noChangeArrowheads="1"/>
              </p:cNvSpPr>
              <p:nvPr/>
            </p:nvSpPr>
            <p:spPr bwMode="auto">
              <a:xfrm>
                <a:off x="3205" y="3397"/>
                <a:ext cx="48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92" name="Rectangle 108"/>
              <p:cNvSpPr>
                <a:spLocks noChangeArrowheads="1"/>
              </p:cNvSpPr>
              <p:nvPr/>
            </p:nvSpPr>
            <p:spPr bwMode="auto">
              <a:xfrm>
                <a:off x="2760" y="3397"/>
                <a:ext cx="44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93" name="Rectangle 109"/>
              <p:cNvSpPr>
                <a:spLocks noChangeArrowheads="1"/>
              </p:cNvSpPr>
              <p:nvPr/>
            </p:nvSpPr>
            <p:spPr bwMode="auto">
              <a:xfrm>
                <a:off x="2275" y="3397"/>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94" name="Rectangle 110"/>
              <p:cNvSpPr>
                <a:spLocks noChangeArrowheads="1"/>
              </p:cNvSpPr>
              <p:nvPr/>
            </p:nvSpPr>
            <p:spPr bwMode="auto">
              <a:xfrm>
                <a:off x="1790" y="3397"/>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95" name="Rectangle 111"/>
              <p:cNvSpPr>
                <a:spLocks noChangeArrowheads="1"/>
              </p:cNvSpPr>
              <p:nvPr/>
            </p:nvSpPr>
            <p:spPr bwMode="auto">
              <a:xfrm>
                <a:off x="1383" y="3397"/>
                <a:ext cx="4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96" name="Rectangle 112"/>
              <p:cNvSpPr>
                <a:spLocks noChangeArrowheads="1"/>
              </p:cNvSpPr>
              <p:nvPr/>
            </p:nvSpPr>
            <p:spPr bwMode="auto">
              <a:xfrm>
                <a:off x="930" y="3397"/>
                <a:ext cx="45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97" name="Rectangle 113"/>
              <p:cNvSpPr>
                <a:spLocks noChangeArrowheads="1"/>
              </p:cNvSpPr>
              <p:nvPr/>
            </p:nvSpPr>
            <p:spPr bwMode="auto">
              <a:xfrm>
                <a:off x="4702" y="3148"/>
                <a:ext cx="49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98" name="Rectangle 114"/>
              <p:cNvSpPr>
                <a:spLocks noChangeArrowheads="1"/>
              </p:cNvSpPr>
              <p:nvPr/>
            </p:nvSpPr>
            <p:spPr bwMode="auto">
              <a:xfrm>
                <a:off x="4213" y="3148"/>
                <a:ext cx="48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99" name="Rectangle 115"/>
              <p:cNvSpPr>
                <a:spLocks noChangeArrowheads="1"/>
              </p:cNvSpPr>
              <p:nvPr/>
            </p:nvSpPr>
            <p:spPr bwMode="auto">
              <a:xfrm>
                <a:off x="3694" y="3148"/>
                <a:ext cx="51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100" name="Rectangle 116"/>
              <p:cNvSpPr>
                <a:spLocks noChangeArrowheads="1"/>
              </p:cNvSpPr>
              <p:nvPr/>
            </p:nvSpPr>
            <p:spPr bwMode="auto">
              <a:xfrm>
                <a:off x="3205" y="3148"/>
                <a:ext cx="48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101" name="Rectangle 117"/>
              <p:cNvSpPr>
                <a:spLocks noChangeArrowheads="1"/>
              </p:cNvSpPr>
              <p:nvPr/>
            </p:nvSpPr>
            <p:spPr bwMode="auto">
              <a:xfrm>
                <a:off x="2760" y="3148"/>
                <a:ext cx="44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102" name="Rectangle 118"/>
              <p:cNvSpPr>
                <a:spLocks noChangeArrowheads="1"/>
              </p:cNvSpPr>
              <p:nvPr/>
            </p:nvSpPr>
            <p:spPr bwMode="auto">
              <a:xfrm>
                <a:off x="2275" y="3148"/>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103" name="Rectangle 119"/>
              <p:cNvSpPr>
                <a:spLocks noChangeArrowheads="1"/>
              </p:cNvSpPr>
              <p:nvPr/>
            </p:nvSpPr>
            <p:spPr bwMode="auto">
              <a:xfrm>
                <a:off x="1790" y="3148"/>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104" name="Rectangle 120"/>
              <p:cNvSpPr>
                <a:spLocks noChangeArrowheads="1"/>
              </p:cNvSpPr>
              <p:nvPr/>
            </p:nvSpPr>
            <p:spPr bwMode="auto">
              <a:xfrm>
                <a:off x="1383" y="3148"/>
                <a:ext cx="4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105" name="Rectangle 121"/>
              <p:cNvSpPr>
                <a:spLocks noChangeArrowheads="1"/>
              </p:cNvSpPr>
              <p:nvPr/>
            </p:nvSpPr>
            <p:spPr bwMode="auto">
              <a:xfrm>
                <a:off x="930" y="3148"/>
                <a:ext cx="45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106" name="Rectangle 122"/>
              <p:cNvSpPr>
                <a:spLocks noChangeArrowheads="1"/>
              </p:cNvSpPr>
              <p:nvPr/>
            </p:nvSpPr>
            <p:spPr bwMode="auto">
              <a:xfrm>
                <a:off x="4702" y="2899"/>
                <a:ext cx="49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107" name="Rectangle 123"/>
              <p:cNvSpPr>
                <a:spLocks noChangeArrowheads="1"/>
              </p:cNvSpPr>
              <p:nvPr/>
            </p:nvSpPr>
            <p:spPr bwMode="auto">
              <a:xfrm>
                <a:off x="4213" y="2899"/>
                <a:ext cx="48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108" name="Rectangle 124"/>
              <p:cNvSpPr>
                <a:spLocks noChangeArrowheads="1"/>
              </p:cNvSpPr>
              <p:nvPr/>
            </p:nvSpPr>
            <p:spPr bwMode="auto">
              <a:xfrm>
                <a:off x="3694" y="2899"/>
                <a:ext cx="51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109" name="Rectangle 125"/>
              <p:cNvSpPr>
                <a:spLocks noChangeArrowheads="1"/>
              </p:cNvSpPr>
              <p:nvPr/>
            </p:nvSpPr>
            <p:spPr bwMode="auto">
              <a:xfrm>
                <a:off x="3205" y="2899"/>
                <a:ext cx="48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110" name="Rectangle 126"/>
              <p:cNvSpPr>
                <a:spLocks noChangeArrowheads="1"/>
              </p:cNvSpPr>
              <p:nvPr/>
            </p:nvSpPr>
            <p:spPr bwMode="auto">
              <a:xfrm>
                <a:off x="2760" y="2899"/>
                <a:ext cx="44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111" name="Rectangle 127"/>
              <p:cNvSpPr>
                <a:spLocks noChangeArrowheads="1"/>
              </p:cNvSpPr>
              <p:nvPr/>
            </p:nvSpPr>
            <p:spPr bwMode="auto">
              <a:xfrm>
                <a:off x="2275" y="2899"/>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112" name="Rectangle 128"/>
              <p:cNvSpPr>
                <a:spLocks noChangeArrowheads="1"/>
              </p:cNvSpPr>
              <p:nvPr/>
            </p:nvSpPr>
            <p:spPr bwMode="auto">
              <a:xfrm>
                <a:off x="1790" y="2899"/>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113" name="Rectangle 129"/>
              <p:cNvSpPr>
                <a:spLocks noChangeArrowheads="1"/>
              </p:cNvSpPr>
              <p:nvPr/>
            </p:nvSpPr>
            <p:spPr bwMode="auto">
              <a:xfrm>
                <a:off x="1383" y="2899"/>
                <a:ext cx="4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114" name="Rectangle 130"/>
              <p:cNvSpPr>
                <a:spLocks noChangeArrowheads="1"/>
              </p:cNvSpPr>
              <p:nvPr/>
            </p:nvSpPr>
            <p:spPr bwMode="auto">
              <a:xfrm>
                <a:off x="930" y="2899"/>
                <a:ext cx="45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115" name="Line 131"/>
              <p:cNvSpPr>
                <a:spLocks noChangeShapeType="1"/>
              </p:cNvSpPr>
              <p:nvPr/>
            </p:nvSpPr>
            <p:spPr bwMode="auto">
              <a:xfrm>
                <a:off x="930" y="4144"/>
                <a:ext cx="4263"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 name="Line 132"/>
              <p:cNvSpPr>
                <a:spLocks noChangeShapeType="1"/>
              </p:cNvSpPr>
              <p:nvPr/>
            </p:nvSpPr>
            <p:spPr bwMode="auto">
              <a:xfrm>
                <a:off x="930" y="2899"/>
                <a:ext cx="426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 name="Line 133"/>
              <p:cNvSpPr>
                <a:spLocks noChangeShapeType="1"/>
              </p:cNvSpPr>
              <p:nvPr/>
            </p:nvSpPr>
            <p:spPr bwMode="auto">
              <a:xfrm>
                <a:off x="930" y="3148"/>
                <a:ext cx="426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 name="Line 134"/>
              <p:cNvSpPr>
                <a:spLocks noChangeShapeType="1"/>
              </p:cNvSpPr>
              <p:nvPr/>
            </p:nvSpPr>
            <p:spPr bwMode="auto">
              <a:xfrm>
                <a:off x="930" y="3397"/>
                <a:ext cx="426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 name="Line 135"/>
              <p:cNvSpPr>
                <a:spLocks noChangeShapeType="1"/>
              </p:cNvSpPr>
              <p:nvPr/>
            </p:nvSpPr>
            <p:spPr bwMode="auto">
              <a:xfrm>
                <a:off x="930" y="3646"/>
                <a:ext cx="426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 name="Line 136"/>
              <p:cNvSpPr>
                <a:spLocks noChangeShapeType="1"/>
              </p:cNvSpPr>
              <p:nvPr/>
            </p:nvSpPr>
            <p:spPr bwMode="auto">
              <a:xfrm>
                <a:off x="930" y="3895"/>
                <a:ext cx="426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30" name="Rectangle 140"/>
          <p:cNvSpPr>
            <a:spLocks noChangeArrowheads="1"/>
          </p:cNvSpPr>
          <p:nvPr/>
        </p:nvSpPr>
        <p:spPr bwMode="auto">
          <a:xfrm>
            <a:off x="4029987" y="2207376"/>
            <a:ext cx="40857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zh-CN" altLang="en-US" sz="2400" dirty="0">
                <a:solidFill>
                  <a:srgbClr val="000066"/>
                </a:solidFill>
                <a:latin typeface="Times New Roman" panose="02020603050405020304" pitchFamily="18" charset="0"/>
                <a:ea typeface="楷体_GB2312" pitchFamily="49" charset="-122"/>
                <a:cs typeface="Times New Roman" panose="02020603050405020304" pitchFamily="18" charset="0"/>
              </a:rPr>
              <a:t>（</a:t>
            </a:r>
            <a:r>
              <a:rPr lang="en-US" altLang="zh-CN" sz="2400" i="1" dirty="0" err="1" smtClean="0">
                <a:solidFill>
                  <a:srgbClr val="0000FF"/>
                </a:solidFill>
                <a:latin typeface="Times New Roman" panose="02020603050405020304" pitchFamily="18" charset="0"/>
                <a:ea typeface="楷体_GB2312" pitchFamily="49" charset="-122"/>
                <a:cs typeface="Times New Roman" panose="02020603050405020304" pitchFamily="18" charset="0"/>
              </a:rPr>
              <a:t>cp</a:t>
            </a:r>
            <a:r>
              <a:rPr lang="en-US" altLang="zh-CN" sz="2400" dirty="0" smtClean="0">
                <a:solidFill>
                  <a:srgbClr val="0000FF"/>
                </a:solidFill>
                <a:latin typeface="Times New Roman" panose="02020603050405020304" pitchFamily="18" charset="0"/>
                <a:ea typeface="楷体_GB2312" pitchFamily="49" charset="-122"/>
                <a:cs typeface="Times New Roman" panose="02020603050405020304" pitchFamily="18" charset="0"/>
              </a:rPr>
              <a:t>=1</a:t>
            </a:r>
            <a:r>
              <a:rPr lang="zh-CN" altLang="en-US" sz="2400" dirty="0" smtClean="0">
                <a:solidFill>
                  <a:srgbClr val="0000FF"/>
                </a:solidFill>
                <a:latin typeface="Times New Roman" panose="02020603050405020304" pitchFamily="18" charset="0"/>
                <a:ea typeface="楷体_GB2312" pitchFamily="49" charset="-122"/>
                <a:cs typeface="Times New Roman" panose="02020603050405020304" pitchFamily="18" charset="0"/>
              </a:rPr>
              <a:t>或</a:t>
            </a:r>
            <a:r>
              <a:rPr lang="en-US" altLang="zh-CN" sz="2400" dirty="0" smtClean="0">
                <a:solidFill>
                  <a:srgbClr val="0000FF"/>
                </a:solidFill>
                <a:latin typeface="Times New Roman" panose="02020603050405020304" pitchFamily="18" charset="0"/>
                <a:ea typeface="楷体_GB2312" pitchFamily="49" charset="-122"/>
                <a:cs typeface="Times New Roman" panose="02020603050405020304" pitchFamily="18" charset="0"/>
              </a:rPr>
              <a:t>0</a:t>
            </a:r>
            <a:r>
              <a:rPr lang="zh-CN" altLang="en-US" sz="2400" dirty="0" smtClean="0">
                <a:solidFill>
                  <a:srgbClr val="000066"/>
                </a:solidFill>
                <a:latin typeface="Times New Roman" panose="02020603050405020304" pitchFamily="18" charset="0"/>
                <a:ea typeface="楷体_GB2312" pitchFamily="49" charset="-122"/>
                <a:cs typeface="Times New Roman" panose="02020603050405020304" pitchFamily="18" charset="0"/>
              </a:rPr>
              <a:t>表示下降沿的有无）</a:t>
            </a:r>
            <a:endParaRPr lang="zh-CN" altLang="en-US" sz="2400" dirty="0">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graphicFrame>
        <p:nvGraphicFramePr>
          <p:cNvPr id="131" name="Object 14"/>
          <p:cNvGraphicFramePr>
            <a:graphicFrameLocks noChangeAspect="1"/>
          </p:cNvGraphicFramePr>
          <p:nvPr/>
        </p:nvGraphicFramePr>
        <p:xfrm>
          <a:off x="2659012" y="1005039"/>
          <a:ext cx="2012950" cy="538162"/>
        </p:xfrm>
        <a:graphic>
          <a:graphicData uri="http://schemas.openxmlformats.org/presentationml/2006/ole">
            <mc:AlternateContent xmlns:mc="http://schemas.openxmlformats.org/markup-compatibility/2006">
              <mc:Choice xmlns:v="urn:schemas-microsoft-com:vml" Requires="v">
                <p:oleObj spid="_x0000_s725208" name="Equation" r:id="rId15" imgW="965160" imgH="253800" progId="Equation.DSMT4">
                  <p:embed/>
                </p:oleObj>
              </mc:Choice>
              <mc:Fallback>
                <p:oleObj name="Equation" r:id="rId15" imgW="965160" imgH="253800" progId="Equation.DSMT4">
                  <p:embed/>
                  <p:pic>
                    <p:nvPicPr>
                      <p:cNvPr id="0" name=""/>
                      <p:cNvPicPr>
                        <a:picLocks noChangeAspect="1" noChangeArrowheads="1"/>
                      </p:cNvPicPr>
                      <p:nvPr/>
                    </p:nvPicPr>
                    <p:blipFill>
                      <a:blip r:embed="rId16"/>
                      <a:srcRect/>
                      <a:stretch>
                        <a:fillRect/>
                      </a:stretch>
                    </p:blipFill>
                    <p:spPr bwMode="auto">
                      <a:xfrm>
                        <a:off x="2659012" y="1005039"/>
                        <a:ext cx="2012950" cy="538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2" name="Object 14"/>
          <p:cNvGraphicFramePr>
            <a:graphicFrameLocks noChangeAspect="1"/>
          </p:cNvGraphicFramePr>
          <p:nvPr/>
        </p:nvGraphicFramePr>
        <p:xfrm>
          <a:off x="4787900" y="1006475"/>
          <a:ext cx="1165225" cy="538163"/>
        </p:xfrm>
        <a:graphic>
          <a:graphicData uri="http://schemas.openxmlformats.org/presentationml/2006/ole">
            <mc:AlternateContent xmlns:mc="http://schemas.openxmlformats.org/markup-compatibility/2006">
              <mc:Choice xmlns:v="urn:schemas-microsoft-com:vml" Requires="v">
                <p:oleObj spid="_x0000_s725209" name="Equation" r:id="rId17" imgW="558720" imgH="253800" progId="Equation.DSMT4">
                  <p:embed/>
                </p:oleObj>
              </mc:Choice>
              <mc:Fallback>
                <p:oleObj name="Equation" r:id="rId17" imgW="558720" imgH="253800" progId="Equation.DSMT4">
                  <p:embed/>
                  <p:pic>
                    <p:nvPicPr>
                      <p:cNvPr id="0" name=""/>
                      <p:cNvPicPr>
                        <a:picLocks noChangeAspect="1" noChangeArrowheads="1"/>
                      </p:cNvPicPr>
                      <p:nvPr/>
                    </p:nvPicPr>
                    <p:blipFill>
                      <a:blip r:embed="rId18"/>
                      <a:srcRect/>
                      <a:stretch>
                        <a:fillRect/>
                      </a:stretch>
                    </p:blipFill>
                    <p:spPr bwMode="auto">
                      <a:xfrm>
                        <a:off x="4787900" y="1006475"/>
                        <a:ext cx="1165225" cy="538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 name="Object 14"/>
          <p:cNvGraphicFramePr>
            <a:graphicFrameLocks noChangeAspect="1"/>
          </p:cNvGraphicFramePr>
          <p:nvPr/>
        </p:nvGraphicFramePr>
        <p:xfrm>
          <a:off x="6079328" y="1007570"/>
          <a:ext cx="2992438" cy="538163"/>
        </p:xfrm>
        <a:graphic>
          <a:graphicData uri="http://schemas.openxmlformats.org/presentationml/2006/ole">
            <mc:AlternateContent xmlns:mc="http://schemas.openxmlformats.org/markup-compatibility/2006">
              <mc:Choice xmlns:v="urn:schemas-microsoft-com:vml" Requires="v">
                <p:oleObj spid="_x0000_s725210" name="Equation" r:id="rId19" imgW="1434960" imgH="253800" progId="Equation.DSMT4">
                  <p:embed/>
                </p:oleObj>
              </mc:Choice>
              <mc:Fallback>
                <p:oleObj name="Equation" r:id="rId19" imgW="1434960" imgH="253800" progId="Equation.DSMT4">
                  <p:embed/>
                  <p:pic>
                    <p:nvPicPr>
                      <p:cNvPr id="0" name=""/>
                      <p:cNvPicPr>
                        <a:picLocks noChangeAspect="1" noChangeArrowheads="1"/>
                      </p:cNvPicPr>
                      <p:nvPr/>
                    </p:nvPicPr>
                    <p:blipFill>
                      <a:blip r:embed="rId20"/>
                      <a:srcRect/>
                      <a:stretch>
                        <a:fillRect/>
                      </a:stretch>
                    </p:blipFill>
                    <p:spPr bwMode="auto">
                      <a:xfrm>
                        <a:off x="6079328" y="1007570"/>
                        <a:ext cx="2992438" cy="538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7" name="Object 13"/>
          <p:cNvGraphicFramePr>
            <a:graphicFrameLocks noChangeAspect="1"/>
          </p:cNvGraphicFramePr>
          <p:nvPr/>
        </p:nvGraphicFramePr>
        <p:xfrm>
          <a:off x="1326410" y="2137795"/>
          <a:ext cx="2763837" cy="577850"/>
        </p:xfrm>
        <a:graphic>
          <a:graphicData uri="http://schemas.openxmlformats.org/presentationml/2006/ole">
            <mc:AlternateContent xmlns:mc="http://schemas.openxmlformats.org/markup-compatibility/2006">
              <mc:Choice xmlns:v="urn:schemas-microsoft-com:vml" Requires="v">
                <p:oleObj spid="_x0000_s725211" name="Equation" r:id="rId21" imgW="1346040" imgH="266400" progId="Equation.DSMT4">
                  <p:embed/>
                </p:oleObj>
              </mc:Choice>
              <mc:Fallback>
                <p:oleObj name="Equation" r:id="rId21" imgW="1346040" imgH="266400" progId="Equation.DSMT4">
                  <p:embed/>
                  <p:pic>
                    <p:nvPicPr>
                      <p:cNvPr id="0" name=""/>
                      <p:cNvPicPr>
                        <a:picLocks noChangeAspect="1" noChangeArrowheads="1"/>
                      </p:cNvPicPr>
                      <p:nvPr/>
                    </p:nvPicPr>
                    <p:blipFill>
                      <a:blip r:embed="rId22"/>
                      <a:srcRect/>
                      <a:stretch>
                        <a:fillRect/>
                      </a:stretch>
                    </p:blipFill>
                    <p:spPr bwMode="auto">
                      <a:xfrm>
                        <a:off x="1326410" y="2137795"/>
                        <a:ext cx="2763837" cy="577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7" name="Object 14"/>
          <p:cNvGraphicFramePr>
            <a:graphicFrameLocks noChangeAspect="1"/>
          </p:cNvGraphicFramePr>
          <p:nvPr>
            <p:extLst>
              <p:ext uri="{D42A27DB-BD31-4B8C-83A1-F6EECF244321}">
                <p14:modId xmlns:p14="http://schemas.microsoft.com/office/powerpoint/2010/main" val="2972806538"/>
              </p:ext>
            </p:extLst>
          </p:nvPr>
        </p:nvGraphicFramePr>
        <p:xfrm>
          <a:off x="2505075" y="1636713"/>
          <a:ext cx="2119313" cy="484187"/>
        </p:xfrm>
        <a:graphic>
          <a:graphicData uri="http://schemas.openxmlformats.org/presentationml/2006/ole">
            <mc:AlternateContent xmlns:mc="http://schemas.openxmlformats.org/markup-compatibility/2006">
              <mc:Choice xmlns:v="urn:schemas-microsoft-com:vml" Requires="v">
                <p:oleObj spid="_x0000_s725212" name="Equation" r:id="rId23" imgW="1015920" imgH="228600" progId="Equation.DSMT4">
                  <p:embed/>
                </p:oleObj>
              </mc:Choice>
              <mc:Fallback>
                <p:oleObj name="Equation" r:id="rId23" imgW="1015920" imgH="228600" progId="Equation.DSMT4">
                  <p:embed/>
                  <p:pic>
                    <p:nvPicPr>
                      <p:cNvPr id="0" name=""/>
                      <p:cNvPicPr>
                        <a:picLocks noChangeAspect="1" noChangeArrowheads="1"/>
                      </p:cNvPicPr>
                      <p:nvPr/>
                    </p:nvPicPr>
                    <p:blipFill>
                      <a:blip r:embed="rId24"/>
                      <a:srcRect/>
                      <a:stretch>
                        <a:fillRect/>
                      </a:stretch>
                    </p:blipFill>
                    <p:spPr bwMode="auto">
                      <a:xfrm>
                        <a:off x="2505075" y="1636713"/>
                        <a:ext cx="2119313" cy="484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9" name="Object 14"/>
          <p:cNvGraphicFramePr>
            <a:graphicFrameLocks noChangeAspect="1"/>
          </p:cNvGraphicFramePr>
          <p:nvPr>
            <p:extLst>
              <p:ext uri="{D42A27DB-BD31-4B8C-83A1-F6EECF244321}">
                <p14:modId xmlns:p14="http://schemas.microsoft.com/office/powerpoint/2010/main" val="2043247022"/>
              </p:ext>
            </p:extLst>
          </p:nvPr>
        </p:nvGraphicFramePr>
        <p:xfrm>
          <a:off x="4867274" y="1678780"/>
          <a:ext cx="1006475" cy="538163"/>
        </p:xfrm>
        <a:graphic>
          <a:graphicData uri="http://schemas.openxmlformats.org/presentationml/2006/ole">
            <mc:AlternateContent xmlns:mc="http://schemas.openxmlformats.org/markup-compatibility/2006">
              <mc:Choice xmlns:v="urn:schemas-microsoft-com:vml" Requires="v">
                <p:oleObj spid="_x0000_s725213" name="Equation" r:id="rId25" imgW="482400" imgH="253800" progId="Equation.DSMT4">
                  <p:embed/>
                </p:oleObj>
              </mc:Choice>
              <mc:Fallback>
                <p:oleObj name="Equation" r:id="rId25" imgW="482400" imgH="253800" progId="Equation.DSMT4">
                  <p:embed/>
                  <p:pic>
                    <p:nvPicPr>
                      <p:cNvPr id="0" name=""/>
                      <p:cNvPicPr>
                        <a:picLocks noChangeAspect="1" noChangeArrowheads="1"/>
                      </p:cNvPicPr>
                      <p:nvPr/>
                    </p:nvPicPr>
                    <p:blipFill>
                      <a:blip r:embed="rId26"/>
                      <a:srcRect/>
                      <a:stretch>
                        <a:fillRect/>
                      </a:stretch>
                    </p:blipFill>
                    <p:spPr bwMode="auto">
                      <a:xfrm>
                        <a:off x="4867274" y="1678780"/>
                        <a:ext cx="1006475" cy="538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圆角矩形 1"/>
          <p:cNvSpPr/>
          <p:nvPr/>
        </p:nvSpPr>
        <p:spPr bwMode="auto">
          <a:xfrm>
            <a:off x="5801465" y="3333216"/>
            <a:ext cx="1970935" cy="350236"/>
          </a:xfrm>
          <a:prstGeom prst="roundRect">
            <a:avLst/>
          </a:prstGeom>
          <a:noFill/>
          <a:ln w="19050" cap="flat" cmpd="sng" algn="ctr">
            <a:solidFill>
              <a:srgbClr val="00CC00"/>
            </a:solidFill>
            <a:prstDash val="dash"/>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endParaRPr>
          </a:p>
        </p:txBody>
      </p:sp>
      <p:graphicFrame>
        <p:nvGraphicFramePr>
          <p:cNvPr id="140" name="Object 14"/>
          <p:cNvGraphicFramePr>
            <a:graphicFrameLocks noChangeAspect="1"/>
          </p:cNvGraphicFramePr>
          <p:nvPr>
            <p:extLst>
              <p:ext uri="{D42A27DB-BD31-4B8C-83A1-F6EECF244321}">
                <p14:modId xmlns:p14="http://schemas.microsoft.com/office/powerpoint/2010/main" val="1891021448"/>
              </p:ext>
            </p:extLst>
          </p:nvPr>
        </p:nvGraphicFramePr>
        <p:xfrm>
          <a:off x="5940425" y="1677988"/>
          <a:ext cx="1031875" cy="538162"/>
        </p:xfrm>
        <a:graphic>
          <a:graphicData uri="http://schemas.openxmlformats.org/presentationml/2006/ole">
            <mc:AlternateContent xmlns:mc="http://schemas.openxmlformats.org/markup-compatibility/2006">
              <mc:Choice xmlns:v="urn:schemas-microsoft-com:vml" Requires="v">
                <p:oleObj spid="_x0000_s725214" name="Equation" r:id="rId27" imgW="495000" imgH="253800" progId="Equation.DSMT4">
                  <p:embed/>
                </p:oleObj>
              </mc:Choice>
              <mc:Fallback>
                <p:oleObj name="Equation" r:id="rId27" imgW="495000" imgH="253800" progId="Equation.DSMT4">
                  <p:embed/>
                  <p:pic>
                    <p:nvPicPr>
                      <p:cNvPr id="0" name=""/>
                      <p:cNvPicPr>
                        <a:picLocks noChangeAspect="1" noChangeArrowheads="1"/>
                      </p:cNvPicPr>
                      <p:nvPr/>
                    </p:nvPicPr>
                    <p:blipFill>
                      <a:blip r:embed="rId28"/>
                      <a:srcRect/>
                      <a:stretch>
                        <a:fillRect/>
                      </a:stretch>
                    </p:blipFill>
                    <p:spPr bwMode="auto">
                      <a:xfrm>
                        <a:off x="5940425" y="1677988"/>
                        <a:ext cx="1031875" cy="538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2" name="Object 14"/>
          <p:cNvGraphicFramePr>
            <a:graphicFrameLocks noChangeAspect="1"/>
          </p:cNvGraphicFramePr>
          <p:nvPr>
            <p:extLst>
              <p:ext uri="{D42A27DB-BD31-4B8C-83A1-F6EECF244321}">
                <p14:modId xmlns:p14="http://schemas.microsoft.com/office/powerpoint/2010/main" val="1907526597"/>
              </p:ext>
            </p:extLst>
          </p:nvPr>
        </p:nvGraphicFramePr>
        <p:xfrm>
          <a:off x="7145338" y="1677988"/>
          <a:ext cx="1004887" cy="538162"/>
        </p:xfrm>
        <a:graphic>
          <a:graphicData uri="http://schemas.openxmlformats.org/presentationml/2006/ole">
            <mc:AlternateContent xmlns:mc="http://schemas.openxmlformats.org/markup-compatibility/2006">
              <mc:Choice xmlns:v="urn:schemas-microsoft-com:vml" Requires="v">
                <p:oleObj spid="_x0000_s725215" name="Equation" r:id="rId29" imgW="482400" imgH="253800" progId="Equation.DSMT4">
                  <p:embed/>
                </p:oleObj>
              </mc:Choice>
              <mc:Fallback>
                <p:oleObj name="Equation" r:id="rId29" imgW="482400" imgH="253800" progId="Equation.DSMT4">
                  <p:embed/>
                  <p:pic>
                    <p:nvPicPr>
                      <p:cNvPr id="0" name=""/>
                      <p:cNvPicPr>
                        <a:picLocks noChangeAspect="1" noChangeArrowheads="1"/>
                      </p:cNvPicPr>
                      <p:nvPr/>
                    </p:nvPicPr>
                    <p:blipFill>
                      <a:blip r:embed="rId30"/>
                      <a:srcRect/>
                      <a:stretch>
                        <a:fillRect/>
                      </a:stretch>
                    </p:blipFill>
                    <p:spPr bwMode="auto">
                      <a:xfrm>
                        <a:off x="7145338" y="1677988"/>
                        <a:ext cx="1004887" cy="538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4" name="Object 14"/>
          <p:cNvGraphicFramePr>
            <a:graphicFrameLocks noChangeAspect="1"/>
          </p:cNvGraphicFramePr>
          <p:nvPr>
            <p:extLst>
              <p:ext uri="{D42A27DB-BD31-4B8C-83A1-F6EECF244321}">
                <p14:modId xmlns:p14="http://schemas.microsoft.com/office/powerpoint/2010/main" val="3903493144"/>
              </p:ext>
            </p:extLst>
          </p:nvPr>
        </p:nvGraphicFramePr>
        <p:xfrm>
          <a:off x="190500" y="1631950"/>
          <a:ext cx="2119313" cy="484188"/>
        </p:xfrm>
        <a:graphic>
          <a:graphicData uri="http://schemas.openxmlformats.org/presentationml/2006/ole">
            <mc:AlternateContent xmlns:mc="http://schemas.openxmlformats.org/markup-compatibility/2006">
              <mc:Choice xmlns:v="urn:schemas-microsoft-com:vml" Requires="v">
                <p:oleObj spid="_x0000_s725216" name="Equation" r:id="rId31" imgW="1015920" imgH="228600" progId="Equation.DSMT4">
                  <p:embed/>
                </p:oleObj>
              </mc:Choice>
              <mc:Fallback>
                <p:oleObj name="Equation" r:id="rId31" imgW="1015920" imgH="228600" progId="Equation.DSMT4">
                  <p:embed/>
                  <p:pic>
                    <p:nvPicPr>
                      <p:cNvPr id="0" name=""/>
                      <p:cNvPicPr>
                        <a:picLocks noChangeAspect="1" noChangeArrowheads="1"/>
                      </p:cNvPicPr>
                      <p:nvPr/>
                    </p:nvPicPr>
                    <p:blipFill>
                      <a:blip r:embed="rId32"/>
                      <a:srcRect/>
                      <a:stretch>
                        <a:fillRect/>
                      </a:stretch>
                    </p:blipFill>
                    <p:spPr bwMode="auto">
                      <a:xfrm>
                        <a:off x="190500" y="1631950"/>
                        <a:ext cx="2119313" cy="484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077478113"/>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wipe(left)">
                                      <p:cBhvr>
                                        <p:cTn id="7" dur="500"/>
                                        <p:tgtEl>
                                          <p:spTgt spid="1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9"/>
                                        </p:tgtEl>
                                        <p:attrNameLst>
                                          <p:attrName>style.visibility</p:attrName>
                                        </p:attrNameLst>
                                      </p:cBhvr>
                                      <p:to>
                                        <p:strVal val="visible"/>
                                      </p:to>
                                    </p:set>
                                    <p:animEffect transition="in" filter="wipe(left)">
                                      <p:cBhvr>
                                        <p:cTn id="17" dur="500"/>
                                        <p:tgtEl>
                                          <p:spTgt spid="139"/>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140"/>
                                        </p:tgtEl>
                                        <p:attrNameLst>
                                          <p:attrName>style.visibility</p:attrName>
                                        </p:attrNameLst>
                                      </p:cBhvr>
                                      <p:to>
                                        <p:strVal val="visible"/>
                                      </p:to>
                                    </p:set>
                                    <p:animEffect transition="in" filter="wipe(left)">
                                      <p:cBhvr>
                                        <p:cTn id="21" dur="500"/>
                                        <p:tgtEl>
                                          <p:spTgt spid="140"/>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142"/>
                                        </p:tgtEl>
                                        <p:attrNameLst>
                                          <p:attrName>style.visibility</p:attrName>
                                        </p:attrNameLst>
                                      </p:cBhvr>
                                      <p:to>
                                        <p:strVal val="visible"/>
                                      </p:to>
                                    </p:set>
                                    <p:animEffect transition="in" filter="wipe(left)">
                                      <p:cBhvr>
                                        <p:cTn id="25" dur="500"/>
                                        <p:tgtEl>
                                          <p:spTgt spid="142"/>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1" nodeType="click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p:cTn id="30" dur="500" fill="hold"/>
                                        <p:tgtEl>
                                          <p:spTgt spid="2"/>
                                        </p:tgtEl>
                                        <p:attrNameLst>
                                          <p:attrName>ppt_w</p:attrName>
                                        </p:attrNameLst>
                                      </p:cBhvr>
                                      <p:tavLst>
                                        <p:tav tm="0">
                                          <p:val>
                                            <p:fltVal val="0"/>
                                          </p:val>
                                        </p:tav>
                                        <p:tav tm="100000">
                                          <p:val>
                                            <p:strVal val="#ppt_w"/>
                                          </p:val>
                                        </p:tav>
                                      </p:tavLst>
                                    </p:anim>
                                    <p:anim calcmode="lin" valueType="num">
                                      <p:cBhvr>
                                        <p:cTn id="31" dur="500" fill="hold"/>
                                        <p:tgtEl>
                                          <p:spTgt spid="2"/>
                                        </p:tgtEl>
                                        <p:attrNameLst>
                                          <p:attrName>ppt_h</p:attrName>
                                        </p:attrNameLst>
                                      </p:cBhvr>
                                      <p:tavLst>
                                        <p:tav tm="0">
                                          <p:val>
                                            <p:fltVal val="0"/>
                                          </p:val>
                                        </p:tav>
                                        <p:tav tm="100000">
                                          <p:val>
                                            <p:strVal val="#ppt_h"/>
                                          </p:val>
                                        </p:tav>
                                      </p:tavLst>
                                    </p:anim>
                                    <p:animEffect transition="in" filter="fade">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8"/>
          <p:cNvSpPr>
            <a:spLocks noChangeArrowheads="1"/>
          </p:cNvSpPr>
          <p:nvPr/>
        </p:nvSpPr>
        <p:spPr bwMode="auto">
          <a:xfrm>
            <a:off x="0" y="428778"/>
            <a:ext cx="5646057" cy="56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3800" b="1">
                <a:solidFill>
                  <a:schemeClr val="tx2"/>
                </a:solidFill>
                <a:latin typeface="Arial Narrow" panose="020B0606020202030204" pitchFamily="34" charset="0"/>
                <a:ea typeface="楷体_GB2312" pitchFamily="49" charset="-122"/>
              </a:defRPr>
            </a:lvl1pPr>
            <a:lvl2pPr algn="l">
              <a:defRPr sz="3800" b="1">
                <a:solidFill>
                  <a:schemeClr val="tx2"/>
                </a:solidFill>
                <a:latin typeface="Arial Narrow" panose="020B0606020202030204" pitchFamily="34" charset="0"/>
                <a:ea typeface="楷体_GB2312" pitchFamily="49" charset="-122"/>
              </a:defRPr>
            </a:lvl2pPr>
            <a:lvl3pPr algn="l">
              <a:defRPr sz="3800" b="1">
                <a:solidFill>
                  <a:schemeClr val="tx2"/>
                </a:solidFill>
                <a:latin typeface="Arial Narrow" panose="020B0606020202030204" pitchFamily="34" charset="0"/>
                <a:ea typeface="楷体_GB2312" pitchFamily="49" charset="-122"/>
              </a:defRPr>
            </a:lvl3pPr>
            <a:lvl4pPr algn="l">
              <a:defRPr sz="3800" b="1">
                <a:solidFill>
                  <a:schemeClr val="tx2"/>
                </a:solidFill>
                <a:latin typeface="Arial Narrow" panose="020B0606020202030204" pitchFamily="34" charset="0"/>
                <a:ea typeface="楷体_GB2312" pitchFamily="49" charset="-122"/>
              </a:defRPr>
            </a:lvl4pPr>
            <a:lvl5pPr algn="l">
              <a:defRPr sz="3800" b="1">
                <a:solidFill>
                  <a:schemeClr val="tx2"/>
                </a:solidFill>
                <a:latin typeface="Arial Narrow" panose="020B0606020202030204" pitchFamily="34" charset="0"/>
                <a:ea typeface="楷体_GB2312" pitchFamily="49" charset="-122"/>
              </a:defRPr>
            </a:lvl5pPr>
            <a:lvl6pPr marL="457200" fontAlgn="base">
              <a:spcBef>
                <a:spcPct val="0"/>
              </a:spcBef>
              <a:spcAft>
                <a:spcPct val="0"/>
              </a:spcAft>
              <a:defRPr sz="3800" b="1">
                <a:solidFill>
                  <a:schemeClr val="tx2"/>
                </a:solidFill>
                <a:latin typeface="Arial Narrow" panose="020B0606020202030204" pitchFamily="34" charset="0"/>
                <a:ea typeface="楷体_GB2312" pitchFamily="49" charset="-122"/>
              </a:defRPr>
            </a:lvl6pPr>
            <a:lvl7pPr marL="914400" fontAlgn="base">
              <a:spcBef>
                <a:spcPct val="0"/>
              </a:spcBef>
              <a:spcAft>
                <a:spcPct val="0"/>
              </a:spcAft>
              <a:defRPr sz="3800" b="1">
                <a:solidFill>
                  <a:schemeClr val="tx2"/>
                </a:solidFill>
                <a:latin typeface="Arial Narrow" panose="020B0606020202030204" pitchFamily="34" charset="0"/>
                <a:ea typeface="楷体_GB2312" pitchFamily="49" charset="-122"/>
              </a:defRPr>
            </a:lvl7pPr>
            <a:lvl8pPr marL="1371600" fontAlgn="base">
              <a:spcBef>
                <a:spcPct val="0"/>
              </a:spcBef>
              <a:spcAft>
                <a:spcPct val="0"/>
              </a:spcAft>
              <a:defRPr sz="3800" b="1">
                <a:solidFill>
                  <a:schemeClr val="tx2"/>
                </a:solidFill>
                <a:latin typeface="Arial Narrow" panose="020B0606020202030204" pitchFamily="34" charset="0"/>
                <a:ea typeface="楷体_GB2312" pitchFamily="49" charset="-122"/>
              </a:defRPr>
            </a:lvl8pPr>
            <a:lvl9pPr marL="1828800" fontAlgn="base">
              <a:spcBef>
                <a:spcPct val="0"/>
              </a:spcBef>
              <a:spcAft>
                <a:spcPct val="0"/>
              </a:spcAft>
              <a:defRPr sz="3800" b="1">
                <a:solidFill>
                  <a:schemeClr val="tx2"/>
                </a:solidFill>
                <a:latin typeface="Arial Narrow" panose="020B0606020202030204" pitchFamily="34" charset="0"/>
                <a:ea typeface="楷体_GB2312" pitchFamily="49" charset="-122"/>
              </a:defRPr>
            </a:lvl9pPr>
          </a:lstStyle>
          <a:p>
            <a:r>
              <a:rPr lang="zh-CN" altLang="en-US" sz="2400" dirty="0" smtClean="0">
                <a:solidFill>
                  <a:srgbClr val="000066"/>
                </a:solidFill>
                <a:latin typeface="Times New Roman" panose="02020603050405020304" pitchFamily="18" charset="0"/>
                <a:cs typeface="Times New Roman" panose="02020603050405020304" pitchFamily="18" charset="0"/>
              </a:rPr>
              <a:t>例</a:t>
            </a:r>
            <a:r>
              <a:rPr lang="en-US" altLang="zh-CN" sz="2400" dirty="0" smtClean="0">
                <a:solidFill>
                  <a:srgbClr val="000066"/>
                </a:solidFill>
                <a:latin typeface="Times New Roman" panose="02020603050405020304" pitchFamily="18" charset="0"/>
                <a:cs typeface="Times New Roman" panose="02020603050405020304" pitchFamily="18" charset="0"/>
              </a:rPr>
              <a:t>6.4.2 </a:t>
            </a:r>
            <a:r>
              <a:rPr lang="zh-CN" altLang="en-US" sz="2400" dirty="0">
                <a:solidFill>
                  <a:srgbClr val="000066"/>
                </a:solidFill>
                <a:latin typeface="Times New Roman" panose="02020603050405020304" pitchFamily="18" charset="0"/>
                <a:cs typeface="Times New Roman" panose="02020603050405020304" pitchFamily="18" charset="0"/>
              </a:rPr>
              <a:t>分析如图所示异步时序</a:t>
            </a:r>
            <a:r>
              <a:rPr lang="zh-CN" altLang="en-US" sz="2400" dirty="0" smtClean="0">
                <a:solidFill>
                  <a:srgbClr val="000066"/>
                </a:solidFill>
                <a:latin typeface="Times New Roman" panose="02020603050405020304" pitchFamily="18" charset="0"/>
                <a:cs typeface="Times New Roman" panose="02020603050405020304" pitchFamily="18" charset="0"/>
              </a:rPr>
              <a:t>逻辑电路</a:t>
            </a:r>
            <a:endParaRPr lang="en-US" altLang="zh-CN" sz="2400" dirty="0">
              <a:solidFill>
                <a:srgbClr val="000066"/>
              </a:solidFill>
              <a:latin typeface="Times New Roman" panose="02020603050405020304" pitchFamily="18" charset="0"/>
              <a:cs typeface="Times New Roman" panose="02020603050405020304" pitchFamily="18" charset="0"/>
            </a:endParaRPr>
          </a:p>
        </p:txBody>
      </p:sp>
      <p:sp>
        <p:nvSpPr>
          <p:cNvPr id="13" name="Rectangle 90"/>
          <p:cNvSpPr>
            <a:spLocks noChangeArrowheads="1"/>
          </p:cNvSpPr>
          <p:nvPr/>
        </p:nvSpPr>
        <p:spPr bwMode="auto">
          <a:xfrm>
            <a:off x="0" y="0"/>
            <a:ext cx="5059363" cy="409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4000" b="1">
                <a:solidFill>
                  <a:schemeClr val="tx2"/>
                </a:solidFill>
                <a:latin typeface="Arial Narrow" panose="020B0606020202030204" pitchFamily="34" charset="0"/>
                <a:ea typeface="隶书" panose="02010509060101010101" pitchFamily="49" charset="-122"/>
              </a:defRPr>
            </a:lvl1pPr>
            <a:lvl2pPr algn="l">
              <a:defRPr sz="4000" b="1">
                <a:solidFill>
                  <a:schemeClr val="tx2"/>
                </a:solidFill>
                <a:latin typeface="Arial Narrow" panose="020B0606020202030204" pitchFamily="34" charset="0"/>
                <a:ea typeface="隶书" panose="02010509060101010101" pitchFamily="49" charset="-122"/>
              </a:defRPr>
            </a:lvl2pPr>
            <a:lvl3pPr algn="l">
              <a:defRPr sz="4000" b="1">
                <a:solidFill>
                  <a:schemeClr val="tx2"/>
                </a:solidFill>
                <a:latin typeface="Arial Narrow" panose="020B0606020202030204" pitchFamily="34" charset="0"/>
                <a:ea typeface="隶书" panose="02010509060101010101" pitchFamily="49" charset="-122"/>
              </a:defRPr>
            </a:lvl3pPr>
            <a:lvl4pPr algn="l">
              <a:defRPr sz="4000" b="1">
                <a:solidFill>
                  <a:schemeClr val="tx2"/>
                </a:solidFill>
                <a:latin typeface="Arial Narrow" panose="020B0606020202030204" pitchFamily="34" charset="0"/>
                <a:ea typeface="隶书" panose="02010509060101010101" pitchFamily="49" charset="-122"/>
              </a:defRPr>
            </a:lvl4pPr>
            <a:lvl5pPr algn="l">
              <a:defRPr sz="4000" b="1">
                <a:solidFill>
                  <a:schemeClr val="tx2"/>
                </a:solidFill>
                <a:latin typeface="Arial Narrow" panose="020B0606020202030204" pitchFamily="34" charset="0"/>
                <a:ea typeface="隶书" panose="02010509060101010101" pitchFamily="49" charset="-122"/>
              </a:defRPr>
            </a:lvl5pPr>
            <a:lvl6pPr marL="4572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6pPr>
            <a:lvl7pPr marL="9144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7pPr>
            <a:lvl8pPr marL="13716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8pPr>
            <a:lvl9pPr marL="18288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9pPr>
          </a:lstStyle>
          <a:p>
            <a:r>
              <a:rPr kumimoji="1" lang="en-US" altLang="zh-CN" sz="2800" dirty="0">
                <a:solidFill>
                  <a:schemeClr val="accent2"/>
                </a:solidFill>
                <a:latin typeface="Times New Roman" panose="02020603050405020304" pitchFamily="18" charset="0"/>
                <a:ea typeface="楷体_GB2312" pitchFamily="49" charset="-122"/>
              </a:rPr>
              <a:t>6. 4  </a:t>
            </a:r>
            <a:r>
              <a:rPr kumimoji="1" lang="zh-CN" altLang="en-US" sz="2800" dirty="0">
                <a:solidFill>
                  <a:schemeClr val="accent2"/>
                </a:solidFill>
                <a:latin typeface="Times New Roman" panose="02020603050405020304" pitchFamily="18" charset="0"/>
                <a:ea typeface="楷体_GB2312" pitchFamily="49" charset="-122"/>
              </a:rPr>
              <a:t>异步时序逻辑电路的分析</a:t>
            </a:r>
          </a:p>
        </p:txBody>
      </p:sp>
      <p:sp>
        <p:nvSpPr>
          <p:cNvPr id="14" name="Rectangle 3"/>
          <p:cNvSpPr>
            <a:spLocks noChangeArrowheads="1"/>
          </p:cNvSpPr>
          <p:nvPr/>
        </p:nvSpPr>
        <p:spPr bwMode="auto">
          <a:xfrm>
            <a:off x="12334" y="1002235"/>
            <a:ext cx="32625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en-US" altLang="zh-CN"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列出状态转换表</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5" name="Group 25"/>
          <p:cNvGrpSpPr>
            <a:grpSpLocks/>
          </p:cNvGrpSpPr>
          <p:nvPr/>
        </p:nvGrpSpPr>
        <p:grpSpPr bwMode="auto">
          <a:xfrm>
            <a:off x="1223963" y="2724603"/>
            <a:ext cx="6775450" cy="4019550"/>
            <a:chOff x="814" y="1196"/>
            <a:chExt cx="4268" cy="2532"/>
          </a:xfrm>
        </p:grpSpPr>
        <p:graphicFrame>
          <p:nvGraphicFramePr>
            <p:cNvPr id="16" name="Object 26"/>
            <p:cNvGraphicFramePr>
              <a:graphicFrameLocks noChangeAspect="1"/>
            </p:cNvGraphicFramePr>
            <p:nvPr/>
          </p:nvGraphicFramePr>
          <p:xfrm>
            <a:off x="884" y="1220"/>
            <a:ext cx="279" cy="321"/>
          </p:xfrm>
          <a:graphic>
            <a:graphicData uri="http://schemas.openxmlformats.org/presentationml/2006/ole">
              <mc:AlternateContent xmlns:mc="http://schemas.openxmlformats.org/markup-compatibility/2006">
                <mc:Choice xmlns:v="urn:schemas-microsoft-com:vml" Requires="v">
                  <p:oleObj spid="_x0000_s726181" name="公式" r:id="rId3" imgW="215806" imgH="228501" progId="Equation.3">
                    <p:embed/>
                  </p:oleObj>
                </mc:Choice>
                <mc:Fallback>
                  <p:oleObj name="公式" r:id="rId3" imgW="215806"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 y="1220"/>
                          <a:ext cx="279" cy="3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27"/>
            <p:cNvGraphicFramePr>
              <a:graphicFrameLocks noChangeAspect="1"/>
            </p:cNvGraphicFramePr>
            <p:nvPr/>
          </p:nvGraphicFramePr>
          <p:xfrm>
            <a:off x="1352" y="1220"/>
            <a:ext cx="279" cy="321"/>
          </p:xfrm>
          <a:graphic>
            <a:graphicData uri="http://schemas.openxmlformats.org/presentationml/2006/ole">
              <mc:AlternateContent xmlns:mc="http://schemas.openxmlformats.org/markup-compatibility/2006">
                <mc:Choice xmlns:v="urn:schemas-microsoft-com:vml" Requires="v">
                  <p:oleObj spid="_x0000_s726182" name="公式" r:id="rId5" imgW="215806" imgH="228501" progId="Equation.3">
                    <p:embed/>
                  </p:oleObj>
                </mc:Choice>
                <mc:Fallback>
                  <p:oleObj name="公式" r:id="rId5" imgW="215806" imgH="228501"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2" y="1220"/>
                          <a:ext cx="279" cy="3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28"/>
            <p:cNvGraphicFramePr>
              <a:graphicFrameLocks noChangeAspect="1"/>
            </p:cNvGraphicFramePr>
            <p:nvPr/>
          </p:nvGraphicFramePr>
          <p:xfrm>
            <a:off x="1769" y="1220"/>
            <a:ext cx="282" cy="346"/>
          </p:xfrm>
          <a:graphic>
            <a:graphicData uri="http://schemas.openxmlformats.org/presentationml/2006/ole">
              <mc:AlternateContent xmlns:mc="http://schemas.openxmlformats.org/markup-compatibility/2006">
                <mc:Choice xmlns:v="urn:schemas-microsoft-com:vml" Requires="v">
                  <p:oleObj spid="_x0000_s726183" name="公式" r:id="rId7" imgW="215713" imgH="241091" progId="Equation.3">
                    <p:embed/>
                  </p:oleObj>
                </mc:Choice>
                <mc:Fallback>
                  <p:oleObj name="公式" r:id="rId7" imgW="215713" imgH="24109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9" y="1220"/>
                          <a:ext cx="282" cy="3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29"/>
            <p:cNvGraphicFramePr>
              <a:graphicFrameLocks noChangeAspect="1"/>
            </p:cNvGraphicFramePr>
            <p:nvPr/>
          </p:nvGraphicFramePr>
          <p:xfrm>
            <a:off x="3653" y="1196"/>
            <a:ext cx="408" cy="333"/>
          </p:xfrm>
          <a:graphic>
            <a:graphicData uri="http://schemas.openxmlformats.org/presentationml/2006/ole">
              <mc:AlternateContent xmlns:mc="http://schemas.openxmlformats.org/markup-compatibility/2006">
                <mc:Choice xmlns:v="urn:schemas-microsoft-com:vml" Requires="v">
                  <p:oleObj spid="_x0000_s726184" name="公式" r:id="rId9" imgW="304668" imgH="228501" progId="Equation.3">
                    <p:embed/>
                  </p:oleObj>
                </mc:Choice>
                <mc:Fallback>
                  <p:oleObj name="公式" r:id="rId9" imgW="304668" imgH="228501"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3" y="1196"/>
                          <a:ext cx="408" cy="3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30"/>
            <p:cNvGraphicFramePr>
              <a:graphicFrameLocks noChangeAspect="1"/>
            </p:cNvGraphicFramePr>
            <p:nvPr/>
          </p:nvGraphicFramePr>
          <p:xfrm>
            <a:off x="4152" y="1220"/>
            <a:ext cx="408" cy="333"/>
          </p:xfrm>
          <a:graphic>
            <a:graphicData uri="http://schemas.openxmlformats.org/presentationml/2006/ole">
              <mc:AlternateContent xmlns:mc="http://schemas.openxmlformats.org/markup-compatibility/2006">
                <mc:Choice xmlns:v="urn:schemas-microsoft-com:vml" Requires="v">
                  <p:oleObj spid="_x0000_s726185" name="公式" r:id="rId11" imgW="304668" imgH="228501" progId="Equation.3">
                    <p:embed/>
                  </p:oleObj>
                </mc:Choice>
                <mc:Fallback>
                  <p:oleObj name="公式" r:id="rId11" imgW="304668" imgH="228501"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52" y="1220"/>
                          <a:ext cx="408" cy="3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31"/>
            <p:cNvGraphicFramePr>
              <a:graphicFrameLocks noChangeAspect="1"/>
            </p:cNvGraphicFramePr>
            <p:nvPr/>
          </p:nvGraphicFramePr>
          <p:xfrm>
            <a:off x="4628" y="1220"/>
            <a:ext cx="386" cy="332"/>
          </p:xfrm>
          <a:graphic>
            <a:graphicData uri="http://schemas.openxmlformats.org/presentationml/2006/ole">
              <mc:AlternateContent xmlns:mc="http://schemas.openxmlformats.org/markup-compatibility/2006">
                <mc:Choice xmlns:v="urn:schemas-microsoft-com:vml" Requires="v">
                  <p:oleObj spid="_x0000_s726186" name="公式" r:id="rId13" imgW="304668" imgH="241195" progId="Equation.3">
                    <p:embed/>
                  </p:oleObj>
                </mc:Choice>
                <mc:Fallback>
                  <p:oleObj name="公式" r:id="rId13" imgW="304668" imgH="241195"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28" y="1220"/>
                          <a:ext cx="386" cy="3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Rectangle 32"/>
            <p:cNvSpPr>
              <a:spLocks noChangeArrowheads="1"/>
            </p:cNvSpPr>
            <p:nvPr/>
          </p:nvSpPr>
          <p:spPr bwMode="auto">
            <a:xfrm>
              <a:off x="4590" y="2100"/>
              <a:ext cx="492"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23" name="Rectangle 33"/>
            <p:cNvSpPr>
              <a:spLocks noChangeArrowheads="1"/>
            </p:cNvSpPr>
            <p:nvPr/>
          </p:nvSpPr>
          <p:spPr bwMode="auto">
            <a:xfrm>
              <a:off x="4101" y="2100"/>
              <a:ext cx="489"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24" name="Rectangle 34"/>
            <p:cNvSpPr>
              <a:spLocks noChangeArrowheads="1"/>
            </p:cNvSpPr>
            <p:nvPr/>
          </p:nvSpPr>
          <p:spPr bwMode="auto">
            <a:xfrm>
              <a:off x="3582" y="2100"/>
              <a:ext cx="519"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25" name="Rectangle 35"/>
            <p:cNvSpPr>
              <a:spLocks noChangeArrowheads="1"/>
            </p:cNvSpPr>
            <p:nvPr/>
          </p:nvSpPr>
          <p:spPr bwMode="auto">
            <a:xfrm>
              <a:off x="3092" y="2100"/>
              <a:ext cx="490"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26" name="Rectangle 36"/>
            <p:cNvSpPr>
              <a:spLocks noChangeArrowheads="1"/>
            </p:cNvSpPr>
            <p:nvPr/>
          </p:nvSpPr>
          <p:spPr bwMode="auto">
            <a:xfrm>
              <a:off x="2647" y="2100"/>
              <a:ext cx="445"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27" name="Rectangle 37"/>
            <p:cNvSpPr>
              <a:spLocks noChangeArrowheads="1"/>
            </p:cNvSpPr>
            <p:nvPr/>
          </p:nvSpPr>
          <p:spPr bwMode="auto">
            <a:xfrm>
              <a:off x="2162" y="2100"/>
              <a:ext cx="485"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grpSp>
          <p:nvGrpSpPr>
            <p:cNvPr id="28" name="Group 38"/>
            <p:cNvGrpSpPr>
              <a:grpSpLocks/>
            </p:cNvGrpSpPr>
            <p:nvPr/>
          </p:nvGrpSpPr>
          <p:grpSpPr bwMode="auto">
            <a:xfrm>
              <a:off x="816" y="2100"/>
              <a:ext cx="1346" cy="272"/>
              <a:chOff x="930" y="2650"/>
              <a:chExt cx="1345" cy="249"/>
            </a:xfrm>
          </p:grpSpPr>
          <p:sp>
            <p:nvSpPr>
              <p:cNvPr id="127" name="Rectangle 39"/>
              <p:cNvSpPr>
                <a:spLocks noChangeArrowheads="1"/>
              </p:cNvSpPr>
              <p:nvPr/>
            </p:nvSpPr>
            <p:spPr bwMode="auto">
              <a:xfrm>
                <a:off x="1790" y="2650"/>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128" name="Rectangle 40"/>
              <p:cNvSpPr>
                <a:spLocks noChangeArrowheads="1"/>
              </p:cNvSpPr>
              <p:nvPr/>
            </p:nvSpPr>
            <p:spPr bwMode="auto">
              <a:xfrm>
                <a:off x="1383" y="2650"/>
                <a:ext cx="4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129" name="Rectangle 41"/>
              <p:cNvSpPr>
                <a:spLocks noChangeArrowheads="1"/>
              </p:cNvSpPr>
              <p:nvPr/>
            </p:nvSpPr>
            <p:spPr bwMode="auto">
              <a:xfrm>
                <a:off x="930" y="2650"/>
                <a:ext cx="45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grpSp>
        <p:sp>
          <p:nvSpPr>
            <p:cNvPr id="29" name="Rectangle 42"/>
            <p:cNvSpPr>
              <a:spLocks noChangeArrowheads="1"/>
            </p:cNvSpPr>
            <p:nvPr/>
          </p:nvSpPr>
          <p:spPr bwMode="auto">
            <a:xfrm>
              <a:off x="4590" y="1829"/>
              <a:ext cx="492"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30" name="Rectangle 43"/>
            <p:cNvSpPr>
              <a:spLocks noChangeArrowheads="1"/>
            </p:cNvSpPr>
            <p:nvPr/>
          </p:nvSpPr>
          <p:spPr bwMode="auto">
            <a:xfrm>
              <a:off x="4101" y="1829"/>
              <a:ext cx="489"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31" name="Rectangle 44"/>
            <p:cNvSpPr>
              <a:spLocks noChangeArrowheads="1"/>
            </p:cNvSpPr>
            <p:nvPr/>
          </p:nvSpPr>
          <p:spPr bwMode="auto">
            <a:xfrm>
              <a:off x="3582" y="1829"/>
              <a:ext cx="519"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32" name="Rectangle 45"/>
            <p:cNvSpPr>
              <a:spLocks noChangeArrowheads="1"/>
            </p:cNvSpPr>
            <p:nvPr/>
          </p:nvSpPr>
          <p:spPr bwMode="auto">
            <a:xfrm>
              <a:off x="3092" y="1829"/>
              <a:ext cx="490"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33" name="Rectangle 46"/>
            <p:cNvSpPr>
              <a:spLocks noChangeArrowheads="1"/>
            </p:cNvSpPr>
            <p:nvPr/>
          </p:nvSpPr>
          <p:spPr bwMode="auto">
            <a:xfrm>
              <a:off x="2647" y="1829"/>
              <a:ext cx="445"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34" name="Rectangle 47"/>
            <p:cNvSpPr>
              <a:spLocks noChangeArrowheads="1"/>
            </p:cNvSpPr>
            <p:nvPr/>
          </p:nvSpPr>
          <p:spPr bwMode="auto">
            <a:xfrm>
              <a:off x="2162" y="1829"/>
              <a:ext cx="485"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grpSp>
          <p:nvGrpSpPr>
            <p:cNvPr id="35" name="Group 48"/>
            <p:cNvGrpSpPr>
              <a:grpSpLocks/>
            </p:cNvGrpSpPr>
            <p:nvPr/>
          </p:nvGrpSpPr>
          <p:grpSpPr bwMode="auto">
            <a:xfrm>
              <a:off x="816" y="1829"/>
              <a:ext cx="1346" cy="271"/>
              <a:chOff x="930" y="2401"/>
              <a:chExt cx="1345" cy="249"/>
            </a:xfrm>
          </p:grpSpPr>
          <p:sp>
            <p:nvSpPr>
              <p:cNvPr id="124" name="Rectangle 49"/>
              <p:cNvSpPr>
                <a:spLocks noChangeArrowheads="1"/>
              </p:cNvSpPr>
              <p:nvPr/>
            </p:nvSpPr>
            <p:spPr bwMode="auto">
              <a:xfrm>
                <a:off x="1790" y="2401"/>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125" name="Rectangle 50"/>
              <p:cNvSpPr>
                <a:spLocks noChangeArrowheads="1"/>
              </p:cNvSpPr>
              <p:nvPr/>
            </p:nvSpPr>
            <p:spPr bwMode="auto">
              <a:xfrm>
                <a:off x="1383" y="2401"/>
                <a:ext cx="4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126" name="Rectangle 51"/>
              <p:cNvSpPr>
                <a:spLocks noChangeArrowheads="1"/>
              </p:cNvSpPr>
              <p:nvPr/>
            </p:nvSpPr>
            <p:spPr bwMode="auto">
              <a:xfrm>
                <a:off x="930" y="2401"/>
                <a:ext cx="45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grpSp>
        <p:sp>
          <p:nvSpPr>
            <p:cNvPr id="36" name="Rectangle 52"/>
            <p:cNvSpPr>
              <a:spLocks noChangeArrowheads="1"/>
            </p:cNvSpPr>
            <p:nvPr/>
          </p:nvSpPr>
          <p:spPr bwMode="auto">
            <a:xfrm>
              <a:off x="4590" y="1558"/>
              <a:ext cx="492"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37" name="Rectangle 53"/>
            <p:cNvSpPr>
              <a:spLocks noChangeArrowheads="1"/>
            </p:cNvSpPr>
            <p:nvPr/>
          </p:nvSpPr>
          <p:spPr bwMode="auto">
            <a:xfrm>
              <a:off x="4101" y="1558"/>
              <a:ext cx="489"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38" name="Rectangle 54"/>
            <p:cNvSpPr>
              <a:spLocks noChangeArrowheads="1"/>
            </p:cNvSpPr>
            <p:nvPr/>
          </p:nvSpPr>
          <p:spPr bwMode="auto">
            <a:xfrm>
              <a:off x="3582" y="1558"/>
              <a:ext cx="519"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39" name="Rectangle 55"/>
            <p:cNvSpPr>
              <a:spLocks noChangeArrowheads="1"/>
            </p:cNvSpPr>
            <p:nvPr/>
          </p:nvSpPr>
          <p:spPr bwMode="auto">
            <a:xfrm>
              <a:off x="3092" y="1558"/>
              <a:ext cx="490"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40" name="Rectangle 56"/>
            <p:cNvSpPr>
              <a:spLocks noChangeArrowheads="1"/>
            </p:cNvSpPr>
            <p:nvPr/>
          </p:nvSpPr>
          <p:spPr bwMode="auto">
            <a:xfrm>
              <a:off x="2647" y="1558"/>
              <a:ext cx="445"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41" name="Rectangle 57"/>
            <p:cNvSpPr>
              <a:spLocks noChangeArrowheads="1"/>
            </p:cNvSpPr>
            <p:nvPr/>
          </p:nvSpPr>
          <p:spPr bwMode="auto">
            <a:xfrm>
              <a:off x="2162" y="1558"/>
              <a:ext cx="485"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grpSp>
          <p:nvGrpSpPr>
            <p:cNvPr id="42" name="Group 58"/>
            <p:cNvGrpSpPr>
              <a:grpSpLocks/>
            </p:cNvGrpSpPr>
            <p:nvPr/>
          </p:nvGrpSpPr>
          <p:grpSpPr bwMode="auto">
            <a:xfrm>
              <a:off x="816" y="1558"/>
              <a:ext cx="1346" cy="271"/>
              <a:chOff x="930" y="2152"/>
              <a:chExt cx="1345" cy="249"/>
            </a:xfrm>
          </p:grpSpPr>
          <p:sp>
            <p:nvSpPr>
              <p:cNvPr id="121" name="Rectangle 59"/>
              <p:cNvSpPr>
                <a:spLocks noChangeArrowheads="1"/>
              </p:cNvSpPr>
              <p:nvPr/>
            </p:nvSpPr>
            <p:spPr bwMode="auto">
              <a:xfrm>
                <a:off x="1790" y="2152"/>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122" name="Rectangle 60"/>
              <p:cNvSpPr>
                <a:spLocks noChangeArrowheads="1"/>
              </p:cNvSpPr>
              <p:nvPr/>
            </p:nvSpPr>
            <p:spPr bwMode="auto">
              <a:xfrm>
                <a:off x="1383" y="2152"/>
                <a:ext cx="4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123" name="Rectangle 61"/>
              <p:cNvSpPr>
                <a:spLocks noChangeArrowheads="1"/>
              </p:cNvSpPr>
              <p:nvPr/>
            </p:nvSpPr>
            <p:spPr bwMode="auto">
              <a:xfrm>
                <a:off x="930" y="2152"/>
                <a:ext cx="45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grpSp>
        <p:sp>
          <p:nvSpPr>
            <p:cNvPr id="43" name="Rectangle 62"/>
            <p:cNvSpPr>
              <a:spLocks noChangeArrowheads="1"/>
            </p:cNvSpPr>
            <p:nvPr/>
          </p:nvSpPr>
          <p:spPr bwMode="auto">
            <a:xfrm>
              <a:off x="4590" y="1245"/>
              <a:ext cx="492"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9pPr>
            </a:lstStyle>
            <a:p>
              <a:pPr>
                <a:buFont typeface="Wingdings" panose="05000000000000000000" pitchFamily="2" charset="2"/>
                <a:buNone/>
              </a:pPr>
              <a:endParaRPr lang="en-GB" altLang="zh-CN" sz="2000" b="0"/>
            </a:p>
          </p:txBody>
        </p:sp>
        <p:sp>
          <p:nvSpPr>
            <p:cNvPr id="44" name="Rectangle 63"/>
            <p:cNvSpPr>
              <a:spLocks noChangeArrowheads="1"/>
            </p:cNvSpPr>
            <p:nvPr/>
          </p:nvSpPr>
          <p:spPr bwMode="auto">
            <a:xfrm>
              <a:off x="4101" y="1245"/>
              <a:ext cx="489"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9pPr>
            </a:lstStyle>
            <a:p>
              <a:pPr>
                <a:buFont typeface="Wingdings" panose="05000000000000000000" pitchFamily="2" charset="2"/>
                <a:buNone/>
              </a:pPr>
              <a:endParaRPr lang="en-GB" altLang="zh-CN" sz="2000" b="0"/>
            </a:p>
          </p:txBody>
        </p:sp>
        <p:sp>
          <p:nvSpPr>
            <p:cNvPr id="45" name="Rectangle 64"/>
            <p:cNvSpPr>
              <a:spLocks noChangeArrowheads="1"/>
            </p:cNvSpPr>
            <p:nvPr/>
          </p:nvSpPr>
          <p:spPr bwMode="auto">
            <a:xfrm>
              <a:off x="3582" y="1245"/>
              <a:ext cx="519"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9pPr>
            </a:lstStyle>
            <a:p>
              <a:pPr>
                <a:buFont typeface="Wingdings" panose="05000000000000000000" pitchFamily="2" charset="2"/>
                <a:buNone/>
              </a:pPr>
              <a:endParaRPr lang="en-GB" altLang="zh-CN" sz="2000" b="0"/>
            </a:p>
          </p:txBody>
        </p:sp>
        <p:sp>
          <p:nvSpPr>
            <p:cNvPr id="46" name="Rectangle 65"/>
            <p:cNvSpPr>
              <a:spLocks noChangeArrowheads="1"/>
            </p:cNvSpPr>
            <p:nvPr/>
          </p:nvSpPr>
          <p:spPr bwMode="auto">
            <a:xfrm>
              <a:off x="3092" y="1245"/>
              <a:ext cx="490"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400" i="1">
                  <a:latin typeface="Times New Roman" panose="02020603050405020304" pitchFamily="18" charset="0"/>
                  <a:cs typeface="Times New Roman" panose="02020603050405020304" pitchFamily="18" charset="0"/>
                </a:rPr>
                <a:t>cp</a:t>
              </a:r>
              <a:r>
                <a:rPr lang="en-US" altLang="zh-CN" sz="2400" baseline="-30000">
                  <a:latin typeface="Times New Roman" panose="02020603050405020304" pitchFamily="18" charset="0"/>
                  <a:cs typeface="Times New Roman" panose="02020603050405020304" pitchFamily="18" charset="0"/>
                </a:rPr>
                <a:t>0</a:t>
              </a:r>
              <a:endParaRPr lang="en-US" altLang="zh-CN" sz="2400">
                <a:latin typeface="Arial" panose="020B0604020202020204" pitchFamily="34" charset="0"/>
              </a:endParaRPr>
            </a:p>
          </p:txBody>
        </p:sp>
        <p:sp>
          <p:nvSpPr>
            <p:cNvPr id="47" name="Rectangle 66"/>
            <p:cNvSpPr>
              <a:spLocks noChangeArrowheads="1"/>
            </p:cNvSpPr>
            <p:nvPr/>
          </p:nvSpPr>
          <p:spPr bwMode="auto">
            <a:xfrm>
              <a:off x="2647" y="1245"/>
              <a:ext cx="445"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400" i="1">
                  <a:latin typeface="Times New Roman" panose="02020603050405020304" pitchFamily="18" charset="0"/>
                  <a:cs typeface="Times New Roman" panose="02020603050405020304" pitchFamily="18" charset="0"/>
                </a:rPr>
                <a:t>cp</a:t>
              </a:r>
              <a:r>
                <a:rPr lang="en-US" altLang="zh-CN" sz="2400" baseline="-30000">
                  <a:latin typeface="Times New Roman" panose="02020603050405020304" pitchFamily="18" charset="0"/>
                  <a:cs typeface="Times New Roman" panose="02020603050405020304" pitchFamily="18" charset="0"/>
                </a:rPr>
                <a:t>1</a:t>
              </a:r>
              <a:endParaRPr lang="en-US" altLang="zh-CN" sz="2400">
                <a:latin typeface="Arial" panose="020B0604020202020204" pitchFamily="34" charset="0"/>
              </a:endParaRPr>
            </a:p>
          </p:txBody>
        </p:sp>
        <p:sp>
          <p:nvSpPr>
            <p:cNvPr id="48" name="Rectangle 67"/>
            <p:cNvSpPr>
              <a:spLocks noChangeArrowheads="1"/>
            </p:cNvSpPr>
            <p:nvPr/>
          </p:nvSpPr>
          <p:spPr bwMode="auto">
            <a:xfrm>
              <a:off x="2162" y="1245"/>
              <a:ext cx="485"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400" i="1">
                  <a:latin typeface="Times New Roman" panose="02020603050405020304" pitchFamily="18" charset="0"/>
                  <a:cs typeface="Times New Roman" panose="02020603050405020304" pitchFamily="18" charset="0"/>
                </a:rPr>
                <a:t>cp</a:t>
              </a:r>
              <a:r>
                <a:rPr lang="en-US" altLang="zh-CN" sz="2400" baseline="-30000">
                  <a:latin typeface="Times New Roman" panose="02020603050405020304" pitchFamily="18" charset="0"/>
                  <a:cs typeface="Times New Roman" panose="02020603050405020304" pitchFamily="18" charset="0"/>
                </a:rPr>
                <a:t>2</a:t>
              </a:r>
              <a:endParaRPr lang="en-US" altLang="zh-CN" sz="2400">
                <a:latin typeface="Arial" panose="020B0604020202020204" pitchFamily="34" charset="0"/>
              </a:endParaRPr>
            </a:p>
          </p:txBody>
        </p:sp>
        <p:sp>
          <p:nvSpPr>
            <p:cNvPr id="49" name="Rectangle 68"/>
            <p:cNvSpPr>
              <a:spLocks noChangeArrowheads="1"/>
            </p:cNvSpPr>
            <p:nvPr/>
          </p:nvSpPr>
          <p:spPr bwMode="auto">
            <a:xfrm>
              <a:off x="1677" y="1245"/>
              <a:ext cx="485"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9pPr>
            </a:lstStyle>
            <a:p>
              <a:pPr>
                <a:buFont typeface="Wingdings" panose="05000000000000000000" pitchFamily="2" charset="2"/>
                <a:buNone/>
              </a:pPr>
              <a:endParaRPr lang="en-GB" altLang="zh-CN" sz="2000" b="0"/>
            </a:p>
          </p:txBody>
        </p:sp>
        <p:sp>
          <p:nvSpPr>
            <p:cNvPr id="50" name="Rectangle 69"/>
            <p:cNvSpPr>
              <a:spLocks noChangeArrowheads="1"/>
            </p:cNvSpPr>
            <p:nvPr/>
          </p:nvSpPr>
          <p:spPr bwMode="auto">
            <a:xfrm>
              <a:off x="1269" y="1245"/>
              <a:ext cx="408"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9pPr>
            </a:lstStyle>
            <a:p>
              <a:pPr>
                <a:buFont typeface="Wingdings" panose="05000000000000000000" pitchFamily="2" charset="2"/>
                <a:buNone/>
              </a:pPr>
              <a:endParaRPr lang="en-GB" altLang="zh-CN" sz="2000" b="0"/>
            </a:p>
          </p:txBody>
        </p:sp>
        <p:sp>
          <p:nvSpPr>
            <p:cNvPr id="51" name="Rectangle 70"/>
            <p:cNvSpPr>
              <a:spLocks noChangeArrowheads="1"/>
            </p:cNvSpPr>
            <p:nvPr/>
          </p:nvSpPr>
          <p:spPr bwMode="auto">
            <a:xfrm>
              <a:off x="816" y="1245"/>
              <a:ext cx="453"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9pPr>
            </a:lstStyle>
            <a:p>
              <a:pPr>
                <a:buFont typeface="Wingdings" panose="05000000000000000000" pitchFamily="2" charset="2"/>
                <a:buNone/>
              </a:pPr>
              <a:endParaRPr lang="en-GB" altLang="zh-CN" sz="2000" b="0"/>
            </a:p>
          </p:txBody>
        </p:sp>
        <p:sp>
          <p:nvSpPr>
            <p:cNvPr id="52" name="Line 71"/>
            <p:cNvSpPr>
              <a:spLocks noChangeShapeType="1"/>
            </p:cNvSpPr>
            <p:nvPr/>
          </p:nvSpPr>
          <p:spPr bwMode="auto">
            <a:xfrm>
              <a:off x="814" y="1253"/>
              <a:ext cx="4266"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 name="Line 72"/>
            <p:cNvSpPr>
              <a:spLocks noChangeShapeType="1"/>
            </p:cNvSpPr>
            <p:nvPr/>
          </p:nvSpPr>
          <p:spPr bwMode="auto">
            <a:xfrm>
              <a:off x="816" y="1245"/>
              <a:ext cx="0" cy="2483"/>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Line 73"/>
            <p:cNvSpPr>
              <a:spLocks noChangeShapeType="1"/>
            </p:cNvSpPr>
            <p:nvPr/>
          </p:nvSpPr>
          <p:spPr bwMode="auto">
            <a:xfrm>
              <a:off x="5082" y="1245"/>
              <a:ext cx="0" cy="2483"/>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Line 74"/>
            <p:cNvSpPr>
              <a:spLocks noChangeShapeType="1"/>
            </p:cNvSpPr>
            <p:nvPr/>
          </p:nvSpPr>
          <p:spPr bwMode="auto">
            <a:xfrm>
              <a:off x="816" y="1558"/>
              <a:ext cx="4266"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 name="Line 75"/>
            <p:cNvSpPr>
              <a:spLocks noChangeShapeType="1"/>
            </p:cNvSpPr>
            <p:nvPr/>
          </p:nvSpPr>
          <p:spPr bwMode="auto">
            <a:xfrm>
              <a:off x="1269" y="1245"/>
              <a:ext cx="0" cy="2483"/>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 name="Line 76"/>
            <p:cNvSpPr>
              <a:spLocks noChangeShapeType="1"/>
            </p:cNvSpPr>
            <p:nvPr/>
          </p:nvSpPr>
          <p:spPr bwMode="auto">
            <a:xfrm>
              <a:off x="1677" y="1245"/>
              <a:ext cx="0" cy="2483"/>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 name="Line 77"/>
            <p:cNvSpPr>
              <a:spLocks noChangeShapeType="1"/>
            </p:cNvSpPr>
            <p:nvPr/>
          </p:nvSpPr>
          <p:spPr bwMode="auto">
            <a:xfrm>
              <a:off x="2162" y="1245"/>
              <a:ext cx="0" cy="2483"/>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 name="Line 78"/>
            <p:cNvSpPr>
              <a:spLocks noChangeShapeType="1"/>
            </p:cNvSpPr>
            <p:nvPr/>
          </p:nvSpPr>
          <p:spPr bwMode="auto">
            <a:xfrm>
              <a:off x="2647" y="1245"/>
              <a:ext cx="0" cy="2483"/>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 name="Line 79"/>
            <p:cNvSpPr>
              <a:spLocks noChangeShapeType="1"/>
            </p:cNvSpPr>
            <p:nvPr/>
          </p:nvSpPr>
          <p:spPr bwMode="auto">
            <a:xfrm>
              <a:off x="3092" y="1245"/>
              <a:ext cx="0" cy="2483"/>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 name="Line 80"/>
            <p:cNvSpPr>
              <a:spLocks noChangeShapeType="1"/>
            </p:cNvSpPr>
            <p:nvPr/>
          </p:nvSpPr>
          <p:spPr bwMode="auto">
            <a:xfrm>
              <a:off x="3582" y="1245"/>
              <a:ext cx="0" cy="2483"/>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 name="Line 81"/>
            <p:cNvSpPr>
              <a:spLocks noChangeShapeType="1"/>
            </p:cNvSpPr>
            <p:nvPr/>
          </p:nvSpPr>
          <p:spPr bwMode="auto">
            <a:xfrm>
              <a:off x="4101" y="1245"/>
              <a:ext cx="0" cy="2483"/>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 name="Line 82"/>
            <p:cNvSpPr>
              <a:spLocks noChangeShapeType="1"/>
            </p:cNvSpPr>
            <p:nvPr/>
          </p:nvSpPr>
          <p:spPr bwMode="auto">
            <a:xfrm>
              <a:off x="4590" y="1245"/>
              <a:ext cx="0" cy="2483"/>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 name="Line 83"/>
            <p:cNvSpPr>
              <a:spLocks noChangeShapeType="1"/>
            </p:cNvSpPr>
            <p:nvPr/>
          </p:nvSpPr>
          <p:spPr bwMode="auto">
            <a:xfrm>
              <a:off x="816" y="1829"/>
              <a:ext cx="4266"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 name="Line 84"/>
            <p:cNvSpPr>
              <a:spLocks noChangeShapeType="1"/>
            </p:cNvSpPr>
            <p:nvPr/>
          </p:nvSpPr>
          <p:spPr bwMode="auto">
            <a:xfrm>
              <a:off x="816" y="2100"/>
              <a:ext cx="4266"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66" name="Group 85"/>
            <p:cNvGrpSpPr>
              <a:grpSpLocks/>
            </p:cNvGrpSpPr>
            <p:nvPr/>
          </p:nvGrpSpPr>
          <p:grpSpPr bwMode="auto">
            <a:xfrm>
              <a:off x="816" y="2372"/>
              <a:ext cx="4266" cy="1356"/>
              <a:chOff x="930" y="2899"/>
              <a:chExt cx="4263" cy="1245"/>
            </a:xfrm>
          </p:grpSpPr>
          <p:sp>
            <p:nvSpPr>
              <p:cNvPr id="70" name="Rectangle 86"/>
              <p:cNvSpPr>
                <a:spLocks noChangeArrowheads="1"/>
              </p:cNvSpPr>
              <p:nvPr/>
            </p:nvSpPr>
            <p:spPr bwMode="auto">
              <a:xfrm>
                <a:off x="4702" y="3895"/>
                <a:ext cx="49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71" name="Rectangle 87"/>
              <p:cNvSpPr>
                <a:spLocks noChangeArrowheads="1"/>
              </p:cNvSpPr>
              <p:nvPr/>
            </p:nvSpPr>
            <p:spPr bwMode="auto">
              <a:xfrm>
                <a:off x="4213" y="3895"/>
                <a:ext cx="48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72" name="Rectangle 88"/>
              <p:cNvSpPr>
                <a:spLocks noChangeArrowheads="1"/>
              </p:cNvSpPr>
              <p:nvPr/>
            </p:nvSpPr>
            <p:spPr bwMode="auto">
              <a:xfrm>
                <a:off x="3694" y="3895"/>
                <a:ext cx="51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73" name="Rectangle 89"/>
              <p:cNvSpPr>
                <a:spLocks noChangeArrowheads="1"/>
              </p:cNvSpPr>
              <p:nvPr/>
            </p:nvSpPr>
            <p:spPr bwMode="auto">
              <a:xfrm>
                <a:off x="3205" y="3895"/>
                <a:ext cx="48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74" name="Rectangle 90"/>
              <p:cNvSpPr>
                <a:spLocks noChangeArrowheads="1"/>
              </p:cNvSpPr>
              <p:nvPr/>
            </p:nvSpPr>
            <p:spPr bwMode="auto">
              <a:xfrm>
                <a:off x="2760" y="3895"/>
                <a:ext cx="44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75" name="Rectangle 91"/>
              <p:cNvSpPr>
                <a:spLocks noChangeArrowheads="1"/>
              </p:cNvSpPr>
              <p:nvPr/>
            </p:nvSpPr>
            <p:spPr bwMode="auto">
              <a:xfrm>
                <a:off x="2275" y="3895"/>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76" name="Rectangle 92"/>
              <p:cNvSpPr>
                <a:spLocks noChangeArrowheads="1"/>
              </p:cNvSpPr>
              <p:nvPr/>
            </p:nvSpPr>
            <p:spPr bwMode="auto">
              <a:xfrm>
                <a:off x="1790" y="3895"/>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77" name="Rectangle 93"/>
              <p:cNvSpPr>
                <a:spLocks noChangeArrowheads="1"/>
              </p:cNvSpPr>
              <p:nvPr/>
            </p:nvSpPr>
            <p:spPr bwMode="auto">
              <a:xfrm>
                <a:off x="1383" y="3895"/>
                <a:ext cx="4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78" name="Rectangle 94"/>
              <p:cNvSpPr>
                <a:spLocks noChangeArrowheads="1"/>
              </p:cNvSpPr>
              <p:nvPr/>
            </p:nvSpPr>
            <p:spPr bwMode="auto">
              <a:xfrm>
                <a:off x="930" y="3895"/>
                <a:ext cx="45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79" name="Rectangle 95"/>
              <p:cNvSpPr>
                <a:spLocks noChangeArrowheads="1"/>
              </p:cNvSpPr>
              <p:nvPr/>
            </p:nvSpPr>
            <p:spPr bwMode="auto">
              <a:xfrm>
                <a:off x="4702" y="3646"/>
                <a:ext cx="49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80" name="Rectangle 96"/>
              <p:cNvSpPr>
                <a:spLocks noChangeArrowheads="1"/>
              </p:cNvSpPr>
              <p:nvPr/>
            </p:nvSpPr>
            <p:spPr bwMode="auto">
              <a:xfrm>
                <a:off x="4213" y="3646"/>
                <a:ext cx="48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81" name="Rectangle 97"/>
              <p:cNvSpPr>
                <a:spLocks noChangeArrowheads="1"/>
              </p:cNvSpPr>
              <p:nvPr/>
            </p:nvSpPr>
            <p:spPr bwMode="auto">
              <a:xfrm>
                <a:off x="3694" y="3646"/>
                <a:ext cx="51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82" name="Rectangle 98"/>
              <p:cNvSpPr>
                <a:spLocks noChangeArrowheads="1"/>
              </p:cNvSpPr>
              <p:nvPr/>
            </p:nvSpPr>
            <p:spPr bwMode="auto">
              <a:xfrm>
                <a:off x="3205" y="3646"/>
                <a:ext cx="48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83" name="Rectangle 99"/>
              <p:cNvSpPr>
                <a:spLocks noChangeArrowheads="1"/>
              </p:cNvSpPr>
              <p:nvPr/>
            </p:nvSpPr>
            <p:spPr bwMode="auto">
              <a:xfrm>
                <a:off x="2760" y="3646"/>
                <a:ext cx="44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84" name="Rectangle 100"/>
              <p:cNvSpPr>
                <a:spLocks noChangeArrowheads="1"/>
              </p:cNvSpPr>
              <p:nvPr/>
            </p:nvSpPr>
            <p:spPr bwMode="auto">
              <a:xfrm>
                <a:off x="2275" y="3646"/>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85" name="Rectangle 101"/>
              <p:cNvSpPr>
                <a:spLocks noChangeArrowheads="1"/>
              </p:cNvSpPr>
              <p:nvPr/>
            </p:nvSpPr>
            <p:spPr bwMode="auto">
              <a:xfrm>
                <a:off x="1790" y="3646"/>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86" name="Rectangle 102"/>
              <p:cNvSpPr>
                <a:spLocks noChangeArrowheads="1"/>
              </p:cNvSpPr>
              <p:nvPr/>
            </p:nvSpPr>
            <p:spPr bwMode="auto">
              <a:xfrm>
                <a:off x="1383" y="3646"/>
                <a:ext cx="4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87" name="Rectangle 103"/>
              <p:cNvSpPr>
                <a:spLocks noChangeArrowheads="1"/>
              </p:cNvSpPr>
              <p:nvPr/>
            </p:nvSpPr>
            <p:spPr bwMode="auto">
              <a:xfrm>
                <a:off x="930" y="3646"/>
                <a:ext cx="45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88" name="Rectangle 104"/>
              <p:cNvSpPr>
                <a:spLocks noChangeArrowheads="1"/>
              </p:cNvSpPr>
              <p:nvPr/>
            </p:nvSpPr>
            <p:spPr bwMode="auto">
              <a:xfrm>
                <a:off x="4702" y="3397"/>
                <a:ext cx="49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89" name="Rectangle 105"/>
              <p:cNvSpPr>
                <a:spLocks noChangeArrowheads="1"/>
              </p:cNvSpPr>
              <p:nvPr/>
            </p:nvSpPr>
            <p:spPr bwMode="auto">
              <a:xfrm>
                <a:off x="4213" y="3397"/>
                <a:ext cx="48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90" name="Rectangle 106"/>
              <p:cNvSpPr>
                <a:spLocks noChangeArrowheads="1"/>
              </p:cNvSpPr>
              <p:nvPr/>
            </p:nvSpPr>
            <p:spPr bwMode="auto">
              <a:xfrm>
                <a:off x="3694" y="3397"/>
                <a:ext cx="51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91" name="Rectangle 107"/>
              <p:cNvSpPr>
                <a:spLocks noChangeArrowheads="1"/>
              </p:cNvSpPr>
              <p:nvPr/>
            </p:nvSpPr>
            <p:spPr bwMode="auto">
              <a:xfrm>
                <a:off x="3205" y="3397"/>
                <a:ext cx="48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92" name="Rectangle 108"/>
              <p:cNvSpPr>
                <a:spLocks noChangeArrowheads="1"/>
              </p:cNvSpPr>
              <p:nvPr/>
            </p:nvSpPr>
            <p:spPr bwMode="auto">
              <a:xfrm>
                <a:off x="2760" y="3397"/>
                <a:ext cx="44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93" name="Rectangle 109"/>
              <p:cNvSpPr>
                <a:spLocks noChangeArrowheads="1"/>
              </p:cNvSpPr>
              <p:nvPr/>
            </p:nvSpPr>
            <p:spPr bwMode="auto">
              <a:xfrm>
                <a:off x="2275" y="3397"/>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94" name="Rectangle 110"/>
              <p:cNvSpPr>
                <a:spLocks noChangeArrowheads="1"/>
              </p:cNvSpPr>
              <p:nvPr/>
            </p:nvSpPr>
            <p:spPr bwMode="auto">
              <a:xfrm>
                <a:off x="1790" y="3397"/>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95" name="Rectangle 111"/>
              <p:cNvSpPr>
                <a:spLocks noChangeArrowheads="1"/>
              </p:cNvSpPr>
              <p:nvPr/>
            </p:nvSpPr>
            <p:spPr bwMode="auto">
              <a:xfrm>
                <a:off x="1383" y="3397"/>
                <a:ext cx="4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96" name="Rectangle 112"/>
              <p:cNvSpPr>
                <a:spLocks noChangeArrowheads="1"/>
              </p:cNvSpPr>
              <p:nvPr/>
            </p:nvSpPr>
            <p:spPr bwMode="auto">
              <a:xfrm>
                <a:off x="930" y="3397"/>
                <a:ext cx="45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97" name="Rectangle 113"/>
              <p:cNvSpPr>
                <a:spLocks noChangeArrowheads="1"/>
              </p:cNvSpPr>
              <p:nvPr/>
            </p:nvSpPr>
            <p:spPr bwMode="auto">
              <a:xfrm>
                <a:off x="4702" y="3148"/>
                <a:ext cx="49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98" name="Rectangle 114"/>
              <p:cNvSpPr>
                <a:spLocks noChangeArrowheads="1"/>
              </p:cNvSpPr>
              <p:nvPr/>
            </p:nvSpPr>
            <p:spPr bwMode="auto">
              <a:xfrm>
                <a:off x="4213" y="3148"/>
                <a:ext cx="48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99" name="Rectangle 115"/>
              <p:cNvSpPr>
                <a:spLocks noChangeArrowheads="1"/>
              </p:cNvSpPr>
              <p:nvPr/>
            </p:nvSpPr>
            <p:spPr bwMode="auto">
              <a:xfrm>
                <a:off x="3694" y="3148"/>
                <a:ext cx="51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100" name="Rectangle 116"/>
              <p:cNvSpPr>
                <a:spLocks noChangeArrowheads="1"/>
              </p:cNvSpPr>
              <p:nvPr/>
            </p:nvSpPr>
            <p:spPr bwMode="auto">
              <a:xfrm>
                <a:off x="3205" y="3148"/>
                <a:ext cx="48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101" name="Rectangle 117"/>
              <p:cNvSpPr>
                <a:spLocks noChangeArrowheads="1"/>
              </p:cNvSpPr>
              <p:nvPr/>
            </p:nvSpPr>
            <p:spPr bwMode="auto">
              <a:xfrm>
                <a:off x="2760" y="3148"/>
                <a:ext cx="44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102" name="Rectangle 118"/>
              <p:cNvSpPr>
                <a:spLocks noChangeArrowheads="1"/>
              </p:cNvSpPr>
              <p:nvPr/>
            </p:nvSpPr>
            <p:spPr bwMode="auto">
              <a:xfrm>
                <a:off x="2275" y="3148"/>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103" name="Rectangle 119"/>
              <p:cNvSpPr>
                <a:spLocks noChangeArrowheads="1"/>
              </p:cNvSpPr>
              <p:nvPr/>
            </p:nvSpPr>
            <p:spPr bwMode="auto">
              <a:xfrm>
                <a:off x="1790" y="3148"/>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104" name="Rectangle 120"/>
              <p:cNvSpPr>
                <a:spLocks noChangeArrowheads="1"/>
              </p:cNvSpPr>
              <p:nvPr/>
            </p:nvSpPr>
            <p:spPr bwMode="auto">
              <a:xfrm>
                <a:off x="1383" y="3148"/>
                <a:ext cx="4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105" name="Rectangle 121"/>
              <p:cNvSpPr>
                <a:spLocks noChangeArrowheads="1"/>
              </p:cNvSpPr>
              <p:nvPr/>
            </p:nvSpPr>
            <p:spPr bwMode="auto">
              <a:xfrm>
                <a:off x="930" y="3148"/>
                <a:ext cx="45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106" name="Rectangle 122"/>
              <p:cNvSpPr>
                <a:spLocks noChangeArrowheads="1"/>
              </p:cNvSpPr>
              <p:nvPr/>
            </p:nvSpPr>
            <p:spPr bwMode="auto">
              <a:xfrm>
                <a:off x="4702" y="2899"/>
                <a:ext cx="49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107" name="Rectangle 123"/>
              <p:cNvSpPr>
                <a:spLocks noChangeArrowheads="1"/>
              </p:cNvSpPr>
              <p:nvPr/>
            </p:nvSpPr>
            <p:spPr bwMode="auto">
              <a:xfrm>
                <a:off x="4213" y="2899"/>
                <a:ext cx="48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108" name="Rectangle 124"/>
              <p:cNvSpPr>
                <a:spLocks noChangeArrowheads="1"/>
              </p:cNvSpPr>
              <p:nvPr/>
            </p:nvSpPr>
            <p:spPr bwMode="auto">
              <a:xfrm>
                <a:off x="3694" y="2899"/>
                <a:ext cx="51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109" name="Rectangle 125"/>
              <p:cNvSpPr>
                <a:spLocks noChangeArrowheads="1"/>
              </p:cNvSpPr>
              <p:nvPr/>
            </p:nvSpPr>
            <p:spPr bwMode="auto">
              <a:xfrm>
                <a:off x="3205" y="2899"/>
                <a:ext cx="48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110" name="Rectangle 126"/>
              <p:cNvSpPr>
                <a:spLocks noChangeArrowheads="1"/>
              </p:cNvSpPr>
              <p:nvPr/>
            </p:nvSpPr>
            <p:spPr bwMode="auto">
              <a:xfrm>
                <a:off x="2760" y="2899"/>
                <a:ext cx="44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111" name="Rectangle 127"/>
              <p:cNvSpPr>
                <a:spLocks noChangeArrowheads="1"/>
              </p:cNvSpPr>
              <p:nvPr/>
            </p:nvSpPr>
            <p:spPr bwMode="auto">
              <a:xfrm>
                <a:off x="2275" y="2899"/>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112" name="Rectangle 128"/>
              <p:cNvSpPr>
                <a:spLocks noChangeArrowheads="1"/>
              </p:cNvSpPr>
              <p:nvPr/>
            </p:nvSpPr>
            <p:spPr bwMode="auto">
              <a:xfrm>
                <a:off x="1790" y="2899"/>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113" name="Rectangle 129"/>
              <p:cNvSpPr>
                <a:spLocks noChangeArrowheads="1"/>
              </p:cNvSpPr>
              <p:nvPr/>
            </p:nvSpPr>
            <p:spPr bwMode="auto">
              <a:xfrm>
                <a:off x="1383" y="2899"/>
                <a:ext cx="4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114" name="Rectangle 130"/>
              <p:cNvSpPr>
                <a:spLocks noChangeArrowheads="1"/>
              </p:cNvSpPr>
              <p:nvPr/>
            </p:nvSpPr>
            <p:spPr bwMode="auto">
              <a:xfrm>
                <a:off x="930" y="2899"/>
                <a:ext cx="45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115" name="Line 131"/>
              <p:cNvSpPr>
                <a:spLocks noChangeShapeType="1"/>
              </p:cNvSpPr>
              <p:nvPr/>
            </p:nvSpPr>
            <p:spPr bwMode="auto">
              <a:xfrm>
                <a:off x="930" y="4144"/>
                <a:ext cx="4263"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 name="Line 132"/>
              <p:cNvSpPr>
                <a:spLocks noChangeShapeType="1"/>
              </p:cNvSpPr>
              <p:nvPr/>
            </p:nvSpPr>
            <p:spPr bwMode="auto">
              <a:xfrm>
                <a:off x="930" y="2899"/>
                <a:ext cx="426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 name="Line 133"/>
              <p:cNvSpPr>
                <a:spLocks noChangeShapeType="1"/>
              </p:cNvSpPr>
              <p:nvPr/>
            </p:nvSpPr>
            <p:spPr bwMode="auto">
              <a:xfrm>
                <a:off x="930" y="3148"/>
                <a:ext cx="426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 name="Line 134"/>
              <p:cNvSpPr>
                <a:spLocks noChangeShapeType="1"/>
              </p:cNvSpPr>
              <p:nvPr/>
            </p:nvSpPr>
            <p:spPr bwMode="auto">
              <a:xfrm>
                <a:off x="930" y="3397"/>
                <a:ext cx="426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 name="Line 135"/>
              <p:cNvSpPr>
                <a:spLocks noChangeShapeType="1"/>
              </p:cNvSpPr>
              <p:nvPr/>
            </p:nvSpPr>
            <p:spPr bwMode="auto">
              <a:xfrm>
                <a:off x="930" y="3646"/>
                <a:ext cx="426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 name="Line 136"/>
              <p:cNvSpPr>
                <a:spLocks noChangeShapeType="1"/>
              </p:cNvSpPr>
              <p:nvPr/>
            </p:nvSpPr>
            <p:spPr bwMode="auto">
              <a:xfrm>
                <a:off x="930" y="3895"/>
                <a:ext cx="426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30" name="Rectangle 140"/>
          <p:cNvSpPr>
            <a:spLocks noChangeArrowheads="1"/>
          </p:cNvSpPr>
          <p:nvPr/>
        </p:nvSpPr>
        <p:spPr bwMode="auto">
          <a:xfrm>
            <a:off x="4029987" y="2207376"/>
            <a:ext cx="40857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zh-CN" altLang="en-US" sz="2400" dirty="0">
                <a:solidFill>
                  <a:srgbClr val="000066"/>
                </a:solidFill>
                <a:latin typeface="Times New Roman" panose="02020603050405020304" pitchFamily="18" charset="0"/>
                <a:ea typeface="楷体_GB2312" pitchFamily="49" charset="-122"/>
                <a:cs typeface="Times New Roman" panose="02020603050405020304" pitchFamily="18" charset="0"/>
              </a:rPr>
              <a:t>（</a:t>
            </a:r>
            <a:r>
              <a:rPr lang="en-US" altLang="zh-CN" sz="2400" i="1" dirty="0" err="1" smtClean="0">
                <a:solidFill>
                  <a:srgbClr val="0000FF"/>
                </a:solidFill>
                <a:latin typeface="Times New Roman" panose="02020603050405020304" pitchFamily="18" charset="0"/>
                <a:ea typeface="楷体_GB2312" pitchFamily="49" charset="-122"/>
                <a:cs typeface="Times New Roman" panose="02020603050405020304" pitchFamily="18" charset="0"/>
              </a:rPr>
              <a:t>cp</a:t>
            </a:r>
            <a:r>
              <a:rPr lang="en-US" altLang="zh-CN" sz="2400" dirty="0" smtClean="0">
                <a:solidFill>
                  <a:srgbClr val="0000FF"/>
                </a:solidFill>
                <a:latin typeface="Times New Roman" panose="02020603050405020304" pitchFamily="18" charset="0"/>
                <a:ea typeface="楷体_GB2312" pitchFamily="49" charset="-122"/>
                <a:cs typeface="Times New Roman" panose="02020603050405020304" pitchFamily="18" charset="0"/>
              </a:rPr>
              <a:t>=1</a:t>
            </a:r>
            <a:r>
              <a:rPr lang="zh-CN" altLang="en-US" sz="2400" dirty="0" smtClean="0">
                <a:solidFill>
                  <a:srgbClr val="0000FF"/>
                </a:solidFill>
                <a:latin typeface="Times New Roman" panose="02020603050405020304" pitchFamily="18" charset="0"/>
                <a:ea typeface="楷体_GB2312" pitchFamily="49" charset="-122"/>
                <a:cs typeface="Times New Roman" panose="02020603050405020304" pitchFamily="18" charset="0"/>
              </a:rPr>
              <a:t>或</a:t>
            </a:r>
            <a:r>
              <a:rPr lang="en-US" altLang="zh-CN" sz="2400" dirty="0" smtClean="0">
                <a:solidFill>
                  <a:srgbClr val="0000FF"/>
                </a:solidFill>
                <a:latin typeface="Times New Roman" panose="02020603050405020304" pitchFamily="18" charset="0"/>
                <a:ea typeface="楷体_GB2312" pitchFamily="49" charset="-122"/>
                <a:cs typeface="Times New Roman" panose="02020603050405020304" pitchFamily="18" charset="0"/>
              </a:rPr>
              <a:t>0</a:t>
            </a:r>
            <a:r>
              <a:rPr lang="zh-CN" altLang="en-US" sz="2400" dirty="0" smtClean="0">
                <a:solidFill>
                  <a:srgbClr val="000066"/>
                </a:solidFill>
                <a:latin typeface="Times New Roman" panose="02020603050405020304" pitchFamily="18" charset="0"/>
                <a:ea typeface="楷体_GB2312" pitchFamily="49" charset="-122"/>
                <a:cs typeface="Times New Roman" panose="02020603050405020304" pitchFamily="18" charset="0"/>
              </a:rPr>
              <a:t>表示下降沿的有无）</a:t>
            </a:r>
            <a:endParaRPr lang="zh-CN" altLang="en-US" sz="2400" dirty="0">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graphicFrame>
        <p:nvGraphicFramePr>
          <p:cNvPr id="131" name="Object 14"/>
          <p:cNvGraphicFramePr>
            <a:graphicFrameLocks noChangeAspect="1"/>
          </p:cNvGraphicFramePr>
          <p:nvPr/>
        </p:nvGraphicFramePr>
        <p:xfrm>
          <a:off x="2659012" y="1005039"/>
          <a:ext cx="2012950" cy="538162"/>
        </p:xfrm>
        <a:graphic>
          <a:graphicData uri="http://schemas.openxmlformats.org/presentationml/2006/ole">
            <mc:AlternateContent xmlns:mc="http://schemas.openxmlformats.org/markup-compatibility/2006">
              <mc:Choice xmlns:v="urn:schemas-microsoft-com:vml" Requires="v">
                <p:oleObj spid="_x0000_s726187" name="Equation" r:id="rId15" imgW="965160" imgH="253800" progId="Equation.DSMT4">
                  <p:embed/>
                </p:oleObj>
              </mc:Choice>
              <mc:Fallback>
                <p:oleObj name="Equation" r:id="rId15" imgW="965160" imgH="253800" progId="Equation.DSMT4">
                  <p:embed/>
                  <p:pic>
                    <p:nvPicPr>
                      <p:cNvPr id="0" name=""/>
                      <p:cNvPicPr>
                        <a:picLocks noChangeAspect="1" noChangeArrowheads="1"/>
                      </p:cNvPicPr>
                      <p:nvPr/>
                    </p:nvPicPr>
                    <p:blipFill>
                      <a:blip r:embed="rId16"/>
                      <a:srcRect/>
                      <a:stretch>
                        <a:fillRect/>
                      </a:stretch>
                    </p:blipFill>
                    <p:spPr bwMode="auto">
                      <a:xfrm>
                        <a:off x="2659012" y="1005039"/>
                        <a:ext cx="2012950" cy="538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2" name="Object 14"/>
          <p:cNvGraphicFramePr>
            <a:graphicFrameLocks noChangeAspect="1"/>
          </p:cNvGraphicFramePr>
          <p:nvPr/>
        </p:nvGraphicFramePr>
        <p:xfrm>
          <a:off x="4787900" y="1006475"/>
          <a:ext cx="1165225" cy="538163"/>
        </p:xfrm>
        <a:graphic>
          <a:graphicData uri="http://schemas.openxmlformats.org/presentationml/2006/ole">
            <mc:AlternateContent xmlns:mc="http://schemas.openxmlformats.org/markup-compatibility/2006">
              <mc:Choice xmlns:v="urn:schemas-microsoft-com:vml" Requires="v">
                <p:oleObj spid="_x0000_s726188" name="Equation" r:id="rId17" imgW="558720" imgH="253800" progId="Equation.DSMT4">
                  <p:embed/>
                </p:oleObj>
              </mc:Choice>
              <mc:Fallback>
                <p:oleObj name="Equation" r:id="rId17" imgW="558720" imgH="253800" progId="Equation.DSMT4">
                  <p:embed/>
                  <p:pic>
                    <p:nvPicPr>
                      <p:cNvPr id="0" name=""/>
                      <p:cNvPicPr>
                        <a:picLocks noChangeAspect="1" noChangeArrowheads="1"/>
                      </p:cNvPicPr>
                      <p:nvPr/>
                    </p:nvPicPr>
                    <p:blipFill>
                      <a:blip r:embed="rId18"/>
                      <a:srcRect/>
                      <a:stretch>
                        <a:fillRect/>
                      </a:stretch>
                    </p:blipFill>
                    <p:spPr bwMode="auto">
                      <a:xfrm>
                        <a:off x="4787900" y="1006475"/>
                        <a:ext cx="1165225" cy="538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 name="Object 14"/>
          <p:cNvGraphicFramePr>
            <a:graphicFrameLocks noChangeAspect="1"/>
          </p:cNvGraphicFramePr>
          <p:nvPr/>
        </p:nvGraphicFramePr>
        <p:xfrm>
          <a:off x="6079328" y="1007570"/>
          <a:ext cx="2992438" cy="538163"/>
        </p:xfrm>
        <a:graphic>
          <a:graphicData uri="http://schemas.openxmlformats.org/presentationml/2006/ole">
            <mc:AlternateContent xmlns:mc="http://schemas.openxmlformats.org/markup-compatibility/2006">
              <mc:Choice xmlns:v="urn:schemas-microsoft-com:vml" Requires="v">
                <p:oleObj spid="_x0000_s726189" name="Equation" r:id="rId19" imgW="1434960" imgH="253800" progId="Equation.DSMT4">
                  <p:embed/>
                </p:oleObj>
              </mc:Choice>
              <mc:Fallback>
                <p:oleObj name="Equation" r:id="rId19" imgW="1434960" imgH="253800" progId="Equation.DSMT4">
                  <p:embed/>
                  <p:pic>
                    <p:nvPicPr>
                      <p:cNvPr id="0" name=""/>
                      <p:cNvPicPr>
                        <a:picLocks noChangeAspect="1" noChangeArrowheads="1"/>
                      </p:cNvPicPr>
                      <p:nvPr/>
                    </p:nvPicPr>
                    <p:blipFill>
                      <a:blip r:embed="rId20"/>
                      <a:srcRect/>
                      <a:stretch>
                        <a:fillRect/>
                      </a:stretch>
                    </p:blipFill>
                    <p:spPr bwMode="auto">
                      <a:xfrm>
                        <a:off x="6079328" y="1007570"/>
                        <a:ext cx="2992438" cy="538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35" name="直接连接符 134"/>
          <p:cNvCxnSpPr/>
          <p:nvPr/>
        </p:nvCxnSpPr>
        <p:spPr bwMode="auto">
          <a:xfrm>
            <a:off x="1371600" y="4101011"/>
            <a:ext cx="406401" cy="0"/>
          </a:xfrm>
          <a:prstGeom prst="line">
            <a:avLst/>
          </a:prstGeom>
          <a:solidFill>
            <a:schemeClr val="accent1"/>
          </a:solidFill>
          <a:ln w="2857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6" name="直接连接符 135"/>
          <p:cNvCxnSpPr/>
          <p:nvPr/>
        </p:nvCxnSpPr>
        <p:spPr bwMode="auto">
          <a:xfrm>
            <a:off x="2828363" y="1575788"/>
            <a:ext cx="1743637" cy="0"/>
          </a:xfrm>
          <a:prstGeom prst="line">
            <a:avLst/>
          </a:prstGeom>
          <a:solidFill>
            <a:schemeClr val="accent1"/>
          </a:solidFill>
          <a:ln w="2857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8" name="直接连接符 137"/>
          <p:cNvCxnSpPr/>
          <p:nvPr/>
        </p:nvCxnSpPr>
        <p:spPr bwMode="auto">
          <a:xfrm>
            <a:off x="4944146" y="4101011"/>
            <a:ext cx="484197" cy="0"/>
          </a:xfrm>
          <a:prstGeom prst="line">
            <a:avLst/>
          </a:prstGeom>
          <a:solidFill>
            <a:schemeClr val="accent1"/>
          </a:solidFill>
          <a:ln w="2857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1" name="直接连接符 140"/>
          <p:cNvCxnSpPr/>
          <p:nvPr/>
        </p:nvCxnSpPr>
        <p:spPr bwMode="auto">
          <a:xfrm>
            <a:off x="7378238" y="4101011"/>
            <a:ext cx="484197" cy="0"/>
          </a:xfrm>
          <a:prstGeom prst="line">
            <a:avLst/>
          </a:prstGeom>
          <a:solidFill>
            <a:schemeClr val="accent1"/>
          </a:solidFill>
          <a:ln w="2857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44" name="Object 14"/>
          <p:cNvGraphicFramePr>
            <a:graphicFrameLocks noChangeAspect="1"/>
          </p:cNvGraphicFramePr>
          <p:nvPr>
            <p:extLst>
              <p:ext uri="{D42A27DB-BD31-4B8C-83A1-F6EECF244321}">
                <p14:modId xmlns:p14="http://schemas.microsoft.com/office/powerpoint/2010/main" val="3674863600"/>
              </p:ext>
            </p:extLst>
          </p:nvPr>
        </p:nvGraphicFramePr>
        <p:xfrm>
          <a:off x="165100" y="1631950"/>
          <a:ext cx="2170113" cy="484188"/>
        </p:xfrm>
        <a:graphic>
          <a:graphicData uri="http://schemas.openxmlformats.org/presentationml/2006/ole">
            <mc:AlternateContent xmlns:mc="http://schemas.openxmlformats.org/markup-compatibility/2006">
              <mc:Choice xmlns:v="urn:schemas-microsoft-com:vml" Requires="v">
                <p:oleObj spid="_x0000_s726190" name="Equation" r:id="rId21" imgW="1041120" imgH="228600" progId="Equation.DSMT4">
                  <p:embed/>
                </p:oleObj>
              </mc:Choice>
              <mc:Fallback>
                <p:oleObj name="Equation" r:id="rId21" imgW="1041120" imgH="228600" progId="Equation.DSMT4">
                  <p:embed/>
                  <p:pic>
                    <p:nvPicPr>
                      <p:cNvPr id="0" name=""/>
                      <p:cNvPicPr>
                        <a:picLocks noChangeAspect="1" noChangeArrowheads="1"/>
                      </p:cNvPicPr>
                      <p:nvPr/>
                    </p:nvPicPr>
                    <p:blipFill>
                      <a:blip r:embed="rId22"/>
                      <a:srcRect/>
                      <a:stretch>
                        <a:fillRect/>
                      </a:stretch>
                    </p:blipFill>
                    <p:spPr bwMode="auto">
                      <a:xfrm>
                        <a:off x="165100" y="1631950"/>
                        <a:ext cx="2170113" cy="484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45" name="直接连接符 144"/>
          <p:cNvCxnSpPr/>
          <p:nvPr/>
        </p:nvCxnSpPr>
        <p:spPr bwMode="auto">
          <a:xfrm>
            <a:off x="7031945" y="1575788"/>
            <a:ext cx="1923369" cy="0"/>
          </a:xfrm>
          <a:prstGeom prst="line">
            <a:avLst/>
          </a:prstGeom>
          <a:solidFill>
            <a:schemeClr val="accent1"/>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6" name="直接连接符 145"/>
          <p:cNvCxnSpPr/>
          <p:nvPr/>
        </p:nvCxnSpPr>
        <p:spPr bwMode="auto">
          <a:xfrm>
            <a:off x="5826350" y="4101011"/>
            <a:ext cx="484197" cy="0"/>
          </a:xfrm>
          <a:prstGeom prst="line">
            <a:avLst/>
          </a:prstGeom>
          <a:solidFill>
            <a:schemeClr val="accent1"/>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47" name="Object 13"/>
          <p:cNvGraphicFramePr>
            <a:graphicFrameLocks noChangeAspect="1"/>
          </p:cNvGraphicFramePr>
          <p:nvPr/>
        </p:nvGraphicFramePr>
        <p:xfrm>
          <a:off x="1326410" y="2137795"/>
          <a:ext cx="2763837" cy="577850"/>
        </p:xfrm>
        <a:graphic>
          <a:graphicData uri="http://schemas.openxmlformats.org/presentationml/2006/ole">
            <mc:AlternateContent xmlns:mc="http://schemas.openxmlformats.org/markup-compatibility/2006">
              <mc:Choice xmlns:v="urn:schemas-microsoft-com:vml" Requires="v">
                <p:oleObj spid="_x0000_s726191" name="Equation" r:id="rId23" imgW="1346040" imgH="266400" progId="Equation.DSMT4">
                  <p:embed/>
                </p:oleObj>
              </mc:Choice>
              <mc:Fallback>
                <p:oleObj name="Equation" r:id="rId23" imgW="1346040" imgH="266400" progId="Equation.DSMT4">
                  <p:embed/>
                  <p:pic>
                    <p:nvPicPr>
                      <p:cNvPr id="0" name=""/>
                      <p:cNvPicPr>
                        <a:picLocks noChangeAspect="1" noChangeArrowheads="1"/>
                      </p:cNvPicPr>
                      <p:nvPr/>
                    </p:nvPicPr>
                    <p:blipFill>
                      <a:blip r:embed="rId24"/>
                      <a:srcRect/>
                      <a:stretch>
                        <a:fillRect/>
                      </a:stretch>
                    </p:blipFill>
                    <p:spPr bwMode="auto">
                      <a:xfrm>
                        <a:off x="1326410" y="2137795"/>
                        <a:ext cx="2763837" cy="577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0" name="Arc 137"/>
          <p:cNvSpPr>
            <a:spLocks/>
          </p:cNvSpPr>
          <p:nvPr/>
        </p:nvSpPr>
        <p:spPr bwMode="auto">
          <a:xfrm rot="195315">
            <a:off x="2994027" y="3497801"/>
            <a:ext cx="4524374" cy="390525"/>
          </a:xfrm>
          <a:custGeom>
            <a:avLst/>
            <a:gdLst>
              <a:gd name="G0" fmla="+- 21600 0 0"/>
              <a:gd name="G1" fmla="+- 21600 0 0"/>
              <a:gd name="G2" fmla="+- 21600 0 0"/>
              <a:gd name="T0" fmla="*/ 7 w 41602"/>
              <a:gd name="T1" fmla="*/ 22145 h 22145"/>
              <a:gd name="T2" fmla="*/ 41602 w 41602"/>
              <a:gd name="T3" fmla="*/ 13446 h 22145"/>
              <a:gd name="T4" fmla="*/ 21600 w 41602"/>
              <a:gd name="T5" fmla="*/ 21600 h 22145"/>
            </a:gdLst>
            <a:ahLst/>
            <a:cxnLst>
              <a:cxn ang="0">
                <a:pos x="T0" y="T1"/>
              </a:cxn>
              <a:cxn ang="0">
                <a:pos x="T2" y="T3"/>
              </a:cxn>
              <a:cxn ang="0">
                <a:pos x="T4" y="T5"/>
              </a:cxn>
            </a:cxnLst>
            <a:rect l="0" t="0" r="r" b="b"/>
            <a:pathLst>
              <a:path w="41602" h="22145" fill="none" extrusionOk="0">
                <a:moveTo>
                  <a:pt x="6" y="22145"/>
                </a:moveTo>
                <a:cubicBezTo>
                  <a:pt x="2" y="21963"/>
                  <a:pt x="0" y="21781"/>
                  <a:pt x="0" y="21600"/>
                </a:cubicBezTo>
                <a:cubicBezTo>
                  <a:pt x="0" y="9670"/>
                  <a:pt x="9670" y="0"/>
                  <a:pt x="21600" y="0"/>
                </a:cubicBezTo>
                <a:cubicBezTo>
                  <a:pt x="30380" y="0"/>
                  <a:pt x="38287" y="5315"/>
                  <a:pt x="41601" y="13446"/>
                </a:cubicBezTo>
              </a:path>
              <a:path w="41602" h="22145" stroke="0" extrusionOk="0">
                <a:moveTo>
                  <a:pt x="6" y="22145"/>
                </a:moveTo>
                <a:cubicBezTo>
                  <a:pt x="2" y="21963"/>
                  <a:pt x="0" y="21781"/>
                  <a:pt x="0" y="21600"/>
                </a:cubicBezTo>
                <a:cubicBezTo>
                  <a:pt x="0" y="9670"/>
                  <a:pt x="9670" y="0"/>
                  <a:pt x="21600" y="0"/>
                </a:cubicBezTo>
                <a:cubicBezTo>
                  <a:pt x="30380" y="0"/>
                  <a:pt x="38287" y="5315"/>
                  <a:pt x="41601" y="13446"/>
                </a:cubicBezTo>
                <a:lnTo>
                  <a:pt x="21600" y="21600"/>
                </a:lnTo>
                <a:close/>
              </a:path>
            </a:pathLst>
          </a:custGeom>
          <a:noFill/>
          <a:ln w="28575">
            <a:solidFill>
              <a:srgbClr val="00CC00"/>
            </a:solidFill>
            <a:prstDash val="dash"/>
            <a:miter lim="800000"/>
            <a:headEn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151" name="直接连接符 150"/>
          <p:cNvCxnSpPr/>
          <p:nvPr/>
        </p:nvCxnSpPr>
        <p:spPr bwMode="auto">
          <a:xfrm>
            <a:off x="3505203" y="4101011"/>
            <a:ext cx="484197" cy="0"/>
          </a:xfrm>
          <a:prstGeom prst="line">
            <a:avLst/>
          </a:prstGeom>
          <a:solidFill>
            <a:schemeClr val="accent1"/>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3" name="直接连接符 152"/>
          <p:cNvCxnSpPr/>
          <p:nvPr/>
        </p:nvCxnSpPr>
        <p:spPr bwMode="auto">
          <a:xfrm>
            <a:off x="5455108" y="1575788"/>
            <a:ext cx="484197" cy="0"/>
          </a:xfrm>
          <a:prstGeom prst="line">
            <a:avLst/>
          </a:prstGeom>
          <a:solidFill>
            <a:schemeClr val="accent1"/>
          </a:solidFill>
          <a:ln w="28575" cap="flat" cmpd="sng" algn="ctr">
            <a:solidFill>
              <a:srgbClr val="FF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4" name="直接连接符 153"/>
          <p:cNvCxnSpPr/>
          <p:nvPr/>
        </p:nvCxnSpPr>
        <p:spPr bwMode="auto">
          <a:xfrm>
            <a:off x="4274675" y="4101011"/>
            <a:ext cx="484197" cy="0"/>
          </a:xfrm>
          <a:prstGeom prst="line">
            <a:avLst/>
          </a:prstGeom>
          <a:solidFill>
            <a:schemeClr val="accent1"/>
          </a:solidFill>
          <a:ln w="28575" cap="flat" cmpd="sng" algn="ctr">
            <a:solidFill>
              <a:srgbClr val="FF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5" name="直接连接符 154"/>
          <p:cNvCxnSpPr/>
          <p:nvPr/>
        </p:nvCxnSpPr>
        <p:spPr bwMode="auto">
          <a:xfrm>
            <a:off x="6604219" y="4101011"/>
            <a:ext cx="484197" cy="0"/>
          </a:xfrm>
          <a:prstGeom prst="line">
            <a:avLst/>
          </a:prstGeom>
          <a:solidFill>
            <a:schemeClr val="accent1"/>
          </a:solidFill>
          <a:ln w="28575" cap="flat" cmpd="sng" algn="ctr">
            <a:solidFill>
              <a:srgbClr val="FF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570966013"/>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wipe(left)">
                                      <p:cBhvr>
                                        <p:cTn id="7" dur="500"/>
                                        <p:tgtEl>
                                          <p:spTgt spid="1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5"/>
                                        </p:tgtEl>
                                        <p:attrNameLst>
                                          <p:attrName>style.visibility</p:attrName>
                                        </p:attrNameLst>
                                      </p:cBhvr>
                                      <p:to>
                                        <p:strVal val="visible"/>
                                      </p:to>
                                    </p:set>
                                    <p:animEffect transition="in" filter="wipe(left)">
                                      <p:cBhvr>
                                        <p:cTn id="12" dur="500"/>
                                        <p:tgtEl>
                                          <p:spTgt spid="135"/>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36"/>
                                        </p:tgtEl>
                                        <p:attrNameLst>
                                          <p:attrName>style.visibility</p:attrName>
                                        </p:attrNameLst>
                                      </p:cBhvr>
                                      <p:to>
                                        <p:strVal val="visible"/>
                                      </p:to>
                                    </p:set>
                                    <p:animEffect transition="in" filter="wipe(left)">
                                      <p:cBhvr>
                                        <p:cTn id="16" dur="500"/>
                                        <p:tgtEl>
                                          <p:spTgt spid="13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38"/>
                                        </p:tgtEl>
                                        <p:attrNameLst>
                                          <p:attrName>style.visibility</p:attrName>
                                        </p:attrNameLst>
                                      </p:cBhvr>
                                      <p:to>
                                        <p:strVal val="visible"/>
                                      </p:to>
                                    </p:set>
                                    <p:animEffect transition="in" filter="wipe(left)">
                                      <p:cBhvr>
                                        <p:cTn id="21" dur="500"/>
                                        <p:tgtEl>
                                          <p:spTgt spid="13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41"/>
                                        </p:tgtEl>
                                        <p:attrNameLst>
                                          <p:attrName>style.visibility</p:attrName>
                                        </p:attrNameLst>
                                      </p:cBhvr>
                                      <p:to>
                                        <p:strVal val="visible"/>
                                      </p:to>
                                    </p:set>
                                    <p:animEffect transition="in" filter="wipe(left)">
                                      <p:cBhvr>
                                        <p:cTn id="26" dur="500"/>
                                        <p:tgtEl>
                                          <p:spTgt spid="14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45"/>
                                        </p:tgtEl>
                                        <p:attrNameLst>
                                          <p:attrName>style.visibility</p:attrName>
                                        </p:attrNameLst>
                                      </p:cBhvr>
                                      <p:to>
                                        <p:strVal val="visible"/>
                                      </p:to>
                                    </p:set>
                                    <p:animEffect transition="in" filter="wipe(left)">
                                      <p:cBhvr>
                                        <p:cTn id="31" dur="500"/>
                                        <p:tgtEl>
                                          <p:spTgt spid="14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51"/>
                                        </p:tgtEl>
                                        <p:attrNameLst>
                                          <p:attrName>style.visibility</p:attrName>
                                        </p:attrNameLst>
                                      </p:cBhvr>
                                      <p:to>
                                        <p:strVal val="visible"/>
                                      </p:to>
                                    </p:set>
                                    <p:animEffect transition="in" filter="wipe(left)">
                                      <p:cBhvr>
                                        <p:cTn id="36" dur="500"/>
                                        <p:tgtEl>
                                          <p:spTgt spid="15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46"/>
                                        </p:tgtEl>
                                        <p:attrNameLst>
                                          <p:attrName>style.visibility</p:attrName>
                                        </p:attrNameLst>
                                      </p:cBhvr>
                                      <p:to>
                                        <p:strVal val="visible"/>
                                      </p:to>
                                    </p:set>
                                    <p:animEffect transition="in" filter="wipe(left)">
                                      <p:cBhvr>
                                        <p:cTn id="41" dur="500"/>
                                        <p:tgtEl>
                                          <p:spTgt spid="14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50"/>
                                        </p:tgtEl>
                                        <p:attrNameLst>
                                          <p:attrName>style.visibility</p:attrName>
                                        </p:attrNameLst>
                                      </p:cBhvr>
                                      <p:to>
                                        <p:strVal val="visible"/>
                                      </p:to>
                                    </p:set>
                                    <p:animEffect transition="in" filter="wipe(left)">
                                      <p:cBhvr>
                                        <p:cTn id="46" dur="500"/>
                                        <p:tgtEl>
                                          <p:spTgt spid="150"/>
                                        </p:tgtEl>
                                      </p:cBhvr>
                                    </p:animEffect>
                                  </p:childTnLst>
                                  <p:subTnLst>
                                    <p:set>
                                      <p:cBhvr override="childStyle">
                                        <p:cTn dur="1" fill="hold" display="0" masterRel="nextClick" afterEffect="1"/>
                                        <p:tgtEl>
                                          <p:spTgt spid="150"/>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153"/>
                                        </p:tgtEl>
                                        <p:attrNameLst>
                                          <p:attrName>style.visibility</p:attrName>
                                        </p:attrNameLst>
                                      </p:cBhvr>
                                      <p:to>
                                        <p:strVal val="visible"/>
                                      </p:to>
                                    </p:set>
                                    <p:animEffect transition="in" filter="wipe(left)">
                                      <p:cBhvr>
                                        <p:cTn id="51" dur="500"/>
                                        <p:tgtEl>
                                          <p:spTgt spid="153"/>
                                        </p:tgtEl>
                                      </p:cBhvr>
                                    </p:animEffect>
                                  </p:childTnLst>
                                </p:cTn>
                              </p:par>
                              <p:par>
                                <p:cTn id="52" presetID="22" presetClass="entr" presetSubtype="8" fill="hold" nodeType="withEffect">
                                  <p:stCondLst>
                                    <p:cond delay="0"/>
                                  </p:stCondLst>
                                  <p:childTnLst>
                                    <p:set>
                                      <p:cBhvr>
                                        <p:cTn id="53" dur="1" fill="hold">
                                          <p:stCondLst>
                                            <p:cond delay="0"/>
                                          </p:stCondLst>
                                        </p:cTn>
                                        <p:tgtEl>
                                          <p:spTgt spid="154"/>
                                        </p:tgtEl>
                                        <p:attrNameLst>
                                          <p:attrName>style.visibility</p:attrName>
                                        </p:attrNameLst>
                                      </p:cBhvr>
                                      <p:to>
                                        <p:strVal val="visible"/>
                                      </p:to>
                                    </p:set>
                                    <p:animEffect transition="in" filter="wipe(left)">
                                      <p:cBhvr>
                                        <p:cTn id="54" dur="500"/>
                                        <p:tgtEl>
                                          <p:spTgt spid="15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155"/>
                                        </p:tgtEl>
                                        <p:attrNameLst>
                                          <p:attrName>style.visibility</p:attrName>
                                        </p:attrNameLst>
                                      </p:cBhvr>
                                      <p:to>
                                        <p:strVal val="visible"/>
                                      </p:to>
                                    </p:set>
                                    <p:animEffect transition="in" filter="wipe(left)">
                                      <p:cBhvr>
                                        <p:cTn id="59"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8"/>
          <p:cNvSpPr>
            <a:spLocks noChangeArrowheads="1"/>
          </p:cNvSpPr>
          <p:nvPr/>
        </p:nvSpPr>
        <p:spPr bwMode="auto">
          <a:xfrm>
            <a:off x="0" y="428778"/>
            <a:ext cx="5646057" cy="56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3800" b="1">
                <a:solidFill>
                  <a:schemeClr val="tx2"/>
                </a:solidFill>
                <a:latin typeface="Arial Narrow" panose="020B0606020202030204" pitchFamily="34" charset="0"/>
                <a:ea typeface="楷体_GB2312" pitchFamily="49" charset="-122"/>
              </a:defRPr>
            </a:lvl1pPr>
            <a:lvl2pPr algn="l">
              <a:defRPr sz="3800" b="1">
                <a:solidFill>
                  <a:schemeClr val="tx2"/>
                </a:solidFill>
                <a:latin typeface="Arial Narrow" panose="020B0606020202030204" pitchFamily="34" charset="0"/>
                <a:ea typeface="楷体_GB2312" pitchFamily="49" charset="-122"/>
              </a:defRPr>
            </a:lvl2pPr>
            <a:lvl3pPr algn="l">
              <a:defRPr sz="3800" b="1">
                <a:solidFill>
                  <a:schemeClr val="tx2"/>
                </a:solidFill>
                <a:latin typeface="Arial Narrow" panose="020B0606020202030204" pitchFamily="34" charset="0"/>
                <a:ea typeface="楷体_GB2312" pitchFamily="49" charset="-122"/>
              </a:defRPr>
            </a:lvl3pPr>
            <a:lvl4pPr algn="l">
              <a:defRPr sz="3800" b="1">
                <a:solidFill>
                  <a:schemeClr val="tx2"/>
                </a:solidFill>
                <a:latin typeface="Arial Narrow" panose="020B0606020202030204" pitchFamily="34" charset="0"/>
                <a:ea typeface="楷体_GB2312" pitchFamily="49" charset="-122"/>
              </a:defRPr>
            </a:lvl4pPr>
            <a:lvl5pPr algn="l">
              <a:defRPr sz="3800" b="1">
                <a:solidFill>
                  <a:schemeClr val="tx2"/>
                </a:solidFill>
                <a:latin typeface="Arial Narrow" panose="020B0606020202030204" pitchFamily="34" charset="0"/>
                <a:ea typeface="楷体_GB2312" pitchFamily="49" charset="-122"/>
              </a:defRPr>
            </a:lvl5pPr>
            <a:lvl6pPr marL="457200" fontAlgn="base">
              <a:spcBef>
                <a:spcPct val="0"/>
              </a:spcBef>
              <a:spcAft>
                <a:spcPct val="0"/>
              </a:spcAft>
              <a:defRPr sz="3800" b="1">
                <a:solidFill>
                  <a:schemeClr val="tx2"/>
                </a:solidFill>
                <a:latin typeface="Arial Narrow" panose="020B0606020202030204" pitchFamily="34" charset="0"/>
                <a:ea typeface="楷体_GB2312" pitchFamily="49" charset="-122"/>
              </a:defRPr>
            </a:lvl6pPr>
            <a:lvl7pPr marL="914400" fontAlgn="base">
              <a:spcBef>
                <a:spcPct val="0"/>
              </a:spcBef>
              <a:spcAft>
                <a:spcPct val="0"/>
              </a:spcAft>
              <a:defRPr sz="3800" b="1">
                <a:solidFill>
                  <a:schemeClr val="tx2"/>
                </a:solidFill>
                <a:latin typeface="Arial Narrow" panose="020B0606020202030204" pitchFamily="34" charset="0"/>
                <a:ea typeface="楷体_GB2312" pitchFamily="49" charset="-122"/>
              </a:defRPr>
            </a:lvl7pPr>
            <a:lvl8pPr marL="1371600" fontAlgn="base">
              <a:spcBef>
                <a:spcPct val="0"/>
              </a:spcBef>
              <a:spcAft>
                <a:spcPct val="0"/>
              </a:spcAft>
              <a:defRPr sz="3800" b="1">
                <a:solidFill>
                  <a:schemeClr val="tx2"/>
                </a:solidFill>
                <a:latin typeface="Arial Narrow" panose="020B0606020202030204" pitchFamily="34" charset="0"/>
                <a:ea typeface="楷体_GB2312" pitchFamily="49" charset="-122"/>
              </a:defRPr>
            </a:lvl8pPr>
            <a:lvl9pPr marL="1828800" fontAlgn="base">
              <a:spcBef>
                <a:spcPct val="0"/>
              </a:spcBef>
              <a:spcAft>
                <a:spcPct val="0"/>
              </a:spcAft>
              <a:defRPr sz="3800" b="1">
                <a:solidFill>
                  <a:schemeClr val="tx2"/>
                </a:solidFill>
                <a:latin typeface="Arial Narrow" panose="020B0606020202030204" pitchFamily="34" charset="0"/>
                <a:ea typeface="楷体_GB2312" pitchFamily="49" charset="-122"/>
              </a:defRPr>
            </a:lvl9pPr>
          </a:lstStyle>
          <a:p>
            <a:r>
              <a:rPr lang="zh-CN" altLang="en-US" sz="2400" dirty="0" smtClean="0">
                <a:solidFill>
                  <a:srgbClr val="000066"/>
                </a:solidFill>
                <a:latin typeface="Times New Roman" panose="02020603050405020304" pitchFamily="18" charset="0"/>
                <a:cs typeface="Times New Roman" panose="02020603050405020304" pitchFamily="18" charset="0"/>
              </a:rPr>
              <a:t>例</a:t>
            </a:r>
            <a:r>
              <a:rPr lang="en-US" altLang="zh-CN" sz="2400" dirty="0" smtClean="0">
                <a:solidFill>
                  <a:srgbClr val="000066"/>
                </a:solidFill>
                <a:latin typeface="Times New Roman" panose="02020603050405020304" pitchFamily="18" charset="0"/>
                <a:cs typeface="Times New Roman" panose="02020603050405020304" pitchFamily="18" charset="0"/>
              </a:rPr>
              <a:t>6.4.2 </a:t>
            </a:r>
            <a:r>
              <a:rPr lang="zh-CN" altLang="en-US" sz="2400" dirty="0">
                <a:solidFill>
                  <a:srgbClr val="000066"/>
                </a:solidFill>
                <a:latin typeface="Times New Roman" panose="02020603050405020304" pitchFamily="18" charset="0"/>
                <a:cs typeface="Times New Roman" panose="02020603050405020304" pitchFamily="18" charset="0"/>
              </a:rPr>
              <a:t>分析如图所示异步时序</a:t>
            </a:r>
            <a:r>
              <a:rPr lang="zh-CN" altLang="en-US" sz="2400" dirty="0" smtClean="0">
                <a:solidFill>
                  <a:srgbClr val="000066"/>
                </a:solidFill>
                <a:latin typeface="Times New Roman" panose="02020603050405020304" pitchFamily="18" charset="0"/>
                <a:cs typeface="Times New Roman" panose="02020603050405020304" pitchFamily="18" charset="0"/>
              </a:rPr>
              <a:t>逻辑电路</a:t>
            </a:r>
            <a:endParaRPr lang="en-US" altLang="zh-CN" sz="2400" dirty="0">
              <a:solidFill>
                <a:srgbClr val="000066"/>
              </a:solidFill>
              <a:latin typeface="Times New Roman" panose="02020603050405020304" pitchFamily="18" charset="0"/>
              <a:cs typeface="Times New Roman" panose="02020603050405020304" pitchFamily="18" charset="0"/>
            </a:endParaRPr>
          </a:p>
        </p:txBody>
      </p:sp>
      <p:sp>
        <p:nvSpPr>
          <p:cNvPr id="13" name="Rectangle 90"/>
          <p:cNvSpPr>
            <a:spLocks noChangeArrowheads="1"/>
          </p:cNvSpPr>
          <p:nvPr/>
        </p:nvSpPr>
        <p:spPr bwMode="auto">
          <a:xfrm>
            <a:off x="0" y="0"/>
            <a:ext cx="5059363" cy="409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4000" b="1">
                <a:solidFill>
                  <a:schemeClr val="tx2"/>
                </a:solidFill>
                <a:latin typeface="Arial Narrow" panose="020B0606020202030204" pitchFamily="34" charset="0"/>
                <a:ea typeface="隶书" panose="02010509060101010101" pitchFamily="49" charset="-122"/>
              </a:defRPr>
            </a:lvl1pPr>
            <a:lvl2pPr algn="l">
              <a:defRPr sz="4000" b="1">
                <a:solidFill>
                  <a:schemeClr val="tx2"/>
                </a:solidFill>
                <a:latin typeface="Arial Narrow" panose="020B0606020202030204" pitchFamily="34" charset="0"/>
                <a:ea typeface="隶书" panose="02010509060101010101" pitchFamily="49" charset="-122"/>
              </a:defRPr>
            </a:lvl2pPr>
            <a:lvl3pPr algn="l">
              <a:defRPr sz="4000" b="1">
                <a:solidFill>
                  <a:schemeClr val="tx2"/>
                </a:solidFill>
                <a:latin typeface="Arial Narrow" panose="020B0606020202030204" pitchFamily="34" charset="0"/>
                <a:ea typeface="隶书" panose="02010509060101010101" pitchFamily="49" charset="-122"/>
              </a:defRPr>
            </a:lvl3pPr>
            <a:lvl4pPr algn="l">
              <a:defRPr sz="4000" b="1">
                <a:solidFill>
                  <a:schemeClr val="tx2"/>
                </a:solidFill>
                <a:latin typeface="Arial Narrow" panose="020B0606020202030204" pitchFamily="34" charset="0"/>
                <a:ea typeface="隶书" panose="02010509060101010101" pitchFamily="49" charset="-122"/>
              </a:defRPr>
            </a:lvl4pPr>
            <a:lvl5pPr algn="l">
              <a:defRPr sz="4000" b="1">
                <a:solidFill>
                  <a:schemeClr val="tx2"/>
                </a:solidFill>
                <a:latin typeface="Arial Narrow" panose="020B0606020202030204" pitchFamily="34" charset="0"/>
                <a:ea typeface="隶书" panose="02010509060101010101" pitchFamily="49" charset="-122"/>
              </a:defRPr>
            </a:lvl5pPr>
            <a:lvl6pPr marL="4572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6pPr>
            <a:lvl7pPr marL="9144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7pPr>
            <a:lvl8pPr marL="13716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8pPr>
            <a:lvl9pPr marL="18288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9pPr>
          </a:lstStyle>
          <a:p>
            <a:r>
              <a:rPr kumimoji="1" lang="en-US" altLang="zh-CN" sz="2800" dirty="0">
                <a:solidFill>
                  <a:schemeClr val="accent2"/>
                </a:solidFill>
                <a:latin typeface="Times New Roman" panose="02020603050405020304" pitchFamily="18" charset="0"/>
                <a:ea typeface="楷体_GB2312" pitchFamily="49" charset="-122"/>
              </a:rPr>
              <a:t>6. 4  </a:t>
            </a:r>
            <a:r>
              <a:rPr kumimoji="1" lang="zh-CN" altLang="en-US" sz="2800" dirty="0">
                <a:solidFill>
                  <a:schemeClr val="accent2"/>
                </a:solidFill>
                <a:latin typeface="Times New Roman" panose="02020603050405020304" pitchFamily="18" charset="0"/>
                <a:ea typeface="楷体_GB2312" pitchFamily="49" charset="-122"/>
              </a:rPr>
              <a:t>异步时序逻辑电路的分析</a:t>
            </a:r>
          </a:p>
        </p:txBody>
      </p:sp>
      <p:sp>
        <p:nvSpPr>
          <p:cNvPr id="14" name="Rectangle 3"/>
          <p:cNvSpPr>
            <a:spLocks noChangeArrowheads="1"/>
          </p:cNvSpPr>
          <p:nvPr/>
        </p:nvSpPr>
        <p:spPr bwMode="auto">
          <a:xfrm>
            <a:off x="12334" y="1002235"/>
            <a:ext cx="32625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en-US" altLang="zh-CN"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列出状态转换表</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5" name="Group 25"/>
          <p:cNvGrpSpPr>
            <a:grpSpLocks/>
          </p:cNvGrpSpPr>
          <p:nvPr/>
        </p:nvGrpSpPr>
        <p:grpSpPr bwMode="auto">
          <a:xfrm>
            <a:off x="1223963" y="2724603"/>
            <a:ext cx="6775450" cy="4019550"/>
            <a:chOff x="814" y="1196"/>
            <a:chExt cx="4268" cy="2532"/>
          </a:xfrm>
        </p:grpSpPr>
        <p:graphicFrame>
          <p:nvGraphicFramePr>
            <p:cNvPr id="16" name="Object 26"/>
            <p:cNvGraphicFramePr>
              <a:graphicFrameLocks noChangeAspect="1"/>
            </p:cNvGraphicFramePr>
            <p:nvPr/>
          </p:nvGraphicFramePr>
          <p:xfrm>
            <a:off x="884" y="1220"/>
            <a:ext cx="279" cy="321"/>
          </p:xfrm>
          <a:graphic>
            <a:graphicData uri="http://schemas.openxmlformats.org/presentationml/2006/ole">
              <mc:AlternateContent xmlns:mc="http://schemas.openxmlformats.org/markup-compatibility/2006">
                <mc:Choice xmlns:v="urn:schemas-microsoft-com:vml" Requires="v">
                  <p:oleObj spid="_x0000_s727267" name="公式" r:id="rId3" imgW="215806" imgH="228501" progId="Equation.3">
                    <p:embed/>
                  </p:oleObj>
                </mc:Choice>
                <mc:Fallback>
                  <p:oleObj name="公式" r:id="rId3" imgW="215806"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 y="1220"/>
                          <a:ext cx="279" cy="3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27"/>
            <p:cNvGraphicFramePr>
              <a:graphicFrameLocks noChangeAspect="1"/>
            </p:cNvGraphicFramePr>
            <p:nvPr/>
          </p:nvGraphicFramePr>
          <p:xfrm>
            <a:off x="1352" y="1220"/>
            <a:ext cx="279" cy="321"/>
          </p:xfrm>
          <a:graphic>
            <a:graphicData uri="http://schemas.openxmlformats.org/presentationml/2006/ole">
              <mc:AlternateContent xmlns:mc="http://schemas.openxmlformats.org/markup-compatibility/2006">
                <mc:Choice xmlns:v="urn:schemas-microsoft-com:vml" Requires="v">
                  <p:oleObj spid="_x0000_s727268" name="公式" r:id="rId5" imgW="215806" imgH="228501" progId="Equation.3">
                    <p:embed/>
                  </p:oleObj>
                </mc:Choice>
                <mc:Fallback>
                  <p:oleObj name="公式" r:id="rId5" imgW="215806" imgH="228501"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2" y="1220"/>
                          <a:ext cx="279" cy="3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28"/>
            <p:cNvGraphicFramePr>
              <a:graphicFrameLocks noChangeAspect="1"/>
            </p:cNvGraphicFramePr>
            <p:nvPr/>
          </p:nvGraphicFramePr>
          <p:xfrm>
            <a:off x="1769" y="1220"/>
            <a:ext cx="282" cy="346"/>
          </p:xfrm>
          <a:graphic>
            <a:graphicData uri="http://schemas.openxmlformats.org/presentationml/2006/ole">
              <mc:AlternateContent xmlns:mc="http://schemas.openxmlformats.org/markup-compatibility/2006">
                <mc:Choice xmlns:v="urn:schemas-microsoft-com:vml" Requires="v">
                  <p:oleObj spid="_x0000_s727269" name="公式" r:id="rId7" imgW="215713" imgH="241091" progId="Equation.3">
                    <p:embed/>
                  </p:oleObj>
                </mc:Choice>
                <mc:Fallback>
                  <p:oleObj name="公式" r:id="rId7" imgW="215713" imgH="24109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9" y="1220"/>
                          <a:ext cx="282" cy="3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29"/>
            <p:cNvGraphicFramePr>
              <a:graphicFrameLocks noChangeAspect="1"/>
            </p:cNvGraphicFramePr>
            <p:nvPr/>
          </p:nvGraphicFramePr>
          <p:xfrm>
            <a:off x="3653" y="1196"/>
            <a:ext cx="408" cy="333"/>
          </p:xfrm>
          <a:graphic>
            <a:graphicData uri="http://schemas.openxmlformats.org/presentationml/2006/ole">
              <mc:AlternateContent xmlns:mc="http://schemas.openxmlformats.org/markup-compatibility/2006">
                <mc:Choice xmlns:v="urn:schemas-microsoft-com:vml" Requires="v">
                  <p:oleObj spid="_x0000_s727270" name="公式" r:id="rId9" imgW="304668" imgH="228501" progId="Equation.3">
                    <p:embed/>
                  </p:oleObj>
                </mc:Choice>
                <mc:Fallback>
                  <p:oleObj name="公式" r:id="rId9" imgW="304668" imgH="228501"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3" y="1196"/>
                          <a:ext cx="408" cy="3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30"/>
            <p:cNvGraphicFramePr>
              <a:graphicFrameLocks noChangeAspect="1"/>
            </p:cNvGraphicFramePr>
            <p:nvPr/>
          </p:nvGraphicFramePr>
          <p:xfrm>
            <a:off x="4152" y="1220"/>
            <a:ext cx="408" cy="333"/>
          </p:xfrm>
          <a:graphic>
            <a:graphicData uri="http://schemas.openxmlformats.org/presentationml/2006/ole">
              <mc:AlternateContent xmlns:mc="http://schemas.openxmlformats.org/markup-compatibility/2006">
                <mc:Choice xmlns:v="urn:schemas-microsoft-com:vml" Requires="v">
                  <p:oleObj spid="_x0000_s727271" name="公式" r:id="rId11" imgW="304668" imgH="228501" progId="Equation.3">
                    <p:embed/>
                  </p:oleObj>
                </mc:Choice>
                <mc:Fallback>
                  <p:oleObj name="公式" r:id="rId11" imgW="304668" imgH="228501"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52" y="1220"/>
                          <a:ext cx="408" cy="3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31"/>
            <p:cNvGraphicFramePr>
              <a:graphicFrameLocks noChangeAspect="1"/>
            </p:cNvGraphicFramePr>
            <p:nvPr/>
          </p:nvGraphicFramePr>
          <p:xfrm>
            <a:off x="4628" y="1220"/>
            <a:ext cx="386" cy="332"/>
          </p:xfrm>
          <a:graphic>
            <a:graphicData uri="http://schemas.openxmlformats.org/presentationml/2006/ole">
              <mc:AlternateContent xmlns:mc="http://schemas.openxmlformats.org/markup-compatibility/2006">
                <mc:Choice xmlns:v="urn:schemas-microsoft-com:vml" Requires="v">
                  <p:oleObj spid="_x0000_s727272" name="公式" r:id="rId13" imgW="304668" imgH="241195" progId="Equation.3">
                    <p:embed/>
                  </p:oleObj>
                </mc:Choice>
                <mc:Fallback>
                  <p:oleObj name="公式" r:id="rId13" imgW="304668" imgH="241195"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28" y="1220"/>
                          <a:ext cx="386" cy="3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Rectangle 32"/>
            <p:cNvSpPr>
              <a:spLocks noChangeArrowheads="1"/>
            </p:cNvSpPr>
            <p:nvPr/>
          </p:nvSpPr>
          <p:spPr bwMode="auto">
            <a:xfrm>
              <a:off x="4590" y="2100"/>
              <a:ext cx="492"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23" name="Rectangle 33"/>
            <p:cNvSpPr>
              <a:spLocks noChangeArrowheads="1"/>
            </p:cNvSpPr>
            <p:nvPr/>
          </p:nvSpPr>
          <p:spPr bwMode="auto">
            <a:xfrm>
              <a:off x="4101" y="2100"/>
              <a:ext cx="489"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24" name="Rectangle 34"/>
            <p:cNvSpPr>
              <a:spLocks noChangeArrowheads="1"/>
            </p:cNvSpPr>
            <p:nvPr/>
          </p:nvSpPr>
          <p:spPr bwMode="auto">
            <a:xfrm>
              <a:off x="3582" y="2100"/>
              <a:ext cx="519"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25" name="Rectangle 35"/>
            <p:cNvSpPr>
              <a:spLocks noChangeArrowheads="1"/>
            </p:cNvSpPr>
            <p:nvPr/>
          </p:nvSpPr>
          <p:spPr bwMode="auto">
            <a:xfrm>
              <a:off x="3092" y="2100"/>
              <a:ext cx="490"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26" name="Rectangle 36"/>
            <p:cNvSpPr>
              <a:spLocks noChangeArrowheads="1"/>
            </p:cNvSpPr>
            <p:nvPr/>
          </p:nvSpPr>
          <p:spPr bwMode="auto">
            <a:xfrm>
              <a:off x="2647" y="2100"/>
              <a:ext cx="445"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27" name="Rectangle 37"/>
            <p:cNvSpPr>
              <a:spLocks noChangeArrowheads="1"/>
            </p:cNvSpPr>
            <p:nvPr/>
          </p:nvSpPr>
          <p:spPr bwMode="auto">
            <a:xfrm>
              <a:off x="2162" y="2100"/>
              <a:ext cx="485"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grpSp>
          <p:nvGrpSpPr>
            <p:cNvPr id="28" name="Group 38"/>
            <p:cNvGrpSpPr>
              <a:grpSpLocks/>
            </p:cNvGrpSpPr>
            <p:nvPr/>
          </p:nvGrpSpPr>
          <p:grpSpPr bwMode="auto">
            <a:xfrm>
              <a:off x="816" y="2100"/>
              <a:ext cx="1346" cy="272"/>
              <a:chOff x="930" y="2650"/>
              <a:chExt cx="1345" cy="249"/>
            </a:xfrm>
          </p:grpSpPr>
          <p:sp>
            <p:nvSpPr>
              <p:cNvPr id="127" name="Rectangle 39"/>
              <p:cNvSpPr>
                <a:spLocks noChangeArrowheads="1"/>
              </p:cNvSpPr>
              <p:nvPr/>
            </p:nvSpPr>
            <p:spPr bwMode="auto">
              <a:xfrm>
                <a:off x="1790" y="2650"/>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128" name="Rectangle 40"/>
              <p:cNvSpPr>
                <a:spLocks noChangeArrowheads="1"/>
              </p:cNvSpPr>
              <p:nvPr/>
            </p:nvSpPr>
            <p:spPr bwMode="auto">
              <a:xfrm>
                <a:off x="1383" y="2650"/>
                <a:ext cx="4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129" name="Rectangle 41"/>
              <p:cNvSpPr>
                <a:spLocks noChangeArrowheads="1"/>
              </p:cNvSpPr>
              <p:nvPr/>
            </p:nvSpPr>
            <p:spPr bwMode="auto">
              <a:xfrm>
                <a:off x="930" y="2650"/>
                <a:ext cx="45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grpSp>
        <p:sp>
          <p:nvSpPr>
            <p:cNvPr id="29" name="Rectangle 42"/>
            <p:cNvSpPr>
              <a:spLocks noChangeArrowheads="1"/>
            </p:cNvSpPr>
            <p:nvPr/>
          </p:nvSpPr>
          <p:spPr bwMode="auto">
            <a:xfrm>
              <a:off x="4590" y="1829"/>
              <a:ext cx="492"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30" name="Rectangle 43"/>
            <p:cNvSpPr>
              <a:spLocks noChangeArrowheads="1"/>
            </p:cNvSpPr>
            <p:nvPr/>
          </p:nvSpPr>
          <p:spPr bwMode="auto">
            <a:xfrm>
              <a:off x="4101" y="1829"/>
              <a:ext cx="489"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31" name="Rectangle 44"/>
            <p:cNvSpPr>
              <a:spLocks noChangeArrowheads="1"/>
            </p:cNvSpPr>
            <p:nvPr/>
          </p:nvSpPr>
          <p:spPr bwMode="auto">
            <a:xfrm>
              <a:off x="3582" y="1829"/>
              <a:ext cx="519"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32" name="Rectangle 45"/>
            <p:cNvSpPr>
              <a:spLocks noChangeArrowheads="1"/>
            </p:cNvSpPr>
            <p:nvPr/>
          </p:nvSpPr>
          <p:spPr bwMode="auto">
            <a:xfrm>
              <a:off x="3092" y="1829"/>
              <a:ext cx="490"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33" name="Rectangle 46"/>
            <p:cNvSpPr>
              <a:spLocks noChangeArrowheads="1"/>
            </p:cNvSpPr>
            <p:nvPr/>
          </p:nvSpPr>
          <p:spPr bwMode="auto">
            <a:xfrm>
              <a:off x="2647" y="1829"/>
              <a:ext cx="445"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34" name="Rectangle 47"/>
            <p:cNvSpPr>
              <a:spLocks noChangeArrowheads="1"/>
            </p:cNvSpPr>
            <p:nvPr/>
          </p:nvSpPr>
          <p:spPr bwMode="auto">
            <a:xfrm>
              <a:off x="2162" y="1829"/>
              <a:ext cx="485"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grpSp>
          <p:nvGrpSpPr>
            <p:cNvPr id="35" name="Group 48"/>
            <p:cNvGrpSpPr>
              <a:grpSpLocks/>
            </p:cNvGrpSpPr>
            <p:nvPr/>
          </p:nvGrpSpPr>
          <p:grpSpPr bwMode="auto">
            <a:xfrm>
              <a:off x="816" y="1829"/>
              <a:ext cx="1346" cy="271"/>
              <a:chOff x="930" y="2401"/>
              <a:chExt cx="1345" cy="249"/>
            </a:xfrm>
          </p:grpSpPr>
          <p:sp>
            <p:nvSpPr>
              <p:cNvPr id="124" name="Rectangle 49"/>
              <p:cNvSpPr>
                <a:spLocks noChangeArrowheads="1"/>
              </p:cNvSpPr>
              <p:nvPr/>
            </p:nvSpPr>
            <p:spPr bwMode="auto">
              <a:xfrm>
                <a:off x="1790" y="2401"/>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125" name="Rectangle 50"/>
              <p:cNvSpPr>
                <a:spLocks noChangeArrowheads="1"/>
              </p:cNvSpPr>
              <p:nvPr/>
            </p:nvSpPr>
            <p:spPr bwMode="auto">
              <a:xfrm>
                <a:off x="1383" y="2401"/>
                <a:ext cx="4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126" name="Rectangle 51"/>
              <p:cNvSpPr>
                <a:spLocks noChangeArrowheads="1"/>
              </p:cNvSpPr>
              <p:nvPr/>
            </p:nvSpPr>
            <p:spPr bwMode="auto">
              <a:xfrm>
                <a:off x="930" y="2401"/>
                <a:ext cx="45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grpSp>
        <p:sp>
          <p:nvSpPr>
            <p:cNvPr id="36" name="Rectangle 52"/>
            <p:cNvSpPr>
              <a:spLocks noChangeArrowheads="1"/>
            </p:cNvSpPr>
            <p:nvPr/>
          </p:nvSpPr>
          <p:spPr bwMode="auto">
            <a:xfrm>
              <a:off x="4590" y="1558"/>
              <a:ext cx="492"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37" name="Rectangle 53"/>
            <p:cNvSpPr>
              <a:spLocks noChangeArrowheads="1"/>
            </p:cNvSpPr>
            <p:nvPr/>
          </p:nvSpPr>
          <p:spPr bwMode="auto">
            <a:xfrm>
              <a:off x="4101" y="1558"/>
              <a:ext cx="489"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38" name="Rectangle 54"/>
            <p:cNvSpPr>
              <a:spLocks noChangeArrowheads="1"/>
            </p:cNvSpPr>
            <p:nvPr/>
          </p:nvSpPr>
          <p:spPr bwMode="auto">
            <a:xfrm>
              <a:off x="3582" y="1558"/>
              <a:ext cx="519"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39" name="Rectangle 55"/>
            <p:cNvSpPr>
              <a:spLocks noChangeArrowheads="1"/>
            </p:cNvSpPr>
            <p:nvPr/>
          </p:nvSpPr>
          <p:spPr bwMode="auto">
            <a:xfrm>
              <a:off x="3092" y="1558"/>
              <a:ext cx="490"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40" name="Rectangle 56"/>
            <p:cNvSpPr>
              <a:spLocks noChangeArrowheads="1"/>
            </p:cNvSpPr>
            <p:nvPr/>
          </p:nvSpPr>
          <p:spPr bwMode="auto">
            <a:xfrm>
              <a:off x="2647" y="1558"/>
              <a:ext cx="445"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41" name="Rectangle 57"/>
            <p:cNvSpPr>
              <a:spLocks noChangeArrowheads="1"/>
            </p:cNvSpPr>
            <p:nvPr/>
          </p:nvSpPr>
          <p:spPr bwMode="auto">
            <a:xfrm>
              <a:off x="2162" y="1558"/>
              <a:ext cx="485"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grpSp>
          <p:nvGrpSpPr>
            <p:cNvPr id="42" name="Group 58"/>
            <p:cNvGrpSpPr>
              <a:grpSpLocks/>
            </p:cNvGrpSpPr>
            <p:nvPr/>
          </p:nvGrpSpPr>
          <p:grpSpPr bwMode="auto">
            <a:xfrm>
              <a:off x="816" y="1558"/>
              <a:ext cx="1346" cy="271"/>
              <a:chOff x="930" y="2152"/>
              <a:chExt cx="1345" cy="249"/>
            </a:xfrm>
          </p:grpSpPr>
          <p:sp>
            <p:nvSpPr>
              <p:cNvPr id="121" name="Rectangle 59"/>
              <p:cNvSpPr>
                <a:spLocks noChangeArrowheads="1"/>
              </p:cNvSpPr>
              <p:nvPr/>
            </p:nvSpPr>
            <p:spPr bwMode="auto">
              <a:xfrm>
                <a:off x="1790" y="2152"/>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122" name="Rectangle 60"/>
              <p:cNvSpPr>
                <a:spLocks noChangeArrowheads="1"/>
              </p:cNvSpPr>
              <p:nvPr/>
            </p:nvSpPr>
            <p:spPr bwMode="auto">
              <a:xfrm>
                <a:off x="1383" y="2152"/>
                <a:ext cx="4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123" name="Rectangle 61"/>
              <p:cNvSpPr>
                <a:spLocks noChangeArrowheads="1"/>
              </p:cNvSpPr>
              <p:nvPr/>
            </p:nvSpPr>
            <p:spPr bwMode="auto">
              <a:xfrm>
                <a:off x="930" y="2152"/>
                <a:ext cx="45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grpSp>
        <p:sp>
          <p:nvSpPr>
            <p:cNvPr id="43" name="Rectangle 62"/>
            <p:cNvSpPr>
              <a:spLocks noChangeArrowheads="1"/>
            </p:cNvSpPr>
            <p:nvPr/>
          </p:nvSpPr>
          <p:spPr bwMode="auto">
            <a:xfrm>
              <a:off x="4590" y="1245"/>
              <a:ext cx="492"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9pPr>
            </a:lstStyle>
            <a:p>
              <a:pPr>
                <a:buFont typeface="Wingdings" panose="05000000000000000000" pitchFamily="2" charset="2"/>
                <a:buNone/>
              </a:pPr>
              <a:endParaRPr lang="en-GB" altLang="zh-CN" sz="2000" b="0"/>
            </a:p>
          </p:txBody>
        </p:sp>
        <p:sp>
          <p:nvSpPr>
            <p:cNvPr id="44" name="Rectangle 63"/>
            <p:cNvSpPr>
              <a:spLocks noChangeArrowheads="1"/>
            </p:cNvSpPr>
            <p:nvPr/>
          </p:nvSpPr>
          <p:spPr bwMode="auto">
            <a:xfrm>
              <a:off x="4101" y="1245"/>
              <a:ext cx="489"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9pPr>
            </a:lstStyle>
            <a:p>
              <a:pPr>
                <a:buFont typeface="Wingdings" panose="05000000000000000000" pitchFamily="2" charset="2"/>
                <a:buNone/>
              </a:pPr>
              <a:endParaRPr lang="en-GB" altLang="zh-CN" sz="2000" b="0"/>
            </a:p>
          </p:txBody>
        </p:sp>
        <p:sp>
          <p:nvSpPr>
            <p:cNvPr id="45" name="Rectangle 64"/>
            <p:cNvSpPr>
              <a:spLocks noChangeArrowheads="1"/>
            </p:cNvSpPr>
            <p:nvPr/>
          </p:nvSpPr>
          <p:spPr bwMode="auto">
            <a:xfrm>
              <a:off x="3582" y="1245"/>
              <a:ext cx="519"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9pPr>
            </a:lstStyle>
            <a:p>
              <a:pPr>
                <a:buFont typeface="Wingdings" panose="05000000000000000000" pitchFamily="2" charset="2"/>
                <a:buNone/>
              </a:pPr>
              <a:endParaRPr lang="en-GB" altLang="zh-CN" sz="2000" b="0"/>
            </a:p>
          </p:txBody>
        </p:sp>
        <p:sp>
          <p:nvSpPr>
            <p:cNvPr id="46" name="Rectangle 65"/>
            <p:cNvSpPr>
              <a:spLocks noChangeArrowheads="1"/>
            </p:cNvSpPr>
            <p:nvPr/>
          </p:nvSpPr>
          <p:spPr bwMode="auto">
            <a:xfrm>
              <a:off x="3092" y="1245"/>
              <a:ext cx="490"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400" i="1">
                  <a:latin typeface="Times New Roman" panose="02020603050405020304" pitchFamily="18" charset="0"/>
                  <a:cs typeface="Times New Roman" panose="02020603050405020304" pitchFamily="18" charset="0"/>
                </a:rPr>
                <a:t>cp</a:t>
              </a:r>
              <a:r>
                <a:rPr lang="en-US" altLang="zh-CN" sz="2400" baseline="-30000">
                  <a:latin typeface="Times New Roman" panose="02020603050405020304" pitchFamily="18" charset="0"/>
                  <a:cs typeface="Times New Roman" panose="02020603050405020304" pitchFamily="18" charset="0"/>
                </a:rPr>
                <a:t>0</a:t>
              </a:r>
              <a:endParaRPr lang="en-US" altLang="zh-CN" sz="2400">
                <a:latin typeface="Arial" panose="020B0604020202020204" pitchFamily="34" charset="0"/>
              </a:endParaRPr>
            </a:p>
          </p:txBody>
        </p:sp>
        <p:sp>
          <p:nvSpPr>
            <p:cNvPr id="47" name="Rectangle 66"/>
            <p:cNvSpPr>
              <a:spLocks noChangeArrowheads="1"/>
            </p:cNvSpPr>
            <p:nvPr/>
          </p:nvSpPr>
          <p:spPr bwMode="auto">
            <a:xfrm>
              <a:off x="2647" y="1245"/>
              <a:ext cx="445"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400" i="1">
                  <a:latin typeface="Times New Roman" panose="02020603050405020304" pitchFamily="18" charset="0"/>
                  <a:cs typeface="Times New Roman" panose="02020603050405020304" pitchFamily="18" charset="0"/>
                </a:rPr>
                <a:t>cp</a:t>
              </a:r>
              <a:r>
                <a:rPr lang="en-US" altLang="zh-CN" sz="2400" baseline="-30000">
                  <a:latin typeface="Times New Roman" panose="02020603050405020304" pitchFamily="18" charset="0"/>
                  <a:cs typeface="Times New Roman" panose="02020603050405020304" pitchFamily="18" charset="0"/>
                </a:rPr>
                <a:t>1</a:t>
              </a:r>
              <a:endParaRPr lang="en-US" altLang="zh-CN" sz="2400">
                <a:latin typeface="Arial" panose="020B0604020202020204" pitchFamily="34" charset="0"/>
              </a:endParaRPr>
            </a:p>
          </p:txBody>
        </p:sp>
        <p:sp>
          <p:nvSpPr>
            <p:cNvPr id="48" name="Rectangle 67"/>
            <p:cNvSpPr>
              <a:spLocks noChangeArrowheads="1"/>
            </p:cNvSpPr>
            <p:nvPr/>
          </p:nvSpPr>
          <p:spPr bwMode="auto">
            <a:xfrm>
              <a:off x="2162" y="1245"/>
              <a:ext cx="485"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400" i="1">
                  <a:latin typeface="Times New Roman" panose="02020603050405020304" pitchFamily="18" charset="0"/>
                  <a:cs typeface="Times New Roman" panose="02020603050405020304" pitchFamily="18" charset="0"/>
                </a:rPr>
                <a:t>cp</a:t>
              </a:r>
              <a:r>
                <a:rPr lang="en-US" altLang="zh-CN" sz="2400" baseline="-30000">
                  <a:latin typeface="Times New Roman" panose="02020603050405020304" pitchFamily="18" charset="0"/>
                  <a:cs typeface="Times New Roman" panose="02020603050405020304" pitchFamily="18" charset="0"/>
                </a:rPr>
                <a:t>2</a:t>
              </a:r>
              <a:endParaRPr lang="en-US" altLang="zh-CN" sz="2400">
                <a:latin typeface="Arial" panose="020B0604020202020204" pitchFamily="34" charset="0"/>
              </a:endParaRPr>
            </a:p>
          </p:txBody>
        </p:sp>
        <p:sp>
          <p:nvSpPr>
            <p:cNvPr id="49" name="Rectangle 68"/>
            <p:cNvSpPr>
              <a:spLocks noChangeArrowheads="1"/>
            </p:cNvSpPr>
            <p:nvPr/>
          </p:nvSpPr>
          <p:spPr bwMode="auto">
            <a:xfrm>
              <a:off x="1677" y="1245"/>
              <a:ext cx="485"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9pPr>
            </a:lstStyle>
            <a:p>
              <a:pPr>
                <a:buFont typeface="Wingdings" panose="05000000000000000000" pitchFamily="2" charset="2"/>
                <a:buNone/>
              </a:pPr>
              <a:endParaRPr lang="en-GB" altLang="zh-CN" sz="2000" b="0"/>
            </a:p>
          </p:txBody>
        </p:sp>
        <p:sp>
          <p:nvSpPr>
            <p:cNvPr id="50" name="Rectangle 69"/>
            <p:cNvSpPr>
              <a:spLocks noChangeArrowheads="1"/>
            </p:cNvSpPr>
            <p:nvPr/>
          </p:nvSpPr>
          <p:spPr bwMode="auto">
            <a:xfrm>
              <a:off x="1269" y="1245"/>
              <a:ext cx="408"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9pPr>
            </a:lstStyle>
            <a:p>
              <a:pPr>
                <a:buFont typeface="Wingdings" panose="05000000000000000000" pitchFamily="2" charset="2"/>
                <a:buNone/>
              </a:pPr>
              <a:endParaRPr lang="en-GB" altLang="zh-CN" sz="2000" b="0"/>
            </a:p>
          </p:txBody>
        </p:sp>
        <p:sp>
          <p:nvSpPr>
            <p:cNvPr id="51" name="Rectangle 70"/>
            <p:cNvSpPr>
              <a:spLocks noChangeArrowheads="1"/>
            </p:cNvSpPr>
            <p:nvPr/>
          </p:nvSpPr>
          <p:spPr bwMode="auto">
            <a:xfrm>
              <a:off x="816" y="1245"/>
              <a:ext cx="453"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9pPr>
            </a:lstStyle>
            <a:p>
              <a:pPr>
                <a:buFont typeface="Wingdings" panose="05000000000000000000" pitchFamily="2" charset="2"/>
                <a:buNone/>
              </a:pPr>
              <a:endParaRPr lang="en-GB" altLang="zh-CN" sz="2000" b="0"/>
            </a:p>
          </p:txBody>
        </p:sp>
        <p:sp>
          <p:nvSpPr>
            <p:cNvPr id="52" name="Line 71"/>
            <p:cNvSpPr>
              <a:spLocks noChangeShapeType="1"/>
            </p:cNvSpPr>
            <p:nvPr/>
          </p:nvSpPr>
          <p:spPr bwMode="auto">
            <a:xfrm>
              <a:off x="814" y="1253"/>
              <a:ext cx="4266"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 name="Line 72"/>
            <p:cNvSpPr>
              <a:spLocks noChangeShapeType="1"/>
            </p:cNvSpPr>
            <p:nvPr/>
          </p:nvSpPr>
          <p:spPr bwMode="auto">
            <a:xfrm>
              <a:off x="816" y="1245"/>
              <a:ext cx="0" cy="2483"/>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Line 73"/>
            <p:cNvSpPr>
              <a:spLocks noChangeShapeType="1"/>
            </p:cNvSpPr>
            <p:nvPr/>
          </p:nvSpPr>
          <p:spPr bwMode="auto">
            <a:xfrm>
              <a:off x="5082" y="1245"/>
              <a:ext cx="0" cy="2483"/>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Line 74"/>
            <p:cNvSpPr>
              <a:spLocks noChangeShapeType="1"/>
            </p:cNvSpPr>
            <p:nvPr/>
          </p:nvSpPr>
          <p:spPr bwMode="auto">
            <a:xfrm>
              <a:off x="816" y="1558"/>
              <a:ext cx="4266"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 name="Line 75"/>
            <p:cNvSpPr>
              <a:spLocks noChangeShapeType="1"/>
            </p:cNvSpPr>
            <p:nvPr/>
          </p:nvSpPr>
          <p:spPr bwMode="auto">
            <a:xfrm>
              <a:off x="1269" y="1245"/>
              <a:ext cx="0" cy="2483"/>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 name="Line 76"/>
            <p:cNvSpPr>
              <a:spLocks noChangeShapeType="1"/>
            </p:cNvSpPr>
            <p:nvPr/>
          </p:nvSpPr>
          <p:spPr bwMode="auto">
            <a:xfrm>
              <a:off x="1677" y="1245"/>
              <a:ext cx="0" cy="2483"/>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 name="Line 77"/>
            <p:cNvSpPr>
              <a:spLocks noChangeShapeType="1"/>
            </p:cNvSpPr>
            <p:nvPr/>
          </p:nvSpPr>
          <p:spPr bwMode="auto">
            <a:xfrm>
              <a:off x="2162" y="1245"/>
              <a:ext cx="0" cy="2483"/>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 name="Line 78"/>
            <p:cNvSpPr>
              <a:spLocks noChangeShapeType="1"/>
            </p:cNvSpPr>
            <p:nvPr/>
          </p:nvSpPr>
          <p:spPr bwMode="auto">
            <a:xfrm>
              <a:off x="2647" y="1245"/>
              <a:ext cx="0" cy="2483"/>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 name="Line 79"/>
            <p:cNvSpPr>
              <a:spLocks noChangeShapeType="1"/>
            </p:cNvSpPr>
            <p:nvPr/>
          </p:nvSpPr>
          <p:spPr bwMode="auto">
            <a:xfrm>
              <a:off x="3092" y="1245"/>
              <a:ext cx="0" cy="2483"/>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 name="Line 80"/>
            <p:cNvSpPr>
              <a:spLocks noChangeShapeType="1"/>
            </p:cNvSpPr>
            <p:nvPr/>
          </p:nvSpPr>
          <p:spPr bwMode="auto">
            <a:xfrm>
              <a:off x="3582" y="1245"/>
              <a:ext cx="0" cy="2483"/>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 name="Line 81"/>
            <p:cNvSpPr>
              <a:spLocks noChangeShapeType="1"/>
            </p:cNvSpPr>
            <p:nvPr/>
          </p:nvSpPr>
          <p:spPr bwMode="auto">
            <a:xfrm>
              <a:off x="4101" y="1245"/>
              <a:ext cx="0" cy="2483"/>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 name="Line 82"/>
            <p:cNvSpPr>
              <a:spLocks noChangeShapeType="1"/>
            </p:cNvSpPr>
            <p:nvPr/>
          </p:nvSpPr>
          <p:spPr bwMode="auto">
            <a:xfrm>
              <a:off x="4590" y="1245"/>
              <a:ext cx="0" cy="2483"/>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 name="Line 83"/>
            <p:cNvSpPr>
              <a:spLocks noChangeShapeType="1"/>
            </p:cNvSpPr>
            <p:nvPr/>
          </p:nvSpPr>
          <p:spPr bwMode="auto">
            <a:xfrm>
              <a:off x="816" y="1829"/>
              <a:ext cx="4266"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 name="Line 84"/>
            <p:cNvSpPr>
              <a:spLocks noChangeShapeType="1"/>
            </p:cNvSpPr>
            <p:nvPr/>
          </p:nvSpPr>
          <p:spPr bwMode="auto">
            <a:xfrm>
              <a:off x="816" y="2100"/>
              <a:ext cx="4266"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66" name="Group 85"/>
            <p:cNvGrpSpPr>
              <a:grpSpLocks/>
            </p:cNvGrpSpPr>
            <p:nvPr/>
          </p:nvGrpSpPr>
          <p:grpSpPr bwMode="auto">
            <a:xfrm>
              <a:off x="816" y="2372"/>
              <a:ext cx="4266" cy="1356"/>
              <a:chOff x="930" y="2899"/>
              <a:chExt cx="4263" cy="1245"/>
            </a:xfrm>
          </p:grpSpPr>
          <p:sp>
            <p:nvSpPr>
              <p:cNvPr id="70" name="Rectangle 86"/>
              <p:cNvSpPr>
                <a:spLocks noChangeArrowheads="1"/>
              </p:cNvSpPr>
              <p:nvPr/>
            </p:nvSpPr>
            <p:spPr bwMode="auto">
              <a:xfrm>
                <a:off x="4702" y="3895"/>
                <a:ext cx="49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71" name="Rectangle 87"/>
              <p:cNvSpPr>
                <a:spLocks noChangeArrowheads="1"/>
              </p:cNvSpPr>
              <p:nvPr/>
            </p:nvSpPr>
            <p:spPr bwMode="auto">
              <a:xfrm>
                <a:off x="4213" y="3895"/>
                <a:ext cx="48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72" name="Rectangle 88"/>
              <p:cNvSpPr>
                <a:spLocks noChangeArrowheads="1"/>
              </p:cNvSpPr>
              <p:nvPr/>
            </p:nvSpPr>
            <p:spPr bwMode="auto">
              <a:xfrm>
                <a:off x="3694" y="3895"/>
                <a:ext cx="51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73" name="Rectangle 89"/>
              <p:cNvSpPr>
                <a:spLocks noChangeArrowheads="1"/>
              </p:cNvSpPr>
              <p:nvPr/>
            </p:nvSpPr>
            <p:spPr bwMode="auto">
              <a:xfrm>
                <a:off x="3205" y="3895"/>
                <a:ext cx="48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74" name="Rectangle 90"/>
              <p:cNvSpPr>
                <a:spLocks noChangeArrowheads="1"/>
              </p:cNvSpPr>
              <p:nvPr/>
            </p:nvSpPr>
            <p:spPr bwMode="auto">
              <a:xfrm>
                <a:off x="2760" y="3895"/>
                <a:ext cx="44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75" name="Rectangle 91"/>
              <p:cNvSpPr>
                <a:spLocks noChangeArrowheads="1"/>
              </p:cNvSpPr>
              <p:nvPr/>
            </p:nvSpPr>
            <p:spPr bwMode="auto">
              <a:xfrm>
                <a:off x="2275" y="3895"/>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76" name="Rectangle 92"/>
              <p:cNvSpPr>
                <a:spLocks noChangeArrowheads="1"/>
              </p:cNvSpPr>
              <p:nvPr/>
            </p:nvSpPr>
            <p:spPr bwMode="auto">
              <a:xfrm>
                <a:off x="1790" y="3895"/>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77" name="Rectangle 93"/>
              <p:cNvSpPr>
                <a:spLocks noChangeArrowheads="1"/>
              </p:cNvSpPr>
              <p:nvPr/>
            </p:nvSpPr>
            <p:spPr bwMode="auto">
              <a:xfrm>
                <a:off x="1383" y="3895"/>
                <a:ext cx="4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78" name="Rectangle 94"/>
              <p:cNvSpPr>
                <a:spLocks noChangeArrowheads="1"/>
              </p:cNvSpPr>
              <p:nvPr/>
            </p:nvSpPr>
            <p:spPr bwMode="auto">
              <a:xfrm>
                <a:off x="930" y="3895"/>
                <a:ext cx="45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79" name="Rectangle 95"/>
              <p:cNvSpPr>
                <a:spLocks noChangeArrowheads="1"/>
              </p:cNvSpPr>
              <p:nvPr/>
            </p:nvSpPr>
            <p:spPr bwMode="auto">
              <a:xfrm>
                <a:off x="4702" y="3646"/>
                <a:ext cx="49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80" name="Rectangle 96"/>
              <p:cNvSpPr>
                <a:spLocks noChangeArrowheads="1"/>
              </p:cNvSpPr>
              <p:nvPr/>
            </p:nvSpPr>
            <p:spPr bwMode="auto">
              <a:xfrm>
                <a:off x="4213" y="3646"/>
                <a:ext cx="48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81" name="Rectangle 97"/>
              <p:cNvSpPr>
                <a:spLocks noChangeArrowheads="1"/>
              </p:cNvSpPr>
              <p:nvPr/>
            </p:nvSpPr>
            <p:spPr bwMode="auto">
              <a:xfrm>
                <a:off x="3694" y="3646"/>
                <a:ext cx="51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82" name="Rectangle 98"/>
              <p:cNvSpPr>
                <a:spLocks noChangeArrowheads="1"/>
              </p:cNvSpPr>
              <p:nvPr/>
            </p:nvSpPr>
            <p:spPr bwMode="auto">
              <a:xfrm>
                <a:off x="3205" y="3646"/>
                <a:ext cx="48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83" name="Rectangle 99"/>
              <p:cNvSpPr>
                <a:spLocks noChangeArrowheads="1"/>
              </p:cNvSpPr>
              <p:nvPr/>
            </p:nvSpPr>
            <p:spPr bwMode="auto">
              <a:xfrm>
                <a:off x="2760" y="3646"/>
                <a:ext cx="44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84" name="Rectangle 100"/>
              <p:cNvSpPr>
                <a:spLocks noChangeArrowheads="1"/>
              </p:cNvSpPr>
              <p:nvPr/>
            </p:nvSpPr>
            <p:spPr bwMode="auto">
              <a:xfrm>
                <a:off x="2275" y="3646"/>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85" name="Rectangle 101"/>
              <p:cNvSpPr>
                <a:spLocks noChangeArrowheads="1"/>
              </p:cNvSpPr>
              <p:nvPr/>
            </p:nvSpPr>
            <p:spPr bwMode="auto">
              <a:xfrm>
                <a:off x="1790" y="3646"/>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86" name="Rectangle 102"/>
              <p:cNvSpPr>
                <a:spLocks noChangeArrowheads="1"/>
              </p:cNvSpPr>
              <p:nvPr/>
            </p:nvSpPr>
            <p:spPr bwMode="auto">
              <a:xfrm>
                <a:off x="1383" y="3646"/>
                <a:ext cx="4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87" name="Rectangle 103"/>
              <p:cNvSpPr>
                <a:spLocks noChangeArrowheads="1"/>
              </p:cNvSpPr>
              <p:nvPr/>
            </p:nvSpPr>
            <p:spPr bwMode="auto">
              <a:xfrm>
                <a:off x="930" y="3646"/>
                <a:ext cx="45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88" name="Rectangle 104"/>
              <p:cNvSpPr>
                <a:spLocks noChangeArrowheads="1"/>
              </p:cNvSpPr>
              <p:nvPr/>
            </p:nvSpPr>
            <p:spPr bwMode="auto">
              <a:xfrm>
                <a:off x="4702" y="3397"/>
                <a:ext cx="49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89" name="Rectangle 105"/>
              <p:cNvSpPr>
                <a:spLocks noChangeArrowheads="1"/>
              </p:cNvSpPr>
              <p:nvPr/>
            </p:nvSpPr>
            <p:spPr bwMode="auto">
              <a:xfrm>
                <a:off x="4213" y="3397"/>
                <a:ext cx="48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90" name="Rectangle 106"/>
              <p:cNvSpPr>
                <a:spLocks noChangeArrowheads="1"/>
              </p:cNvSpPr>
              <p:nvPr/>
            </p:nvSpPr>
            <p:spPr bwMode="auto">
              <a:xfrm>
                <a:off x="3694" y="3397"/>
                <a:ext cx="51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91" name="Rectangle 107"/>
              <p:cNvSpPr>
                <a:spLocks noChangeArrowheads="1"/>
              </p:cNvSpPr>
              <p:nvPr/>
            </p:nvSpPr>
            <p:spPr bwMode="auto">
              <a:xfrm>
                <a:off x="3205" y="3397"/>
                <a:ext cx="48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92" name="Rectangle 108"/>
              <p:cNvSpPr>
                <a:spLocks noChangeArrowheads="1"/>
              </p:cNvSpPr>
              <p:nvPr/>
            </p:nvSpPr>
            <p:spPr bwMode="auto">
              <a:xfrm>
                <a:off x="2760" y="3397"/>
                <a:ext cx="44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93" name="Rectangle 109"/>
              <p:cNvSpPr>
                <a:spLocks noChangeArrowheads="1"/>
              </p:cNvSpPr>
              <p:nvPr/>
            </p:nvSpPr>
            <p:spPr bwMode="auto">
              <a:xfrm>
                <a:off x="2275" y="3397"/>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94" name="Rectangle 110"/>
              <p:cNvSpPr>
                <a:spLocks noChangeArrowheads="1"/>
              </p:cNvSpPr>
              <p:nvPr/>
            </p:nvSpPr>
            <p:spPr bwMode="auto">
              <a:xfrm>
                <a:off x="1790" y="3397"/>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95" name="Rectangle 111"/>
              <p:cNvSpPr>
                <a:spLocks noChangeArrowheads="1"/>
              </p:cNvSpPr>
              <p:nvPr/>
            </p:nvSpPr>
            <p:spPr bwMode="auto">
              <a:xfrm>
                <a:off x="1383" y="3397"/>
                <a:ext cx="4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96" name="Rectangle 112"/>
              <p:cNvSpPr>
                <a:spLocks noChangeArrowheads="1"/>
              </p:cNvSpPr>
              <p:nvPr/>
            </p:nvSpPr>
            <p:spPr bwMode="auto">
              <a:xfrm>
                <a:off x="930" y="3397"/>
                <a:ext cx="45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97" name="Rectangle 113"/>
              <p:cNvSpPr>
                <a:spLocks noChangeArrowheads="1"/>
              </p:cNvSpPr>
              <p:nvPr/>
            </p:nvSpPr>
            <p:spPr bwMode="auto">
              <a:xfrm>
                <a:off x="4702" y="3148"/>
                <a:ext cx="49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98" name="Rectangle 114"/>
              <p:cNvSpPr>
                <a:spLocks noChangeArrowheads="1"/>
              </p:cNvSpPr>
              <p:nvPr/>
            </p:nvSpPr>
            <p:spPr bwMode="auto">
              <a:xfrm>
                <a:off x="4213" y="3148"/>
                <a:ext cx="48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99" name="Rectangle 115"/>
              <p:cNvSpPr>
                <a:spLocks noChangeArrowheads="1"/>
              </p:cNvSpPr>
              <p:nvPr/>
            </p:nvSpPr>
            <p:spPr bwMode="auto">
              <a:xfrm>
                <a:off x="3694" y="3148"/>
                <a:ext cx="51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100" name="Rectangle 116"/>
              <p:cNvSpPr>
                <a:spLocks noChangeArrowheads="1"/>
              </p:cNvSpPr>
              <p:nvPr/>
            </p:nvSpPr>
            <p:spPr bwMode="auto">
              <a:xfrm>
                <a:off x="3205" y="3148"/>
                <a:ext cx="48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101" name="Rectangle 117"/>
              <p:cNvSpPr>
                <a:spLocks noChangeArrowheads="1"/>
              </p:cNvSpPr>
              <p:nvPr/>
            </p:nvSpPr>
            <p:spPr bwMode="auto">
              <a:xfrm>
                <a:off x="2760" y="3148"/>
                <a:ext cx="44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102" name="Rectangle 118"/>
              <p:cNvSpPr>
                <a:spLocks noChangeArrowheads="1"/>
              </p:cNvSpPr>
              <p:nvPr/>
            </p:nvSpPr>
            <p:spPr bwMode="auto">
              <a:xfrm>
                <a:off x="2275" y="3148"/>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103" name="Rectangle 119"/>
              <p:cNvSpPr>
                <a:spLocks noChangeArrowheads="1"/>
              </p:cNvSpPr>
              <p:nvPr/>
            </p:nvSpPr>
            <p:spPr bwMode="auto">
              <a:xfrm>
                <a:off x="1790" y="3148"/>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104" name="Rectangle 120"/>
              <p:cNvSpPr>
                <a:spLocks noChangeArrowheads="1"/>
              </p:cNvSpPr>
              <p:nvPr/>
            </p:nvSpPr>
            <p:spPr bwMode="auto">
              <a:xfrm>
                <a:off x="1383" y="3148"/>
                <a:ext cx="4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105" name="Rectangle 121"/>
              <p:cNvSpPr>
                <a:spLocks noChangeArrowheads="1"/>
              </p:cNvSpPr>
              <p:nvPr/>
            </p:nvSpPr>
            <p:spPr bwMode="auto">
              <a:xfrm>
                <a:off x="930" y="3148"/>
                <a:ext cx="45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106" name="Rectangle 122"/>
              <p:cNvSpPr>
                <a:spLocks noChangeArrowheads="1"/>
              </p:cNvSpPr>
              <p:nvPr/>
            </p:nvSpPr>
            <p:spPr bwMode="auto">
              <a:xfrm>
                <a:off x="4702" y="2899"/>
                <a:ext cx="49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107" name="Rectangle 123"/>
              <p:cNvSpPr>
                <a:spLocks noChangeArrowheads="1"/>
              </p:cNvSpPr>
              <p:nvPr/>
            </p:nvSpPr>
            <p:spPr bwMode="auto">
              <a:xfrm>
                <a:off x="4213" y="2899"/>
                <a:ext cx="48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108" name="Rectangle 124"/>
              <p:cNvSpPr>
                <a:spLocks noChangeArrowheads="1"/>
              </p:cNvSpPr>
              <p:nvPr/>
            </p:nvSpPr>
            <p:spPr bwMode="auto">
              <a:xfrm>
                <a:off x="3694" y="2899"/>
                <a:ext cx="51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109" name="Rectangle 125"/>
              <p:cNvSpPr>
                <a:spLocks noChangeArrowheads="1"/>
              </p:cNvSpPr>
              <p:nvPr/>
            </p:nvSpPr>
            <p:spPr bwMode="auto">
              <a:xfrm>
                <a:off x="3205" y="2899"/>
                <a:ext cx="48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110" name="Rectangle 126"/>
              <p:cNvSpPr>
                <a:spLocks noChangeArrowheads="1"/>
              </p:cNvSpPr>
              <p:nvPr/>
            </p:nvSpPr>
            <p:spPr bwMode="auto">
              <a:xfrm>
                <a:off x="2760" y="2899"/>
                <a:ext cx="44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111" name="Rectangle 127"/>
              <p:cNvSpPr>
                <a:spLocks noChangeArrowheads="1"/>
              </p:cNvSpPr>
              <p:nvPr/>
            </p:nvSpPr>
            <p:spPr bwMode="auto">
              <a:xfrm>
                <a:off x="2275" y="2899"/>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112" name="Rectangle 128"/>
              <p:cNvSpPr>
                <a:spLocks noChangeArrowheads="1"/>
              </p:cNvSpPr>
              <p:nvPr/>
            </p:nvSpPr>
            <p:spPr bwMode="auto">
              <a:xfrm>
                <a:off x="1790" y="2899"/>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113" name="Rectangle 129"/>
              <p:cNvSpPr>
                <a:spLocks noChangeArrowheads="1"/>
              </p:cNvSpPr>
              <p:nvPr/>
            </p:nvSpPr>
            <p:spPr bwMode="auto">
              <a:xfrm>
                <a:off x="1383" y="2899"/>
                <a:ext cx="4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114" name="Rectangle 130"/>
              <p:cNvSpPr>
                <a:spLocks noChangeArrowheads="1"/>
              </p:cNvSpPr>
              <p:nvPr/>
            </p:nvSpPr>
            <p:spPr bwMode="auto">
              <a:xfrm>
                <a:off x="930" y="2899"/>
                <a:ext cx="45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115" name="Line 131"/>
              <p:cNvSpPr>
                <a:spLocks noChangeShapeType="1"/>
              </p:cNvSpPr>
              <p:nvPr/>
            </p:nvSpPr>
            <p:spPr bwMode="auto">
              <a:xfrm>
                <a:off x="930" y="4144"/>
                <a:ext cx="4263"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 name="Line 132"/>
              <p:cNvSpPr>
                <a:spLocks noChangeShapeType="1"/>
              </p:cNvSpPr>
              <p:nvPr/>
            </p:nvSpPr>
            <p:spPr bwMode="auto">
              <a:xfrm>
                <a:off x="930" y="2899"/>
                <a:ext cx="426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 name="Line 133"/>
              <p:cNvSpPr>
                <a:spLocks noChangeShapeType="1"/>
              </p:cNvSpPr>
              <p:nvPr/>
            </p:nvSpPr>
            <p:spPr bwMode="auto">
              <a:xfrm>
                <a:off x="930" y="3148"/>
                <a:ext cx="426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 name="Line 134"/>
              <p:cNvSpPr>
                <a:spLocks noChangeShapeType="1"/>
              </p:cNvSpPr>
              <p:nvPr/>
            </p:nvSpPr>
            <p:spPr bwMode="auto">
              <a:xfrm>
                <a:off x="930" y="3397"/>
                <a:ext cx="426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 name="Line 135"/>
              <p:cNvSpPr>
                <a:spLocks noChangeShapeType="1"/>
              </p:cNvSpPr>
              <p:nvPr/>
            </p:nvSpPr>
            <p:spPr bwMode="auto">
              <a:xfrm>
                <a:off x="930" y="3646"/>
                <a:ext cx="426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 name="Line 136"/>
              <p:cNvSpPr>
                <a:spLocks noChangeShapeType="1"/>
              </p:cNvSpPr>
              <p:nvPr/>
            </p:nvSpPr>
            <p:spPr bwMode="auto">
              <a:xfrm>
                <a:off x="930" y="3895"/>
                <a:ext cx="426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30" name="Rectangle 140"/>
          <p:cNvSpPr>
            <a:spLocks noChangeArrowheads="1"/>
          </p:cNvSpPr>
          <p:nvPr/>
        </p:nvSpPr>
        <p:spPr bwMode="auto">
          <a:xfrm>
            <a:off x="4029987" y="2207376"/>
            <a:ext cx="40857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zh-CN" altLang="en-US" sz="2400" dirty="0">
                <a:solidFill>
                  <a:srgbClr val="000066"/>
                </a:solidFill>
                <a:latin typeface="Times New Roman" panose="02020603050405020304" pitchFamily="18" charset="0"/>
                <a:ea typeface="楷体_GB2312" pitchFamily="49" charset="-122"/>
                <a:cs typeface="Times New Roman" panose="02020603050405020304" pitchFamily="18" charset="0"/>
              </a:rPr>
              <a:t>（</a:t>
            </a:r>
            <a:r>
              <a:rPr lang="en-US" altLang="zh-CN" sz="2400" i="1" dirty="0" err="1" smtClean="0">
                <a:solidFill>
                  <a:srgbClr val="0000FF"/>
                </a:solidFill>
                <a:latin typeface="Times New Roman" panose="02020603050405020304" pitchFamily="18" charset="0"/>
                <a:ea typeface="楷体_GB2312" pitchFamily="49" charset="-122"/>
                <a:cs typeface="Times New Roman" panose="02020603050405020304" pitchFamily="18" charset="0"/>
              </a:rPr>
              <a:t>cp</a:t>
            </a:r>
            <a:r>
              <a:rPr lang="en-US" altLang="zh-CN" sz="2400" dirty="0" smtClean="0">
                <a:solidFill>
                  <a:srgbClr val="0000FF"/>
                </a:solidFill>
                <a:latin typeface="Times New Roman" panose="02020603050405020304" pitchFamily="18" charset="0"/>
                <a:ea typeface="楷体_GB2312" pitchFamily="49" charset="-122"/>
                <a:cs typeface="Times New Roman" panose="02020603050405020304" pitchFamily="18" charset="0"/>
              </a:rPr>
              <a:t>=1</a:t>
            </a:r>
            <a:r>
              <a:rPr lang="zh-CN" altLang="en-US" sz="2400" dirty="0" smtClean="0">
                <a:solidFill>
                  <a:srgbClr val="0000FF"/>
                </a:solidFill>
                <a:latin typeface="Times New Roman" panose="02020603050405020304" pitchFamily="18" charset="0"/>
                <a:ea typeface="楷体_GB2312" pitchFamily="49" charset="-122"/>
                <a:cs typeface="Times New Roman" panose="02020603050405020304" pitchFamily="18" charset="0"/>
              </a:rPr>
              <a:t>或</a:t>
            </a:r>
            <a:r>
              <a:rPr lang="en-US" altLang="zh-CN" sz="2400" dirty="0" smtClean="0">
                <a:solidFill>
                  <a:srgbClr val="0000FF"/>
                </a:solidFill>
                <a:latin typeface="Times New Roman" panose="02020603050405020304" pitchFamily="18" charset="0"/>
                <a:ea typeface="楷体_GB2312" pitchFamily="49" charset="-122"/>
                <a:cs typeface="Times New Roman" panose="02020603050405020304" pitchFamily="18" charset="0"/>
              </a:rPr>
              <a:t>0</a:t>
            </a:r>
            <a:r>
              <a:rPr lang="zh-CN" altLang="en-US" sz="2400" dirty="0" smtClean="0">
                <a:solidFill>
                  <a:srgbClr val="000066"/>
                </a:solidFill>
                <a:latin typeface="Times New Roman" panose="02020603050405020304" pitchFamily="18" charset="0"/>
                <a:ea typeface="楷体_GB2312" pitchFamily="49" charset="-122"/>
                <a:cs typeface="Times New Roman" panose="02020603050405020304" pitchFamily="18" charset="0"/>
              </a:rPr>
              <a:t>表示下降沿的有无）</a:t>
            </a:r>
            <a:endParaRPr lang="zh-CN" altLang="en-US" sz="2400" dirty="0">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graphicFrame>
        <p:nvGraphicFramePr>
          <p:cNvPr id="131" name="Object 14"/>
          <p:cNvGraphicFramePr>
            <a:graphicFrameLocks noChangeAspect="1"/>
          </p:cNvGraphicFramePr>
          <p:nvPr/>
        </p:nvGraphicFramePr>
        <p:xfrm>
          <a:off x="2659012" y="1005039"/>
          <a:ext cx="2012950" cy="538162"/>
        </p:xfrm>
        <a:graphic>
          <a:graphicData uri="http://schemas.openxmlformats.org/presentationml/2006/ole">
            <mc:AlternateContent xmlns:mc="http://schemas.openxmlformats.org/markup-compatibility/2006">
              <mc:Choice xmlns:v="urn:schemas-microsoft-com:vml" Requires="v">
                <p:oleObj spid="_x0000_s727273" name="Equation" r:id="rId15" imgW="965160" imgH="253800" progId="Equation.DSMT4">
                  <p:embed/>
                </p:oleObj>
              </mc:Choice>
              <mc:Fallback>
                <p:oleObj name="Equation" r:id="rId15" imgW="965160" imgH="253800" progId="Equation.DSMT4">
                  <p:embed/>
                  <p:pic>
                    <p:nvPicPr>
                      <p:cNvPr id="0" name=""/>
                      <p:cNvPicPr>
                        <a:picLocks noChangeAspect="1" noChangeArrowheads="1"/>
                      </p:cNvPicPr>
                      <p:nvPr/>
                    </p:nvPicPr>
                    <p:blipFill>
                      <a:blip r:embed="rId16"/>
                      <a:srcRect/>
                      <a:stretch>
                        <a:fillRect/>
                      </a:stretch>
                    </p:blipFill>
                    <p:spPr bwMode="auto">
                      <a:xfrm>
                        <a:off x="2659012" y="1005039"/>
                        <a:ext cx="2012950" cy="538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2" name="Object 14"/>
          <p:cNvGraphicFramePr>
            <a:graphicFrameLocks noChangeAspect="1"/>
          </p:cNvGraphicFramePr>
          <p:nvPr/>
        </p:nvGraphicFramePr>
        <p:xfrm>
          <a:off x="4787900" y="1006475"/>
          <a:ext cx="1165225" cy="538163"/>
        </p:xfrm>
        <a:graphic>
          <a:graphicData uri="http://schemas.openxmlformats.org/presentationml/2006/ole">
            <mc:AlternateContent xmlns:mc="http://schemas.openxmlformats.org/markup-compatibility/2006">
              <mc:Choice xmlns:v="urn:schemas-microsoft-com:vml" Requires="v">
                <p:oleObj spid="_x0000_s727274" name="Equation" r:id="rId17" imgW="558720" imgH="253800" progId="Equation.DSMT4">
                  <p:embed/>
                </p:oleObj>
              </mc:Choice>
              <mc:Fallback>
                <p:oleObj name="Equation" r:id="rId17" imgW="558720" imgH="253800" progId="Equation.DSMT4">
                  <p:embed/>
                  <p:pic>
                    <p:nvPicPr>
                      <p:cNvPr id="0" name=""/>
                      <p:cNvPicPr>
                        <a:picLocks noChangeAspect="1" noChangeArrowheads="1"/>
                      </p:cNvPicPr>
                      <p:nvPr/>
                    </p:nvPicPr>
                    <p:blipFill>
                      <a:blip r:embed="rId18"/>
                      <a:srcRect/>
                      <a:stretch>
                        <a:fillRect/>
                      </a:stretch>
                    </p:blipFill>
                    <p:spPr bwMode="auto">
                      <a:xfrm>
                        <a:off x="4787900" y="1006475"/>
                        <a:ext cx="1165225" cy="538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 name="Object 14"/>
          <p:cNvGraphicFramePr>
            <a:graphicFrameLocks noChangeAspect="1"/>
          </p:cNvGraphicFramePr>
          <p:nvPr/>
        </p:nvGraphicFramePr>
        <p:xfrm>
          <a:off x="6079328" y="1007570"/>
          <a:ext cx="2992438" cy="538163"/>
        </p:xfrm>
        <a:graphic>
          <a:graphicData uri="http://schemas.openxmlformats.org/presentationml/2006/ole">
            <mc:AlternateContent xmlns:mc="http://schemas.openxmlformats.org/markup-compatibility/2006">
              <mc:Choice xmlns:v="urn:schemas-microsoft-com:vml" Requires="v">
                <p:oleObj spid="_x0000_s727275" name="Equation" r:id="rId19" imgW="1434960" imgH="253800" progId="Equation.DSMT4">
                  <p:embed/>
                </p:oleObj>
              </mc:Choice>
              <mc:Fallback>
                <p:oleObj name="Equation" r:id="rId19" imgW="1434960" imgH="253800" progId="Equation.DSMT4">
                  <p:embed/>
                  <p:pic>
                    <p:nvPicPr>
                      <p:cNvPr id="0" name=""/>
                      <p:cNvPicPr>
                        <a:picLocks noChangeAspect="1" noChangeArrowheads="1"/>
                      </p:cNvPicPr>
                      <p:nvPr/>
                    </p:nvPicPr>
                    <p:blipFill>
                      <a:blip r:embed="rId20"/>
                      <a:srcRect/>
                      <a:stretch>
                        <a:fillRect/>
                      </a:stretch>
                    </p:blipFill>
                    <p:spPr bwMode="auto">
                      <a:xfrm>
                        <a:off x="6079328" y="1007570"/>
                        <a:ext cx="2992438" cy="538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 name="Object 14"/>
          <p:cNvGraphicFramePr>
            <a:graphicFrameLocks noChangeAspect="1"/>
          </p:cNvGraphicFramePr>
          <p:nvPr>
            <p:extLst>
              <p:ext uri="{D42A27DB-BD31-4B8C-83A1-F6EECF244321}">
                <p14:modId xmlns:p14="http://schemas.microsoft.com/office/powerpoint/2010/main" val="2763414708"/>
              </p:ext>
            </p:extLst>
          </p:nvPr>
        </p:nvGraphicFramePr>
        <p:xfrm>
          <a:off x="165100" y="1631950"/>
          <a:ext cx="2170113" cy="484188"/>
        </p:xfrm>
        <a:graphic>
          <a:graphicData uri="http://schemas.openxmlformats.org/presentationml/2006/ole">
            <mc:AlternateContent xmlns:mc="http://schemas.openxmlformats.org/markup-compatibility/2006">
              <mc:Choice xmlns:v="urn:schemas-microsoft-com:vml" Requires="v">
                <p:oleObj spid="_x0000_s727276" name="Equation" r:id="rId21" imgW="1041120" imgH="228600" progId="Equation.DSMT4">
                  <p:embed/>
                </p:oleObj>
              </mc:Choice>
              <mc:Fallback>
                <p:oleObj name="Equation" r:id="rId21" imgW="1041120" imgH="228600" progId="Equation.DSMT4">
                  <p:embed/>
                  <p:pic>
                    <p:nvPicPr>
                      <p:cNvPr id="0" name=""/>
                      <p:cNvPicPr>
                        <a:picLocks noChangeAspect="1" noChangeArrowheads="1"/>
                      </p:cNvPicPr>
                      <p:nvPr/>
                    </p:nvPicPr>
                    <p:blipFill>
                      <a:blip r:embed="rId22"/>
                      <a:srcRect/>
                      <a:stretch>
                        <a:fillRect/>
                      </a:stretch>
                    </p:blipFill>
                    <p:spPr bwMode="auto">
                      <a:xfrm>
                        <a:off x="165100" y="1631950"/>
                        <a:ext cx="2170113" cy="484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7" name="Object 13"/>
          <p:cNvGraphicFramePr>
            <a:graphicFrameLocks noChangeAspect="1"/>
          </p:cNvGraphicFramePr>
          <p:nvPr/>
        </p:nvGraphicFramePr>
        <p:xfrm>
          <a:off x="1326410" y="2137795"/>
          <a:ext cx="2763837" cy="577850"/>
        </p:xfrm>
        <a:graphic>
          <a:graphicData uri="http://schemas.openxmlformats.org/presentationml/2006/ole">
            <mc:AlternateContent xmlns:mc="http://schemas.openxmlformats.org/markup-compatibility/2006">
              <mc:Choice xmlns:v="urn:schemas-microsoft-com:vml" Requires="v">
                <p:oleObj spid="_x0000_s727277" name="Equation" r:id="rId23" imgW="1346040" imgH="266400" progId="Equation.DSMT4">
                  <p:embed/>
                </p:oleObj>
              </mc:Choice>
              <mc:Fallback>
                <p:oleObj name="Equation" r:id="rId23" imgW="1346040" imgH="266400" progId="Equation.DSMT4">
                  <p:embed/>
                  <p:pic>
                    <p:nvPicPr>
                      <p:cNvPr id="0" name=""/>
                      <p:cNvPicPr>
                        <a:picLocks noChangeAspect="1" noChangeArrowheads="1"/>
                      </p:cNvPicPr>
                      <p:nvPr/>
                    </p:nvPicPr>
                    <p:blipFill>
                      <a:blip r:embed="rId24"/>
                      <a:srcRect/>
                      <a:stretch>
                        <a:fillRect/>
                      </a:stretch>
                    </p:blipFill>
                    <p:spPr bwMode="auto">
                      <a:xfrm>
                        <a:off x="1326410" y="2137795"/>
                        <a:ext cx="2763837" cy="577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7" name="Object 14"/>
          <p:cNvGraphicFramePr>
            <a:graphicFrameLocks noChangeAspect="1"/>
          </p:cNvGraphicFramePr>
          <p:nvPr>
            <p:extLst>
              <p:ext uri="{D42A27DB-BD31-4B8C-83A1-F6EECF244321}">
                <p14:modId xmlns:p14="http://schemas.microsoft.com/office/powerpoint/2010/main" val="2832812440"/>
              </p:ext>
            </p:extLst>
          </p:nvPr>
        </p:nvGraphicFramePr>
        <p:xfrm>
          <a:off x="2478088" y="1636713"/>
          <a:ext cx="2173287" cy="484187"/>
        </p:xfrm>
        <a:graphic>
          <a:graphicData uri="http://schemas.openxmlformats.org/presentationml/2006/ole">
            <mc:AlternateContent xmlns:mc="http://schemas.openxmlformats.org/markup-compatibility/2006">
              <mc:Choice xmlns:v="urn:schemas-microsoft-com:vml" Requires="v">
                <p:oleObj spid="_x0000_s727278" name="Equation" r:id="rId25" imgW="1041120" imgH="228600" progId="Equation.DSMT4">
                  <p:embed/>
                </p:oleObj>
              </mc:Choice>
              <mc:Fallback>
                <p:oleObj name="Equation" r:id="rId25" imgW="1041120" imgH="228600" progId="Equation.DSMT4">
                  <p:embed/>
                  <p:pic>
                    <p:nvPicPr>
                      <p:cNvPr id="0" name=""/>
                      <p:cNvPicPr>
                        <a:picLocks noChangeAspect="1" noChangeArrowheads="1"/>
                      </p:cNvPicPr>
                      <p:nvPr/>
                    </p:nvPicPr>
                    <p:blipFill>
                      <a:blip r:embed="rId26"/>
                      <a:srcRect/>
                      <a:stretch>
                        <a:fillRect/>
                      </a:stretch>
                    </p:blipFill>
                    <p:spPr bwMode="auto">
                      <a:xfrm>
                        <a:off x="2478088" y="1636713"/>
                        <a:ext cx="2173287" cy="484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9" name="Object 14"/>
          <p:cNvGraphicFramePr>
            <a:graphicFrameLocks noChangeAspect="1"/>
          </p:cNvGraphicFramePr>
          <p:nvPr/>
        </p:nvGraphicFramePr>
        <p:xfrm>
          <a:off x="4867274" y="1678780"/>
          <a:ext cx="1006475" cy="538163"/>
        </p:xfrm>
        <a:graphic>
          <a:graphicData uri="http://schemas.openxmlformats.org/presentationml/2006/ole">
            <mc:AlternateContent xmlns:mc="http://schemas.openxmlformats.org/markup-compatibility/2006">
              <mc:Choice xmlns:v="urn:schemas-microsoft-com:vml" Requires="v">
                <p:oleObj spid="_x0000_s727279" name="Equation" r:id="rId27" imgW="482400" imgH="253800" progId="Equation.DSMT4">
                  <p:embed/>
                </p:oleObj>
              </mc:Choice>
              <mc:Fallback>
                <p:oleObj name="Equation" r:id="rId27" imgW="482400" imgH="253800" progId="Equation.DSMT4">
                  <p:embed/>
                  <p:pic>
                    <p:nvPicPr>
                      <p:cNvPr id="0" name=""/>
                      <p:cNvPicPr>
                        <a:picLocks noChangeAspect="1" noChangeArrowheads="1"/>
                      </p:cNvPicPr>
                      <p:nvPr/>
                    </p:nvPicPr>
                    <p:blipFill>
                      <a:blip r:embed="rId28"/>
                      <a:srcRect/>
                      <a:stretch>
                        <a:fillRect/>
                      </a:stretch>
                    </p:blipFill>
                    <p:spPr bwMode="auto">
                      <a:xfrm>
                        <a:off x="4867274" y="1678780"/>
                        <a:ext cx="1006475" cy="538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圆角矩形 1"/>
          <p:cNvSpPr/>
          <p:nvPr/>
        </p:nvSpPr>
        <p:spPr bwMode="auto">
          <a:xfrm>
            <a:off x="5801465" y="3767556"/>
            <a:ext cx="1970935" cy="350236"/>
          </a:xfrm>
          <a:prstGeom prst="roundRect">
            <a:avLst/>
          </a:prstGeom>
          <a:noFill/>
          <a:ln w="19050" cap="flat" cmpd="sng" algn="ctr">
            <a:solidFill>
              <a:srgbClr val="FF00FF"/>
            </a:solidFill>
            <a:prstDash val="dash"/>
            <a:round/>
            <a:headEnd type="none" w="med" len="med"/>
            <a:tailEnd type="none" w="med" len="med"/>
          </a:ln>
          <a:effectLst/>
          <a:ex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endParaRPr>
          </a:p>
        </p:txBody>
      </p:sp>
      <p:graphicFrame>
        <p:nvGraphicFramePr>
          <p:cNvPr id="140" name="Object 14"/>
          <p:cNvGraphicFramePr>
            <a:graphicFrameLocks noChangeAspect="1"/>
          </p:cNvGraphicFramePr>
          <p:nvPr/>
        </p:nvGraphicFramePr>
        <p:xfrm>
          <a:off x="5940425" y="1677988"/>
          <a:ext cx="1031875" cy="538162"/>
        </p:xfrm>
        <a:graphic>
          <a:graphicData uri="http://schemas.openxmlformats.org/presentationml/2006/ole">
            <mc:AlternateContent xmlns:mc="http://schemas.openxmlformats.org/markup-compatibility/2006">
              <mc:Choice xmlns:v="urn:schemas-microsoft-com:vml" Requires="v">
                <p:oleObj spid="_x0000_s727280" name="Equation" r:id="rId29" imgW="495000" imgH="253800" progId="Equation.DSMT4">
                  <p:embed/>
                </p:oleObj>
              </mc:Choice>
              <mc:Fallback>
                <p:oleObj name="Equation" r:id="rId29" imgW="495000" imgH="253800" progId="Equation.DSMT4">
                  <p:embed/>
                  <p:pic>
                    <p:nvPicPr>
                      <p:cNvPr id="0" name=""/>
                      <p:cNvPicPr>
                        <a:picLocks noChangeAspect="1" noChangeArrowheads="1"/>
                      </p:cNvPicPr>
                      <p:nvPr/>
                    </p:nvPicPr>
                    <p:blipFill>
                      <a:blip r:embed="rId30"/>
                      <a:srcRect/>
                      <a:stretch>
                        <a:fillRect/>
                      </a:stretch>
                    </p:blipFill>
                    <p:spPr bwMode="auto">
                      <a:xfrm>
                        <a:off x="5940425" y="1677988"/>
                        <a:ext cx="1031875" cy="538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2" name="Object 14"/>
          <p:cNvGraphicFramePr>
            <a:graphicFrameLocks noChangeAspect="1"/>
          </p:cNvGraphicFramePr>
          <p:nvPr>
            <p:extLst>
              <p:ext uri="{D42A27DB-BD31-4B8C-83A1-F6EECF244321}">
                <p14:modId xmlns:p14="http://schemas.microsoft.com/office/powerpoint/2010/main" val="2468371098"/>
              </p:ext>
            </p:extLst>
          </p:nvPr>
        </p:nvGraphicFramePr>
        <p:xfrm>
          <a:off x="7170738" y="1677988"/>
          <a:ext cx="952500" cy="538162"/>
        </p:xfrm>
        <a:graphic>
          <a:graphicData uri="http://schemas.openxmlformats.org/presentationml/2006/ole">
            <mc:AlternateContent xmlns:mc="http://schemas.openxmlformats.org/markup-compatibility/2006">
              <mc:Choice xmlns:v="urn:schemas-microsoft-com:vml" Requires="v">
                <p:oleObj spid="_x0000_s727281" name="Equation" r:id="rId31" imgW="457200" imgH="253800" progId="Equation.DSMT4">
                  <p:embed/>
                </p:oleObj>
              </mc:Choice>
              <mc:Fallback>
                <p:oleObj name="Equation" r:id="rId31" imgW="457200" imgH="253800" progId="Equation.DSMT4">
                  <p:embed/>
                  <p:pic>
                    <p:nvPicPr>
                      <p:cNvPr id="0" name=""/>
                      <p:cNvPicPr>
                        <a:picLocks noChangeAspect="1" noChangeArrowheads="1"/>
                      </p:cNvPicPr>
                      <p:nvPr/>
                    </p:nvPicPr>
                    <p:blipFill>
                      <a:blip r:embed="rId32"/>
                      <a:srcRect/>
                      <a:stretch>
                        <a:fillRect/>
                      </a:stretch>
                    </p:blipFill>
                    <p:spPr bwMode="auto">
                      <a:xfrm>
                        <a:off x="7170738" y="1677988"/>
                        <a:ext cx="952500" cy="538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979066531"/>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animEffect transition="in" filter="wipe(left)">
                                      <p:cBhvr>
                                        <p:cTn id="7" dur="500"/>
                                        <p:tgtEl>
                                          <p:spTgt spid="1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9"/>
                                        </p:tgtEl>
                                        <p:attrNameLst>
                                          <p:attrName>style.visibility</p:attrName>
                                        </p:attrNameLst>
                                      </p:cBhvr>
                                      <p:to>
                                        <p:strVal val="visible"/>
                                      </p:to>
                                    </p:set>
                                    <p:animEffect transition="in" filter="wipe(left)">
                                      <p:cBhvr>
                                        <p:cTn id="17" dur="500"/>
                                        <p:tgtEl>
                                          <p:spTgt spid="139"/>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140"/>
                                        </p:tgtEl>
                                        <p:attrNameLst>
                                          <p:attrName>style.visibility</p:attrName>
                                        </p:attrNameLst>
                                      </p:cBhvr>
                                      <p:to>
                                        <p:strVal val="visible"/>
                                      </p:to>
                                    </p:set>
                                    <p:animEffect transition="in" filter="wipe(left)">
                                      <p:cBhvr>
                                        <p:cTn id="21" dur="500"/>
                                        <p:tgtEl>
                                          <p:spTgt spid="14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42"/>
                                        </p:tgtEl>
                                        <p:attrNameLst>
                                          <p:attrName>style.visibility</p:attrName>
                                        </p:attrNameLst>
                                      </p:cBhvr>
                                      <p:to>
                                        <p:strVal val="visible"/>
                                      </p:to>
                                    </p:set>
                                    <p:animEffect transition="in" filter="wipe(left)">
                                      <p:cBhvr>
                                        <p:cTn id="26" dur="500"/>
                                        <p:tgtEl>
                                          <p:spTgt spid="142"/>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1"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p:cTn id="31" dur="500" fill="hold"/>
                                        <p:tgtEl>
                                          <p:spTgt spid="2"/>
                                        </p:tgtEl>
                                        <p:attrNameLst>
                                          <p:attrName>ppt_w</p:attrName>
                                        </p:attrNameLst>
                                      </p:cBhvr>
                                      <p:tavLst>
                                        <p:tav tm="0">
                                          <p:val>
                                            <p:fltVal val="0"/>
                                          </p:val>
                                        </p:tav>
                                        <p:tav tm="100000">
                                          <p:val>
                                            <p:strVal val="#ppt_w"/>
                                          </p:val>
                                        </p:tav>
                                      </p:tavLst>
                                    </p:anim>
                                    <p:anim calcmode="lin" valueType="num">
                                      <p:cBhvr>
                                        <p:cTn id="32" dur="500" fill="hold"/>
                                        <p:tgtEl>
                                          <p:spTgt spid="2"/>
                                        </p:tgtEl>
                                        <p:attrNameLst>
                                          <p:attrName>ppt_h</p:attrName>
                                        </p:attrNameLst>
                                      </p:cBhvr>
                                      <p:tavLst>
                                        <p:tav tm="0">
                                          <p:val>
                                            <p:fltVal val="0"/>
                                          </p:val>
                                        </p:tav>
                                        <p:tav tm="100000">
                                          <p:val>
                                            <p:strVal val="#ppt_h"/>
                                          </p:val>
                                        </p:tav>
                                      </p:tavLst>
                                    </p:anim>
                                    <p:animEffect transition="in" filter="fade">
                                      <p:cBhvr>
                                        <p:cTn id="3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38"/>
          <p:cNvSpPr>
            <a:spLocks noChangeArrowheads="1"/>
          </p:cNvSpPr>
          <p:nvPr/>
        </p:nvSpPr>
        <p:spPr bwMode="auto">
          <a:xfrm>
            <a:off x="0" y="428778"/>
            <a:ext cx="5646057" cy="56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3800" b="1">
                <a:solidFill>
                  <a:schemeClr val="tx2"/>
                </a:solidFill>
                <a:latin typeface="Arial Narrow" panose="020B0606020202030204" pitchFamily="34" charset="0"/>
                <a:ea typeface="楷体_GB2312" pitchFamily="49" charset="-122"/>
              </a:defRPr>
            </a:lvl1pPr>
            <a:lvl2pPr algn="l">
              <a:defRPr sz="3800" b="1">
                <a:solidFill>
                  <a:schemeClr val="tx2"/>
                </a:solidFill>
                <a:latin typeface="Arial Narrow" panose="020B0606020202030204" pitchFamily="34" charset="0"/>
                <a:ea typeface="楷体_GB2312" pitchFamily="49" charset="-122"/>
              </a:defRPr>
            </a:lvl2pPr>
            <a:lvl3pPr algn="l">
              <a:defRPr sz="3800" b="1">
                <a:solidFill>
                  <a:schemeClr val="tx2"/>
                </a:solidFill>
                <a:latin typeface="Arial Narrow" panose="020B0606020202030204" pitchFamily="34" charset="0"/>
                <a:ea typeface="楷体_GB2312" pitchFamily="49" charset="-122"/>
              </a:defRPr>
            </a:lvl3pPr>
            <a:lvl4pPr algn="l">
              <a:defRPr sz="3800" b="1">
                <a:solidFill>
                  <a:schemeClr val="tx2"/>
                </a:solidFill>
                <a:latin typeface="Arial Narrow" panose="020B0606020202030204" pitchFamily="34" charset="0"/>
                <a:ea typeface="楷体_GB2312" pitchFamily="49" charset="-122"/>
              </a:defRPr>
            </a:lvl4pPr>
            <a:lvl5pPr algn="l">
              <a:defRPr sz="3800" b="1">
                <a:solidFill>
                  <a:schemeClr val="tx2"/>
                </a:solidFill>
                <a:latin typeface="Arial Narrow" panose="020B0606020202030204" pitchFamily="34" charset="0"/>
                <a:ea typeface="楷体_GB2312" pitchFamily="49" charset="-122"/>
              </a:defRPr>
            </a:lvl5pPr>
            <a:lvl6pPr marL="457200" fontAlgn="base">
              <a:spcBef>
                <a:spcPct val="0"/>
              </a:spcBef>
              <a:spcAft>
                <a:spcPct val="0"/>
              </a:spcAft>
              <a:defRPr sz="3800" b="1">
                <a:solidFill>
                  <a:schemeClr val="tx2"/>
                </a:solidFill>
                <a:latin typeface="Arial Narrow" panose="020B0606020202030204" pitchFamily="34" charset="0"/>
                <a:ea typeface="楷体_GB2312" pitchFamily="49" charset="-122"/>
              </a:defRPr>
            </a:lvl6pPr>
            <a:lvl7pPr marL="914400" fontAlgn="base">
              <a:spcBef>
                <a:spcPct val="0"/>
              </a:spcBef>
              <a:spcAft>
                <a:spcPct val="0"/>
              </a:spcAft>
              <a:defRPr sz="3800" b="1">
                <a:solidFill>
                  <a:schemeClr val="tx2"/>
                </a:solidFill>
                <a:latin typeface="Arial Narrow" panose="020B0606020202030204" pitchFamily="34" charset="0"/>
                <a:ea typeface="楷体_GB2312" pitchFamily="49" charset="-122"/>
              </a:defRPr>
            </a:lvl7pPr>
            <a:lvl8pPr marL="1371600" fontAlgn="base">
              <a:spcBef>
                <a:spcPct val="0"/>
              </a:spcBef>
              <a:spcAft>
                <a:spcPct val="0"/>
              </a:spcAft>
              <a:defRPr sz="3800" b="1">
                <a:solidFill>
                  <a:schemeClr val="tx2"/>
                </a:solidFill>
                <a:latin typeface="Arial Narrow" panose="020B0606020202030204" pitchFamily="34" charset="0"/>
                <a:ea typeface="楷体_GB2312" pitchFamily="49" charset="-122"/>
              </a:defRPr>
            </a:lvl8pPr>
            <a:lvl9pPr marL="1828800" fontAlgn="base">
              <a:spcBef>
                <a:spcPct val="0"/>
              </a:spcBef>
              <a:spcAft>
                <a:spcPct val="0"/>
              </a:spcAft>
              <a:defRPr sz="3800" b="1">
                <a:solidFill>
                  <a:schemeClr val="tx2"/>
                </a:solidFill>
                <a:latin typeface="Arial Narrow" panose="020B0606020202030204" pitchFamily="34" charset="0"/>
                <a:ea typeface="楷体_GB2312" pitchFamily="49" charset="-122"/>
              </a:defRPr>
            </a:lvl9pPr>
          </a:lstStyle>
          <a:p>
            <a:r>
              <a:rPr lang="zh-CN" altLang="en-US" sz="2400" dirty="0" smtClean="0">
                <a:solidFill>
                  <a:srgbClr val="000066"/>
                </a:solidFill>
                <a:latin typeface="Times New Roman" panose="02020603050405020304" pitchFamily="18" charset="0"/>
                <a:cs typeface="Times New Roman" panose="02020603050405020304" pitchFamily="18" charset="0"/>
              </a:rPr>
              <a:t>例</a:t>
            </a:r>
            <a:r>
              <a:rPr lang="en-US" altLang="zh-CN" sz="2400" dirty="0" smtClean="0">
                <a:solidFill>
                  <a:srgbClr val="000066"/>
                </a:solidFill>
                <a:latin typeface="Times New Roman" panose="02020603050405020304" pitchFamily="18" charset="0"/>
                <a:cs typeface="Times New Roman" panose="02020603050405020304" pitchFamily="18" charset="0"/>
              </a:rPr>
              <a:t>6.4.2 </a:t>
            </a:r>
            <a:r>
              <a:rPr lang="zh-CN" altLang="en-US" sz="2400" dirty="0">
                <a:solidFill>
                  <a:srgbClr val="000066"/>
                </a:solidFill>
                <a:latin typeface="Times New Roman" panose="02020603050405020304" pitchFamily="18" charset="0"/>
                <a:cs typeface="Times New Roman" panose="02020603050405020304" pitchFamily="18" charset="0"/>
              </a:rPr>
              <a:t>分析如图所示异步时序</a:t>
            </a:r>
            <a:r>
              <a:rPr lang="zh-CN" altLang="en-US" sz="2400" dirty="0" smtClean="0">
                <a:solidFill>
                  <a:srgbClr val="000066"/>
                </a:solidFill>
                <a:latin typeface="Times New Roman" panose="02020603050405020304" pitchFamily="18" charset="0"/>
                <a:cs typeface="Times New Roman" panose="02020603050405020304" pitchFamily="18" charset="0"/>
              </a:rPr>
              <a:t>逻辑电路</a:t>
            </a:r>
            <a:endParaRPr lang="en-US" altLang="zh-CN" sz="2400" dirty="0">
              <a:solidFill>
                <a:srgbClr val="000066"/>
              </a:solidFill>
              <a:latin typeface="Times New Roman" panose="02020603050405020304" pitchFamily="18" charset="0"/>
              <a:cs typeface="Times New Roman" panose="02020603050405020304" pitchFamily="18" charset="0"/>
            </a:endParaRPr>
          </a:p>
        </p:txBody>
      </p:sp>
      <p:sp>
        <p:nvSpPr>
          <p:cNvPr id="13" name="Rectangle 90"/>
          <p:cNvSpPr>
            <a:spLocks noChangeArrowheads="1"/>
          </p:cNvSpPr>
          <p:nvPr/>
        </p:nvSpPr>
        <p:spPr bwMode="auto">
          <a:xfrm>
            <a:off x="0" y="0"/>
            <a:ext cx="5059363" cy="409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4000" b="1">
                <a:solidFill>
                  <a:schemeClr val="tx2"/>
                </a:solidFill>
                <a:latin typeface="Arial Narrow" panose="020B0606020202030204" pitchFamily="34" charset="0"/>
                <a:ea typeface="隶书" panose="02010509060101010101" pitchFamily="49" charset="-122"/>
              </a:defRPr>
            </a:lvl1pPr>
            <a:lvl2pPr algn="l">
              <a:defRPr sz="4000" b="1">
                <a:solidFill>
                  <a:schemeClr val="tx2"/>
                </a:solidFill>
                <a:latin typeface="Arial Narrow" panose="020B0606020202030204" pitchFamily="34" charset="0"/>
                <a:ea typeface="隶书" panose="02010509060101010101" pitchFamily="49" charset="-122"/>
              </a:defRPr>
            </a:lvl2pPr>
            <a:lvl3pPr algn="l">
              <a:defRPr sz="4000" b="1">
                <a:solidFill>
                  <a:schemeClr val="tx2"/>
                </a:solidFill>
                <a:latin typeface="Arial Narrow" panose="020B0606020202030204" pitchFamily="34" charset="0"/>
                <a:ea typeface="隶书" panose="02010509060101010101" pitchFamily="49" charset="-122"/>
              </a:defRPr>
            </a:lvl3pPr>
            <a:lvl4pPr algn="l">
              <a:defRPr sz="4000" b="1">
                <a:solidFill>
                  <a:schemeClr val="tx2"/>
                </a:solidFill>
                <a:latin typeface="Arial Narrow" panose="020B0606020202030204" pitchFamily="34" charset="0"/>
                <a:ea typeface="隶书" panose="02010509060101010101" pitchFamily="49" charset="-122"/>
              </a:defRPr>
            </a:lvl4pPr>
            <a:lvl5pPr algn="l">
              <a:defRPr sz="4000" b="1">
                <a:solidFill>
                  <a:schemeClr val="tx2"/>
                </a:solidFill>
                <a:latin typeface="Arial Narrow" panose="020B0606020202030204" pitchFamily="34" charset="0"/>
                <a:ea typeface="隶书" panose="02010509060101010101" pitchFamily="49" charset="-122"/>
              </a:defRPr>
            </a:lvl5pPr>
            <a:lvl6pPr marL="4572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6pPr>
            <a:lvl7pPr marL="9144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7pPr>
            <a:lvl8pPr marL="13716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8pPr>
            <a:lvl9pPr marL="18288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9pPr>
          </a:lstStyle>
          <a:p>
            <a:r>
              <a:rPr kumimoji="1" lang="en-US" altLang="zh-CN" sz="2800" dirty="0">
                <a:solidFill>
                  <a:schemeClr val="accent2"/>
                </a:solidFill>
                <a:latin typeface="Times New Roman" panose="02020603050405020304" pitchFamily="18" charset="0"/>
                <a:ea typeface="楷体_GB2312" pitchFamily="49" charset="-122"/>
              </a:rPr>
              <a:t>6. 4  </a:t>
            </a:r>
            <a:r>
              <a:rPr kumimoji="1" lang="zh-CN" altLang="en-US" sz="2800" dirty="0">
                <a:solidFill>
                  <a:schemeClr val="accent2"/>
                </a:solidFill>
                <a:latin typeface="Times New Roman" panose="02020603050405020304" pitchFamily="18" charset="0"/>
                <a:ea typeface="楷体_GB2312" pitchFamily="49" charset="-122"/>
              </a:rPr>
              <a:t>异步时序逻辑电路的分析</a:t>
            </a:r>
          </a:p>
        </p:txBody>
      </p:sp>
      <p:sp>
        <p:nvSpPr>
          <p:cNvPr id="14" name="Rectangle 3"/>
          <p:cNvSpPr>
            <a:spLocks noChangeArrowheads="1"/>
          </p:cNvSpPr>
          <p:nvPr/>
        </p:nvSpPr>
        <p:spPr bwMode="auto">
          <a:xfrm>
            <a:off x="12334" y="1002235"/>
            <a:ext cx="32625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en-US" altLang="zh-CN"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列出状态转换表</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grpSp>
        <p:nvGrpSpPr>
          <p:cNvPr id="15" name="Group 25"/>
          <p:cNvGrpSpPr>
            <a:grpSpLocks/>
          </p:cNvGrpSpPr>
          <p:nvPr/>
        </p:nvGrpSpPr>
        <p:grpSpPr bwMode="auto">
          <a:xfrm>
            <a:off x="1223963" y="2724603"/>
            <a:ext cx="6775450" cy="4019550"/>
            <a:chOff x="814" y="1196"/>
            <a:chExt cx="4268" cy="2532"/>
          </a:xfrm>
        </p:grpSpPr>
        <p:graphicFrame>
          <p:nvGraphicFramePr>
            <p:cNvPr id="16" name="Object 26"/>
            <p:cNvGraphicFramePr>
              <a:graphicFrameLocks noChangeAspect="1"/>
            </p:cNvGraphicFramePr>
            <p:nvPr/>
          </p:nvGraphicFramePr>
          <p:xfrm>
            <a:off x="884" y="1220"/>
            <a:ext cx="279" cy="321"/>
          </p:xfrm>
          <a:graphic>
            <a:graphicData uri="http://schemas.openxmlformats.org/presentationml/2006/ole">
              <mc:AlternateContent xmlns:mc="http://schemas.openxmlformats.org/markup-compatibility/2006">
                <mc:Choice xmlns:v="urn:schemas-microsoft-com:vml" Requires="v">
                  <p:oleObj spid="_x0000_s728228" name="公式" r:id="rId3" imgW="215806" imgH="228501" progId="Equation.3">
                    <p:embed/>
                  </p:oleObj>
                </mc:Choice>
                <mc:Fallback>
                  <p:oleObj name="公式" r:id="rId3" imgW="215806"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 y="1220"/>
                          <a:ext cx="279" cy="3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27"/>
            <p:cNvGraphicFramePr>
              <a:graphicFrameLocks noChangeAspect="1"/>
            </p:cNvGraphicFramePr>
            <p:nvPr/>
          </p:nvGraphicFramePr>
          <p:xfrm>
            <a:off x="1352" y="1220"/>
            <a:ext cx="279" cy="321"/>
          </p:xfrm>
          <a:graphic>
            <a:graphicData uri="http://schemas.openxmlformats.org/presentationml/2006/ole">
              <mc:AlternateContent xmlns:mc="http://schemas.openxmlformats.org/markup-compatibility/2006">
                <mc:Choice xmlns:v="urn:schemas-microsoft-com:vml" Requires="v">
                  <p:oleObj spid="_x0000_s728229" name="公式" r:id="rId5" imgW="215806" imgH="228501" progId="Equation.3">
                    <p:embed/>
                  </p:oleObj>
                </mc:Choice>
                <mc:Fallback>
                  <p:oleObj name="公式" r:id="rId5" imgW="215806" imgH="228501"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2" y="1220"/>
                          <a:ext cx="279" cy="3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28"/>
            <p:cNvGraphicFramePr>
              <a:graphicFrameLocks noChangeAspect="1"/>
            </p:cNvGraphicFramePr>
            <p:nvPr/>
          </p:nvGraphicFramePr>
          <p:xfrm>
            <a:off x="1769" y="1220"/>
            <a:ext cx="282" cy="346"/>
          </p:xfrm>
          <a:graphic>
            <a:graphicData uri="http://schemas.openxmlformats.org/presentationml/2006/ole">
              <mc:AlternateContent xmlns:mc="http://schemas.openxmlformats.org/markup-compatibility/2006">
                <mc:Choice xmlns:v="urn:schemas-microsoft-com:vml" Requires="v">
                  <p:oleObj spid="_x0000_s728230" name="公式" r:id="rId7" imgW="215713" imgH="241091" progId="Equation.3">
                    <p:embed/>
                  </p:oleObj>
                </mc:Choice>
                <mc:Fallback>
                  <p:oleObj name="公式" r:id="rId7" imgW="215713" imgH="24109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9" y="1220"/>
                          <a:ext cx="282" cy="3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29"/>
            <p:cNvGraphicFramePr>
              <a:graphicFrameLocks noChangeAspect="1"/>
            </p:cNvGraphicFramePr>
            <p:nvPr/>
          </p:nvGraphicFramePr>
          <p:xfrm>
            <a:off x="3653" y="1196"/>
            <a:ext cx="408" cy="333"/>
          </p:xfrm>
          <a:graphic>
            <a:graphicData uri="http://schemas.openxmlformats.org/presentationml/2006/ole">
              <mc:AlternateContent xmlns:mc="http://schemas.openxmlformats.org/markup-compatibility/2006">
                <mc:Choice xmlns:v="urn:schemas-microsoft-com:vml" Requires="v">
                  <p:oleObj spid="_x0000_s728231" name="公式" r:id="rId9" imgW="304668" imgH="228501" progId="Equation.3">
                    <p:embed/>
                  </p:oleObj>
                </mc:Choice>
                <mc:Fallback>
                  <p:oleObj name="公式" r:id="rId9" imgW="304668" imgH="228501"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3" y="1196"/>
                          <a:ext cx="408" cy="3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30"/>
            <p:cNvGraphicFramePr>
              <a:graphicFrameLocks noChangeAspect="1"/>
            </p:cNvGraphicFramePr>
            <p:nvPr/>
          </p:nvGraphicFramePr>
          <p:xfrm>
            <a:off x="4152" y="1220"/>
            <a:ext cx="408" cy="333"/>
          </p:xfrm>
          <a:graphic>
            <a:graphicData uri="http://schemas.openxmlformats.org/presentationml/2006/ole">
              <mc:AlternateContent xmlns:mc="http://schemas.openxmlformats.org/markup-compatibility/2006">
                <mc:Choice xmlns:v="urn:schemas-microsoft-com:vml" Requires="v">
                  <p:oleObj spid="_x0000_s728232" name="公式" r:id="rId11" imgW="304668" imgH="228501" progId="Equation.3">
                    <p:embed/>
                  </p:oleObj>
                </mc:Choice>
                <mc:Fallback>
                  <p:oleObj name="公式" r:id="rId11" imgW="304668" imgH="228501"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52" y="1220"/>
                          <a:ext cx="408" cy="33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31"/>
            <p:cNvGraphicFramePr>
              <a:graphicFrameLocks noChangeAspect="1"/>
            </p:cNvGraphicFramePr>
            <p:nvPr/>
          </p:nvGraphicFramePr>
          <p:xfrm>
            <a:off x="4628" y="1220"/>
            <a:ext cx="386" cy="332"/>
          </p:xfrm>
          <a:graphic>
            <a:graphicData uri="http://schemas.openxmlformats.org/presentationml/2006/ole">
              <mc:AlternateContent xmlns:mc="http://schemas.openxmlformats.org/markup-compatibility/2006">
                <mc:Choice xmlns:v="urn:schemas-microsoft-com:vml" Requires="v">
                  <p:oleObj spid="_x0000_s728233" name="公式" r:id="rId13" imgW="304668" imgH="241195" progId="Equation.3">
                    <p:embed/>
                  </p:oleObj>
                </mc:Choice>
                <mc:Fallback>
                  <p:oleObj name="公式" r:id="rId13" imgW="304668" imgH="241195"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28" y="1220"/>
                          <a:ext cx="386" cy="3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Rectangle 32"/>
            <p:cNvSpPr>
              <a:spLocks noChangeArrowheads="1"/>
            </p:cNvSpPr>
            <p:nvPr/>
          </p:nvSpPr>
          <p:spPr bwMode="auto">
            <a:xfrm>
              <a:off x="4590" y="2100"/>
              <a:ext cx="492"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23" name="Rectangle 33"/>
            <p:cNvSpPr>
              <a:spLocks noChangeArrowheads="1"/>
            </p:cNvSpPr>
            <p:nvPr/>
          </p:nvSpPr>
          <p:spPr bwMode="auto">
            <a:xfrm>
              <a:off x="4101" y="2100"/>
              <a:ext cx="489"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24" name="Rectangle 34"/>
            <p:cNvSpPr>
              <a:spLocks noChangeArrowheads="1"/>
            </p:cNvSpPr>
            <p:nvPr/>
          </p:nvSpPr>
          <p:spPr bwMode="auto">
            <a:xfrm>
              <a:off x="3582" y="2100"/>
              <a:ext cx="519"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25" name="Rectangle 35"/>
            <p:cNvSpPr>
              <a:spLocks noChangeArrowheads="1"/>
            </p:cNvSpPr>
            <p:nvPr/>
          </p:nvSpPr>
          <p:spPr bwMode="auto">
            <a:xfrm>
              <a:off x="3092" y="2100"/>
              <a:ext cx="490"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26" name="Rectangle 36"/>
            <p:cNvSpPr>
              <a:spLocks noChangeArrowheads="1"/>
            </p:cNvSpPr>
            <p:nvPr/>
          </p:nvSpPr>
          <p:spPr bwMode="auto">
            <a:xfrm>
              <a:off x="2647" y="2100"/>
              <a:ext cx="445"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27" name="Rectangle 37"/>
            <p:cNvSpPr>
              <a:spLocks noChangeArrowheads="1"/>
            </p:cNvSpPr>
            <p:nvPr/>
          </p:nvSpPr>
          <p:spPr bwMode="auto">
            <a:xfrm>
              <a:off x="2162" y="2100"/>
              <a:ext cx="485"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grpSp>
          <p:nvGrpSpPr>
            <p:cNvPr id="28" name="Group 38"/>
            <p:cNvGrpSpPr>
              <a:grpSpLocks/>
            </p:cNvGrpSpPr>
            <p:nvPr/>
          </p:nvGrpSpPr>
          <p:grpSpPr bwMode="auto">
            <a:xfrm>
              <a:off x="816" y="2100"/>
              <a:ext cx="1346" cy="272"/>
              <a:chOff x="930" y="2650"/>
              <a:chExt cx="1345" cy="249"/>
            </a:xfrm>
          </p:grpSpPr>
          <p:sp>
            <p:nvSpPr>
              <p:cNvPr id="127" name="Rectangle 39"/>
              <p:cNvSpPr>
                <a:spLocks noChangeArrowheads="1"/>
              </p:cNvSpPr>
              <p:nvPr/>
            </p:nvSpPr>
            <p:spPr bwMode="auto">
              <a:xfrm>
                <a:off x="1790" y="2650"/>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128" name="Rectangle 40"/>
              <p:cNvSpPr>
                <a:spLocks noChangeArrowheads="1"/>
              </p:cNvSpPr>
              <p:nvPr/>
            </p:nvSpPr>
            <p:spPr bwMode="auto">
              <a:xfrm>
                <a:off x="1383" y="2650"/>
                <a:ext cx="4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129" name="Rectangle 41"/>
              <p:cNvSpPr>
                <a:spLocks noChangeArrowheads="1"/>
              </p:cNvSpPr>
              <p:nvPr/>
            </p:nvSpPr>
            <p:spPr bwMode="auto">
              <a:xfrm>
                <a:off x="930" y="2650"/>
                <a:ext cx="45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grpSp>
        <p:sp>
          <p:nvSpPr>
            <p:cNvPr id="29" name="Rectangle 42"/>
            <p:cNvSpPr>
              <a:spLocks noChangeArrowheads="1"/>
            </p:cNvSpPr>
            <p:nvPr/>
          </p:nvSpPr>
          <p:spPr bwMode="auto">
            <a:xfrm>
              <a:off x="4590" y="1829"/>
              <a:ext cx="492"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30" name="Rectangle 43"/>
            <p:cNvSpPr>
              <a:spLocks noChangeArrowheads="1"/>
            </p:cNvSpPr>
            <p:nvPr/>
          </p:nvSpPr>
          <p:spPr bwMode="auto">
            <a:xfrm>
              <a:off x="4101" y="1829"/>
              <a:ext cx="489"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31" name="Rectangle 44"/>
            <p:cNvSpPr>
              <a:spLocks noChangeArrowheads="1"/>
            </p:cNvSpPr>
            <p:nvPr/>
          </p:nvSpPr>
          <p:spPr bwMode="auto">
            <a:xfrm>
              <a:off x="3582" y="1829"/>
              <a:ext cx="519"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32" name="Rectangle 45"/>
            <p:cNvSpPr>
              <a:spLocks noChangeArrowheads="1"/>
            </p:cNvSpPr>
            <p:nvPr/>
          </p:nvSpPr>
          <p:spPr bwMode="auto">
            <a:xfrm>
              <a:off x="3092" y="1829"/>
              <a:ext cx="490"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33" name="Rectangle 46"/>
            <p:cNvSpPr>
              <a:spLocks noChangeArrowheads="1"/>
            </p:cNvSpPr>
            <p:nvPr/>
          </p:nvSpPr>
          <p:spPr bwMode="auto">
            <a:xfrm>
              <a:off x="2647" y="1829"/>
              <a:ext cx="445"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34" name="Rectangle 47"/>
            <p:cNvSpPr>
              <a:spLocks noChangeArrowheads="1"/>
            </p:cNvSpPr>
            <p:nvPr/>
          </p:nvSpPr>
          <p:spPr bwMode="auto">
            <a:xfrm>
              <a:off x="2162" y="1829"/>
              <a:ext cx="485"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grpSp>
          <p:nvGrpSpPr>
            <p:cNvPr id="35" name="Group 48"/>
            <p:cNvGrpSpPr>
              <a:grpSpLocks/>
            </p:cNvGrpSpPr>
            <p:nvPr/>
          </p:nvGrpSpPr>
          <p:grpSpPr bwMode="auto">
            <a:xfrm>
              <a:off x="816" y="1829"/>
              <a:ext cx="1346" cy="271"/>
              <a:chOff x="930" y="2401"/>
              <a:chExt cx="1345" cy="249"/>
            </a:xfrm>
          </p:grpSpPr>
          <p:sp>
            <p:nvSpPr>
              <p:cNvPr id="124" name="Rectangle 49"/>
              <p:cNvSpPr>
                <a:spLocks noChangeArrowheads="1"/>
              </p:cNvSpPr>
              <p:nvPr/>
            </p:nvSpPr>
            <p:spPr bwMode="auto">
              <a:xfrm>
                <a:off x="1790" y="2401"/>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125" name="Rectangle 50"/>
              <p:cNvSpPr>
                <a:spLocks noChangeArrowheads="1"/>
              </p:cNvSpPr>
              <p:nvPr/>
            </p:nvSpPr>
            <p:spPr bwMode="auto">
              <a:xfrm>
                <a:off x="1383" y="2401"/>
                <a:ext cx="4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126" name="Rectangle 51"/>
              <p:cNvSpPr>
                <a:spLocks noChangeArrowheads="1"/>
              </p:cNvSpPr>
              <p:nvPr/>
            </p:nvSpPr>
            <p:spPr bwMode="auto">
              <a:xfrm>
                <a:off x="930" y="2401"/>
                <a:ext cx="45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grpSp>
        <p:sp>
          <p:nvSpPr>
            <p:cNvPr id="36" name="Rectangle 52"/>
            <p:cNvSpPr>
              <a:spLocks noChangeArrowheads="1"/>
            </p:cNvSpPr>
            <p:nvPr/>
          </p:nvSpPr>
          <p:spPr bwMode="auto">
            <a:xfrm>
              <a:off x="4590" y="1558"/>
              <a:ext cx="492"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37" name="Rectangle 53"/>
            <p:cNvSpPr>
              <a:spLocks noChangeArrowheads="1"/>
            </p:cNvSpPr>
            <p:nvPr/>
          </p:nvSpPr>
          <p:spPr bwMode="auto">
            <a:xfrm>
              <a:off x="4101" y="1558"/>
              <a:ext cx="489"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38" name="Rectangle 54"/>
            <p:cNvSpPr>
              <a:spLocks noChangeArrowheads="1"/>
            </p:cNvSpPr>
            <p:nvPr/>
          </p:nvSpPr>
          <p:spPr bwMode="auto">
            <a:xfrm>
              <a:off x="3582" y="1558"/>
              <a:ext cx="519"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39" name="Rectangle 55"/>
            <p:cNvSpPr>
              <a:spLocks noChangeArrowheads="1"/>
            </p:cNvSpPr>
            <p:nvPr/>
          </p:nvSpPr>
          <p:spPr bwMode="auto">
            <a:xfrm>
              <a:off x="3092" y="1558"/>
              <a:ext cx="490"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40" name="Rectangle 56"/>
            <p:cNvSpPr>
              <a:spLocks noChangeArrowheads="1"/>
            </p:cNvSpPr>
            <p:nvPr/>
          </p:nvSpPr>
          <p:spPr bwMode="auto">
            <a:xfrm>
              <a:off x="2647" y="1558"/>
              <a:ext cx="445"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41" name="Rectangle 57"/>
            <p:cNvSpPr>
              <a:spLocks noChangeArrowheads="1"/>
            </p:cNvSpPr>
            <p:nvPr/>
          </p:nvSpPr>
          <p:spPr bwMode="auto">
            <a:xfrm>
              <a:off x="2162" y="1558"/>
              <a:ext cx="485"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grpSp>
          <p:nvGrpSpPr>
            <p:cNvPr id="42" name="Group 58"/>
            <p:cNvGrpSpPr>
              <a:grpSpLocks/>
            </p:cNvGrpSpPr>
            <p:nvPr/>
          </p:nvGrpSpPr>
          <p:grpSpPr bwMode="auto">
            <a:xfrm>
              <a:off x="816" y="1558"/>
              <a:ext cx="1346" cy="271"/>
              <a:chOff x="930" y="2152"/>
              <a:chExt cx="1345" cy="249"/>
            </a:xfrm>
          </p:grpSpPr>
          <p:sp>
            <p:nvSpPr>
              <p:cNvPr id="121" name="Rectangle 59"/>
              <p:cNvSpPr>
                <a:spLocks noChangeArrowheads="1"/>
              </p:cNvSpPr>
              <p:nvPr/>
            </p:nvSpPr>
            <p:spPr bwMode="auto">
              <a:xfrm>
                <a:off x="1790" y="2152"/>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122" name="Rectangle 60"/>
              <p:cNvSpPr>
                <a:spLocks noChangeArrowheads="1"/>
              </p:cNvSpPr>
              <p:nvPr/>
            </p:nvSpPr>
            <p:spPr bwMode="auto">
              <a:xfrm>
                <a:off x="1383" y="2152"/>
                <a:ext cx="4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123" name="Rectangle 61"/>
              <p:cNvSpPr>
                <a:spLocks noChangeArrowheads="1"/>
              </p:cNvSpPr>
              <p:nvPr/>
            </p:nvSpPr>
            <p:spPr bwMode="auto">
              <a:xfrm>
                <a:off x="930" y="2152"/>
                <a:ext cx="45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grpSp>
        <p:sp>
          <p:nvSpPr>
            <p:cNvPr id="43" name="Rectangle 62"/>
            <p:cNvSpPr>
              <a:spLocks noChangeArrowheads="1"/>
            </p:cNvSpPr>
            <p:nvPr/>
          </p:nvSpPr>
          <p:spPr bwMode="auto">
            <a:xfrm>
              <a:off x="4590" y="1245"/>
              <a:ext cx="492"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9pPr>
            </a:lstStyle>
            <a:p>
              <a:pPr>
                <a:buFont typeface="Wingdings" panose="05000000000000000000" pitchFamily="2" charset="2"/>
                <a:buNone/>
              </a:pPr>
              <a:endParaRPr lang="en-GB" altLang="zh-CN" sz="2000" b="0"/>
            </a:p>
          </p:txBody>
        </p:sp>
        <p:sp>
          <p:nvSpPr>
            <p:cNvPr id="44" name="Rectangle 63"/>
            <p:cNvSpPr>
              <a:spLocks noChangeArrowheads="1"/>
            </p:cNvSpPr>
            <p:nvPr/>
          </p:nvSpPr>
          <p:spPr bwMode="auto">
            <a:xfrm>
              <a:off x="4101" y="1245"/>
              <a:ext cx="489"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9pPr>
            </a:lstStyle>
            <a:p>
              <a:pPr>
                <a:buFont typeface="Wingdings" panose="05000000000000000000" pitchFamily="2" charset="2"/>
                <a:buNone/>
              </a:pPr>
              <a:endParaRPr lang="en-GB" altLang="zh-CN" sz="2000" b="0"/>
            </a:p>
          </p:txBody>
        </p:sp>
        <p:sp>
          <p:nvSpPr>
            <p:cNvPr id="45" name="Rectangle 64"/>
            <p:cNvSpPr>
              <a:spLocks noChangeArrowheads="1"/>
            </p:cNvSpPr>
            <p:nvPr/>
          </p:nvSpPr>
          <p:spPr bwMode="auto">
            <a:xfrm>
              <a:off x="3582" y="1245"/>
              <a:ext cx="519"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9pPr>
            </a:lstStyle>
            <a:p>
              <a:pPr>
                <a:buFont typeface="Wingdings" panose="05000000000000000000" pitchFamily="2" charset="2"/>
                <a:buNone/>
              </a:pPr>
              <a:endParaRPr lang="en-GB" altLang="zh-CN" sz="2000" b="0"/>
            </a:p>
          </p:txBody>
        </p:sp>
        <p:sp>
          <p:nvSpPr>
            <p:cNvPr id="46" name="Rectangle 65"/>
            <p:cNvSpPr>
              <a:spLocks noChangeArrowheads="1"/>
            </p:cNvSpPr>
            <p:nvPr/>
          </p:nvSpPr>
          <p:spPr bwMode="auto">
            <a:xfrm>
              <a:off x="3092" y="1245"/>
              <a:ext cx="490"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400" i="1">
                  <a:latin typeface="Times New Roman" panose="02020603050405020304" pitchFamily="18" charset="0"/>
                  <a:cs typeface="Times New Roman" panose="02020603050405020304" pitchFamily="18" charset="0"/>
                </a:rPr>
                <a:t>cp</a:t>
              </a:r>
              <a:r>
                <a:rPr lang="en-US" altLang="zh-CN" sz="2400" baseline="-30000">
                  <a:latin typeface="Times New Roman" panose="02020603050405020304" pitchFamily="18" charset="0"/>
                  <a:cs typeface="Times New Roman" panose="02020603050405020304" pitchFamily="18" charset="0"/>
                </a:rPr>
                <a:t>0</a:t>
              </a:r>
              <a:endParaRPr lang="en-US" altLang="zh-CN" sz="2400">
                <a:latin typeface="Arial" panose="020B0604020202020204" pitchFamily="34" charset="0"/>
              </a:endParaRPr>
            </a:p>
          </p:txBody>
        </p:sp>
        <p:sp>
          <p:nvSpPr>
            <p:cNvPr id="47" name="Rectangle 66"/>
            <p:cNvSpPr>
              <a:spLocks noChangeArrowheads="1"/>
            </p:cNvSpPr>
            <p:nvPr/>
          </p:nvSpPr>
          <p:spPr bwMode="auto">
            <a:xfrm>
              <a:off x="2647" y="1245"/>
              <a:ext cx="445"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400" i="1">
                  <a:latin typeface="Times New Roman" panose="02020603050405020304" pitchFamily="18" charset="0"/>
                  <a:cs typeface="Times New Roman" panose="02020603050405020304" pitchFamily="18" charset="0"/>
                </a:rPr>
                <a:t>cp</a:t>
              </a:r>
              <a:r>
                <a:rPr lang="en-US" altLang="zh-CN" sz="2400" baseline="-30000">
                  <a:latin typeface="Times New Roman" panose="02020603050405020304" pitchFamily="18" charset="0"/>
                  <a:cs typeface="Times New Roman" panose="02020603050405020304" pitchFamily="18" charset="0"/>
                </a:rPr>
                <a:t>1</a:t>
              </a:r>
              <a:endParaRPr lang="en-US" altLang="zh-CN" sz="2400">
                <a:latin typeface="Arial" panose="020B0604020202020204" pitchFamily="34" charset="0"/>
              </a:endParaRPr>
            </a:p>
          </p:txBody>
        </p:sp>
        <p:sp>
          <p:nvSpPr>
            <p:cNvPr id="48" name="Rectangle 67"/>
            <p:cNvSpPr>
              <a:spLocks noChangeArrowheads="1"/>
            </p:cNvSpPr>
            <p:nvPr/>
          </p:nvSpPr>
          <p:spPr bwMode="auto">
            <a:xfrm>
              <a:off x="2162" y="1245"/>
              <a:ext cx="485"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400" i="1">
                  <a:latin typeface="Times New Roman" panose="02020603050405020304" pitchFamily="18" charset="0"/>
                  <a:cs typeface="Times New Roman" panose="02020603050405020304" pitchFamily="18" charset="0"/>
                </a:rPr>
                <a:t>cp</a:t>
              </a:r>
              <a:r>
                <a:rPr lang="en-US" altLang="zh-CN" sz="2400" baseline="-30000">
                  <a:latin typeface="Times New Roman" panose="02020603050405020304" pitchFamily="18" charset="0"/>
                  <a:cs typeface="Times New Roman" panose="02020603050405020304" pitchFamily="18" charset="0"/>
                </a:rPr>
                <a:t>2</a:t>
              </a:r>
              <a:endParaRPr lang="en-US" altLang="zh-CN" sz="2400">
                <a:latin typeface="Arial" panose="020B0604020202020204" pitchFamily="34" charset="0"/>
              </a:endParaRPr>
            </a:p>
          </p:txBody>
        </p:sp>
        <p:sp>
          <p:nvSpPr>
            <p:cNvPr id="49" name="Rectangle 68"/>
            <p:cNvSpPr>
              <a:spLocks noChangeArrowheads="1"/>
            </p:cNvSpPr>
            <p:nvPr/>
          </p:nvSpPr>
          <p:spPr bwMode="auto">
            <a:xfrm>
              <a:off x="1677" y="1245"/>
              <a:ext cx="485"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9pPr>
            </a:lstStyle>
            <a:p>
              <a:pPr>
                <a:buFont typeface="Wingdings" panose="05000000000000000000" pitchFamily="2" charset="2"/>
                <a:buNone/>
              </a:pPr>
              <a:endParaRPr lang="en-GB" altLang="zh-CN" sz="2000" b="0"/>
            </a:p>
          </p:txBody>
        </p:sp>
        <p:sp>
          <p:nvSpPr>
            <p:cNvPr id="50" name="Rectangle 69"/>
            <p:cNvSpPr>
              <a:spLocks noChangeArrowheads="1"/>
            </p:cNvSpPr>
            <p:nvPr/>
          </p:nvSpPr>
          <p:spPr bwMode="auto">
            <a:xfrm>
              <a:off x="1269" y="1245"/>
              <a:ext cx="408"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9pPr>
            </a:lstStyle>
            <a:p>
              <a:pPr>
                <a:buFont typeface="Wingdings" panose="05000000000000000000" pitchFamily="2" charset="2"/>
                <a:buNone/>
              </a:pPr>
              <a:endParaRPr lang="en-GB" altLang="zh-CN" sz="2000" b="0"/>
            </a:p>
          </p:txBody>
        </p:sp>
        <p:sp>
          <p:nvSpPr>
            <p:cNvPr id="51" name="Rectangle 70"/>
            <p:cNvSpPr>
              <a:spLocks noChangeArrowheads="1"/>
            </p:cNvSpPr>
            <p:nvPr/>
          </p:nvSpPr>
          <p:spPr bwMode="auto">
            <a:xfrm>
              <a:off x="816" y="1245"/>
              <a:ext cx="453"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楷体_GB2312" pitchFamily="49"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楷体_GB2312" pitchFamily="49"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楷体_GB2312" pitchFamily="49"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楷体_GB2312" pitchFamily="49" charset="-122"/>
                </a:defRPr>
              </a:lvl9pPr>
            </a:lstStyle>
            <a:p>
              <a:pPr>
                <a:buFont typeface="Wingdings" panose="05000000000000000000" pitchFamily="2" charset="2"/>
                <a:buNone/>
              </a:pPr>
              <a:endParaRPr lang="en-GB" altLang="zh-CN" sz="2000" b="0"/>
            </a:p>
          </p:txBody>
        </p:sp>
        <p:sp>
          <p:nvSpPr>
            <p:cNvPr id="52" name="Line 71"/>
            <p:cNvSpPr>
              <a:spLocks noChangeShapeType="1"/>
            </p:cNvSpPr>
            <p:nvPr/>
          </p:nvSpPr>
          <p:spPr bwMode="auto">
            <a:xfrm>
              <a:off x="814" y="1253"/>
              <a:ext cx="4266"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 name="Line 72"/>
            <p:cNvSpPr>
              <a:spLocks noChangeShapeType="1"/>
            </p:cNvSpPr>
            <p:nvPr/>
          </p:nvSpPr>
          <p:spPr bwMode="auto">
            <a:xfrm>
              <a:off x="816" y="1245"/>
              <a:ext cx="0" cy="2483"/>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Line 73"/>
            <p:cNvSpPr>
              <a:spLocks noChangeShapeType="1"/>
            </p:cNvSpPr>
            <p:nvPr/>
          </p:nvSpPr>
          <p:spPr bwMode="auto">
            <a:xfrm>
              <a:off x="5082" y="1245"/>
              <a:ext cx="0" cy="2483"/>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Line 74"/>
            <p:cNvSpPr>
              <a:spLocks noChangeShapeType="1"/>
            </p:cNvSpPr>
            <p:nvPr/>
          </p:nvSpPr>
          <p:spPr bwMode="auto">
            <a:xfrm>
              <a:off x="816" y="1558"/>
              <a:ext cx="4266"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 name="Line 75"/>
            <p:cNvSpPr>
              <a:spLocks noChangeShapeType="1"/>
            </p:cNvSpPr>
            <p:nvPr/>
          </p:nvSpPr>
          <p:spPr bwMode="auto">
            <a:xfrm>
              <a:off x="1269" y="1245"/>
              <a:ext cx="0" cy="2483"/>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 name="Line 76"/>
            <p:cNvSpPr>
              <a:spLocks noChangeShapeType="1"/>
            </p:cNvSpPr>
            <p:nvPr/>
          </p:nvSpPr>
          <p:spPr bwMode="auto">
            <a:xfrm>
              <a:off x="1677" y="1245"/>
              <a:ext cx="0" cy="2483"/>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 name="Line 77"/>
            <p:cNvSpPr>
              <a:spLocks noChangeShapeType="1"/>
            </p:cNvSpPr>
            <p:nvPr/>
          </p:nvSpPr>
          <p:spPr bwMode="auto">
            <a:xfrm>
              <a:off x="2162" y="1245"/>
              <a:ext cx="0" cy="2483"/>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 name="Line 78"/>
            <p:cNvSpPr>
              <a:spLocks noChangeShapeType="1"/>
            </p:cNvSpPr>
            <p:nvPr/>
          </p:nvSpPr>
          <p:spPr bwMode="auto">
            <a:xfrm>
              <a:off x="2647" y="1245"/>
              <a:ext cx="0" cy="2483"/>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 name="Line 79"/>
            <p:cNvSpPr>
              <a:spLocks noChangeShapeType="1"/>
            </p:cNvSpPr>
            <p:nvPr/>
          </p:nvSpPr>
          <p:spPr bwMode="auto">
            <a:xfrm>
              <a:off x="3092" y="1245"/>
              <a:ext cx="0" cy="2483"/>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 name="Line 80"/>
            <p:cNvSpPr>
              <a:spLocks noChangeShapeType="1"/>
            </p:cNvSpPr>
            <p:nvPr/>
          </p:nvSpPr>
          <p:spPr bwMode="auto">
            <a:xfrm>
              <a:off x="3582" y="1245"/>
              <a:ext cx="0" cy="2483"/>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 name="Line 81"/>
            <p:cNvSpPr>
              <a:spLocks noChangeShapeType="1"/>
            </p:cNvSpPr>
            <p:nvPr/>
          </p:nvSpPr>
          <p:spPr bwMode="auto">
            <a:xfrm>
              <a:off x="4101" y="1245"/>
              <a:ext cx="0" cy="2483"/>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 name="Line 82"/>
            <p:cNvSpPr>
              <a:spLocks noChangeShapeType="1"/>
            </p:cNvSpPr>
            <p:nvPr/>
          </p:nvSpPr>
          <p:spPr bwMode="auto">
            <a:xfrm>
              <a:off x="4590" y="1245"/>
              <a:ext cx="0" cy="2483"/>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 name="Line 83"/>
            <p:cNvSpPr>
              <a:spLocks noChangeShapeType="1"/>
            </p:cNvSpPr>
            <p:nvPr/>
          </p:nvSpPr>
          <p:spPr bwMode="auto">
            <a:xfrm>
              <a:off x="816" y="1829"/>
              <a:ext cx="4266"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 name="Line 84"/>
            <p:cNvSpPr>
              <a:spLocks noChangeShapeType="1"/>
            </p:cNvSpPr>
            <p:nvPr/>
          </p:nvSpPr>
          <p:spPr bwMode="auto">
            <a:xfrm>
              <a:off x="816" y="2100"/>
              <a:ext cx="4266"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66" name="Group 85"/>
            <p:cNvGrpSpPr>
              <a:grpSpLocks/>
            </p:cNvGrpSpPr>
            <p:nvPr/>
          </p:nvGrpSpPr>
          <p:grpSpPr bwMode="auto">
            <a:xfrm>
              <a:off x="816" y="2372"/>
              <a:ext cx="4266" cy="1356"/>
              <a:chOff x="930" y="2899"/>
              <a:chExt cx="4263" cy="1245"/>
            </a:xfrm>
          </p:grpSpPr>
          <p:sp>
            <p:nvSpPr>
              <p:cNvPr id="70" name="Rectangle 86"/>
              <p:cNvSpPr>
                <a:spLocks noChangeArrowheads="1"/>
              </p:cNvSpPr>
              <p:nvPr/>
            </p:nvSpPr>
            <p:spPr bwMode="auto">
              <a:xfrm>
                <a:off x="4702" y="3895"/>
                <a:ext cx="49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71" name="Rectangle 87"/>
              <p:cNvSpPr>
                <a:spLocks noChangeArrowheads="1"/>
              </p:cNvSpPr>
              <p:nvPr/>
            </p:nvSpPr>
            <p:spPr bwMode="auto">
              <a:xfrm>
                <a:off x="4213" y="3895"/>
                <a:ext cx="48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72" name="Rectangle 88"/>
              <p:cNvSpPr>
                <a:spLocks noChangeArrowheads="1"/>
              </p:cNvSpPr>
              <p:nvPr/>
            </p:nvSpPr>
            <p:spPr bwMode="auto">
              <a:xfrm>
                <a:off x="3694" y="3895"/>
                <a:ext cx="51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73" name="Rectangle 89"/>
              <p:cNvSpPr>
                <a:spLocks noChangeArrowheads="1"/>
              </p:cNvSpPr>
              <p:nvPr/>
            </p:nvSpPr>
            <p:spPr bwMode="auto">
              <a:xfrm>
                <a:off x="3205" y="3895"/>
                <a:ext cx="48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74" name="Rectangle 90"/>
              <p:cNvSpPr>
                <a:spLocks noChangeArrowheads="1"/>
              </p:cNvSpPr>
              <p:nvPr/>
            </p:nvSpPr>
            <p:spPr bwMode="auto">
              <a:xfrm>
                <a:off x="2760" y="3895"/>
                <a:ext cx="44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75" name="Rectangle 91"/>
              <p:cNvSpPr>
                <a:spLocks noChangeArrowheads="1"/>
              </p:cNvSpPr>
              <p:nvPr/>
            </p:nvSpPr>
            <p:spPr bwMode="auto">
              <a:xfrm>
                <a:off x="2275" y="3895"/>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76" name="Rectangle 92"/>
              <p:cNvSpPr>
                <a:spLocks noChangeArrowheads="1"/>
              </p:cNvSpPr>
              <p:nvPr/>
            </p:nvSpPr>
            <p:spPr bwMode="auto">
              <a:xfrm>
                <a:off x="1790" y="3895"/>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77" name="Rectangle 93"/>
              <p:cNvSpPr>
                <a:spLocks noChangeArrowheads="1"/>
              </p:cNvSpPr>
              <p:nvPr/>
            </p:nvSpPr>
            <p:spPr bwMode="auto">
              <a:xfrm>
                <a:off x="1383" y="3895"/>
                <a:ext cx="4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78" name="Rectangle 94"/>
              <p:cNvSpPr>
                <a:spLocks noChangeArrowheads="1"/>
              </p:cNvSpPr>
              <p:nvPr/>
            </p:nvSpPr>
            <p:spPr bwMode="auto">
              <a:xfrm>
                <a:off x="930" y="3895"/>
                <a:ext cx="45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79" name="Rectangle 95"/>
              <p:cNvSpPr>
                <a:spLocks noChangeArrowheads="1"/>
              </p:cNvSpPr>
              <p:nvPr/>
            </p:nvSpPr>
            <p:spPr bwMode="auto">
              <a:xfrm>
                <a:off x="4702" y="3646"/>
                <a:ext cx="49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80" name="Rectangle 96"/>
              <p:cNvSpPr>
                <a:spLocks noChangeArrowheads="1"/>
              </p:cNvSpPr>
              <p:nvPr/>
            </p:nvSpPr>
            <p:spPr bwMode="auto">
              <a:xfrm>
                <a:off x="4213" y="3646"/>
                <a:ext cx="48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81" name="Rectangle 97"/>
              <p:cNvSpPr>
                <a:spLocks noChangeArrowheads="1"/>
              </p:cNvSpPr>
              <p:nvPr/>
            </p:nvSpPr>
            <p:spPr bwMode="auto">
              <a:xfrm>
                <a:off x="3694" y="3646"/>
                <a:ext cx="51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82" name="Rectangle 98"/>
              <p:cNvSpPr>
                <a:spLocks noChangeArrowheads="1"/>
              </p:cNvSpPr>
              <p:nvPr/>
            </p:nvSpPr>
            <p:spPr bwMode="auto">
              <a:xfrm>
                <a:off x="3205" y="3646"/>
                <a:ext cx="48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83" name="Rectangle 99"/>
              <p:cNvSpPr>
                <a:spLocks noChangeArrowheads="1"/>
              </p:cNvSpPr>
              <p:nvPr/>
            </p:nvSpPr>
            <p:spPr bwMode="auto">
              <a:xfrm>
                <a:off x="2760" y="3646"/>
                <a:ext cx="44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84" name="Rectangle 100"/>
              <p:cNvSpPr>
                <a:spLocks noChangeArrowheads="1"/>
              </p:cNvSpPr>
              <p:nvPr/>
            </p:nvSpPr>
            <p:spPr bwMode="auto">
              <a:xfrm>
                <a:off x="2275" y="3646"/>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85" name="Rectangle 101"/>
              <p:cNvSpPr>
                <a:spLocks noChangeArrowheads="1"/>
              </p:cNvSpPr>
              <p:nvPr/>
            </p:nvSpPr>
            <p:spPr bwMode="auto">
              <a:xfrm>
                <a:off x="1790" y="3646"/>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86" name="Rectangle 102"/>
              <p:cNvSpPr>
                <a:spLocks noChangeArrowheads="1"/>
              </p:cNvSpPr>
              <p:nvPr/>
            </p:nvSpPr>
            <p:spPr bwMode="auto">
              <a:xfrm>
                <a:off x="1383" y="3646"/>
                <a:ext cx="4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87" name="Rectangle 103"/>
              <p:cNvSpPr>
                <a:spLocks noChangeArrowheads="1"/>
              </p:cNvSpPr>
              <p:nvPr/>
            </p:nvSpPr>
            <p:spPr bwMode="auto">
              <a:xfrm>
                <a:off x="930" y="3646"/>
                <a:ext cx="45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88" name="Rectangle 104"/>
              <p:cNvSpPr>
                <a:spLocks noChangeArrowheads="1"/>
              </p:cNvSpPr>
              <p:nvPr/>
            </p:nvSpPr>
            <p:spPr bwMode="auto">
              <a:xfrm>
                <a:off x="4702" y="3397"/>
                <a:ext cx="49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89" name="Rectangle 105"/>
              <p:cNvSpPr>
                <a:spLocks noChangeArrowheads="1"/>
              </p:cNvSpPr>
              <p:nvPr/>
            </p:nvSpPr>
            <p:spPr bwMode="auto">
              <a:xfrm>
                <a:off x="4213" y="3397"/>
                <a:ext cx="48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90" name="Rectangle 106"/>
              <p:cNvSpPr>
                <a:spLocks noChangeArrowheads="1"/>
              </p:cNvSpPr>
              <p:nvPr/>
            </p:nvSpPr>
            <p:spPr bwMode="auto">
              <a:xfrm>
                <a:off x="3694" y="3397"/>
                <a:ext cx="51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91" name="Rectangle 107"/>
              <p:cNvSpPr>
                <a:spLocks noChangeArrowheads="1"/>
              </p:cNvSpPr>
              <p:nvPr/>
            </p:nvSpPr>
            <p:spPr bwMode="auto">
              <a:xfrm>
                <a:off x="3205" y="3397"/>
                <a:ext cx="48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92" name="Rectangle 108"/>
              <p:cNvSpPr>
                <a:spLocks noChangeArrowheads="1"/>
              </p:cNvSpPr>
              <p:nvPr/>
            </p:nvSpPr>
            <p:spPr bwMode="auto">
              <a:xfrm>
                <a:off x="2760" y="3397"/>
                <a:ext cx="44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93" name="Rectangle 109"/>
              <p:cNvSpPr>
                <a:spLocks noChangeArrowheads="1"/>
              </p:cNvSpPr>
              <p:nvPr/>
            </p:nvSpPr>
            <p:spPr bwMode="auto">
              <a:xfrm>
                <a:off x="2275" y="3397"/>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94" name="Rectangle 110"/>
              <p:cNvSpPr>
                <a:spLocks noChangeArrowheads="1"/>
              </p:cNvSpPr>
              <p:nvPr/>
            </p:nvSpPr>
            <p:spPr bwMode="auto">
              <a:xfrm>
                <a:off x="1790" y="3397"/>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95" name="Rectangle 111"/>
              <p:cNvSpPr>
                <a:spLocks noChangeArrowheads="1"/>
              </p:cNvSpPr>
              <p:nvPr/>
            </p:nvSpPr>
            <p:spPr bwMode="auto">
              <a:xfrm>
                <a:off x="1383" y="3397"/>
                <a:ext cx="4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96" name="Rectangle 112"/>
              <p:cNvSpPr>
                <a:spLocks noChangeArrowheads="1"/>
              </p:cNvSpPr>
              <p:nvPr/>
            </p:nvSpPr>
            <p:spPr bwMode="auto">
              <a:xfrm>
                <a:off x="930" y="3397"/>
                <a:ext cx="45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97" name="Rectangle 113"/>
              <p:cNvSpPr>
                <a:spLocks noChangeArrowheads="1"/>
              </p:cNvSpPr>
              <p:nvPr/>
            </p:nvSpPr>
            <p:spPr bwMode="auto">
              <a:xfrm>
                <a:off x="4702" y="3148"/>
                <a:ext cx="49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98" name="Rectangle 114"/>
              <p:cNvSpPr>
                <a:spLocks noChangeArrowheads="1"/>
              </p:cNvSpPr>
              <p:nvPr/>
            </p:nvSpPr>
            <p:spPr bwMode="auto">
              <a:xfrm>
                <a:off x="4213" y="3148"/>
                <a:ext cx="48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99" name="Rectangle 115"/>
              <p:cNvSpPr>
                <a:spLocks noChangeArrowheads="1"/>
              </p:cNvSpPr>
              <p:nvPr/>
            </p:nvSpPr>
            <p:spPr bwMode="auto">
              <a:xfrm>
                <a:off x="3694" y="3148"/>
                <a:ext cx="51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100" name="Rectangle 116"/>
              <p:cNvSpPr>
                <a:spLocks noChangeArrowheads="1"/>
              </p:cNvSpPr>
              <p:nvPr/>
            </p:nvSpPr>
            <p:spPr bwMode="auto">
              <a:xfrm>
                <a:off x="3205" y="3148"/>
                <a:ext cx="48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101" name="Rectangle 117"/>
              <p:cNvSpPr>
                <a:spLocks noChangeArrowheads="1"/>
              </p:cNvSpPr>
              <p:nvPr/>
            </p:nvSpPr>
            <p:spPr bwMode="auto">
              <a:xfrm>
                <a:off x="2760" y="3148"/>
                <a:ext cx="44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102" name="Rectangle 118"/>
              <p:cNvSpPr>
                <a:spLocks noChangeArrowheads="1"/>
              </p:cNvSpPr>
              <p:nvPr/>
            </p:nvSpPr>
            <p:spPr bwMode="auto">
              <a:xfrm>
                <a:off x="2275" y="3148"/>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103" name="Rectangle 119"/>
              <p:cNvSpPr>
                <a:spLocks noChangeArrowheads="1"/>
              </p:cNvSpPr>
              <p:nvPr/>
            </p:nvSpPr>
            <p:spPr bwMode="auto">
              <a:xfrm>
                <a:off x="1790" y="3148"/>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104" name="Rectangle 120"/>
              <p:cNvSpPr>
                <a:spLocks noChangeArrowheads="1"/>
              </p:cNvSpPr>
              <p:nvPr/>
            </p:nvSpPr>
            <p:spPr bwMode="auto">
              <a:xfrm>
                <a:off x="1383" y="3148"/>
                <a:ext cx="4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105" name="Rectangle 121"/>
              <p:cNvSpPr>
                <a:spLocks noChangeArrowheads="1"/>
              </p:cNvSpPr>
              <p:nvPr/>
            </p:nvSpPr>
            <p:spPr bwMode="auto">
              <a:xfrm>
                <a:off x="930" y="3148"/>
                <a:ext cx="45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106" name="Rectangle 122"/>
              <p:cNvSpPr>
                <a:spLocks noChangeArrowheads="1"/>
              </p:cNvSpPr>
              <p:nvPr/>
            </p:nvSpPr>
            <p:spPr bwMode="auto">
              <a:xfrm>
                <a:off x="4702" y="2899"/>
                <a:ext cx="49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107" name="Rectangle 123"/>
              <p:cNvSpPr>
                <a:spLocks noChangeArrowheads="1"/>
              </p:cNvSpPr>
              <p:nvPr/>
            </p:nvSpPr>
            <p:spPr bwMode="auto">
              <a:xfrm>
                <a:off x="4213" y="2899"/>
                <a:ext cx="48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108" name="Rectangle 124"/>
              <p:cNvSpPr>
                <a:spLocks noChangeArrowheads="1"/>
              </p:cNvSpPr>
              <p:nvPr/>
            </p:nvSpPr>
            <p:spPr bwMode="auto">
              <a:xfrm>
                <a:off x="3694" y="2899"/>
                <a:ext cx="51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109" name="Rectangle 125"/>
              <p:cNvSpPr>
                <a:spLocks noChangeArrowheads="1"/>
              </p:cNvSpPr>
              <p:nvPr/>
            </p:nvSpPr>
            <p:spPr bwMode="auto">
              <a:xfrm>
                <a:off x="3205" y="2899"/>
                <a:ext cx="48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110" name="Rectangle 126"/>
              <p:cNvSpPr>
                <a:spLocks noChangeArrowheads="1"/>
              </p:cNvSpPr>
              <p:nvPr/>
            </p:nvSpPr>
            <p:spPr bwMode="auto">
              <a:xfrm>
                <a:off x="2760" y="2899"/>
                <a:ext cx="44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111" name="Rectangle 127"/>
              <p:cNvSpPr>
                <a:spLocks noChangeArrowheads="1"/>
              </p:cNvSpPr>
              <p:nvPr/>
            </p:nvSpPr>
            <p:spPr bwMode="auto">
              <a:xfrm>
                <a:off x="2275" y="2899"/>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112" name="Rectangle 128"/>
              <p:cNvSpPr>
                <a:spLocks noChangeArrowheads="1"/>
              </p:cNvSpPr>
              <p:nvPr/>
            </p:nvSpPr>
            <p:spPr bwMode="auto">
              <a:xfrm>
                <a:off x="1790" y="2899"/>
                <a:ext cx="48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113" name="Rectangle 129"/>
              <p:cNvSpPr>
                <a:spLocks noChangeArrowheads="1"/>
              </p:cNvSpPr>
              <p:nvPr/>
            </p:nvSpPr>
            <p:spPr bwMode="auto">
              <a:xfrm>
                <a:off x="1383" y="2899"/>
                <a:ext cx="4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1</a:t>
                </a:r>
                <a:endParaRPr lang="en-US" altLang="zh-CN" sz="2000">
                  <a:latin typeface="Arial" panose="020B0604020202020204" pitchFamily="34" charset="0"/>
                </a:endParaRPr>
              </a:p>
            </p:txBody>
          </p:sp>
          <p:sp>
            <p:nvSpPr>
              <p:cNvPr id="114" name="Rectangle 130"/>
              <p:cNvSpPr>
                <a:spLocks noChangeArrowheads="1"/>
              </p:cNvSpPr>
              <p:nvPr/>
            </p:nvSpPr>
            <p:spPr bwMode="auto">
              <a:xfrm>
                <a:off x="930" y="2899"/>
                <a:ext cx="45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a:latin typeface="Times New Roman" panose="02020603050405020304" pitchFamily="18" charset="0"/>
                    <a:cs typeface="Times New Roman" panose="02020603050405020304" pitchFamily="18" charset="0"/>
                  </a:rPr>
                  <a:t>0</a:t>
                </a:r>
                <a:endParaRPr lang="en-US" altLang="zh-CN" sz="2000">
                  <a:latin typeface="Arial" panose="020B0604020202020204" pitchFamily="34" charset="0"/>
                </a:endParaRPr>
              </a:p>
            </p:txBody>
          </p:sp>
          <p:sp>
            <p:nvSpPr>
              <p:cNvPr id="115" name="Line 131"/>
              <p:cNvSpPr>
                <a:spLocks noChangeShapeType="1"/>
              </p:cNvSpPr>
              <p:nvPr/>
            </p:nvSpPr>
            <p:spPr bwMode="auto">
              <a:xfrm>
                <a:off x="930" y="4144"/>
                <a:ext cx="4263"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 name="Line 132"/>
              <p:cNvSpPr>
                <a:spLocks noChangeShapeType="1"/>
              </p:cNvSpPr>
              <p:nvPr/>
            </p:nvSpPr>
            <p:spPr bwMode="auto">
              <a:xfrm>
                <a:off x="930" y="2899"/>
                <a:ext cx="426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 name="Line 133"/>
              <p:cNvSpPr>
                <a:spLocks noChangeShapeType="1"/>
              </p:cNvSpPr>
              <p:nvPr/>
            </p:nvSpPr>
            <p:spPr bwMode="auto">
              <a:xfrm>
                <a:off x="930" y="3148"/>
                <a:ext cx="426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8" name="Line 134"/>
              <p:cNvSpPr>
                <a:spLocks noChangeShapeType="1"/>
              </p:cNvSpPr>
              <p:nvPr/>
            </p:nvSpPr>
            <p:spPr bwMode="auto">
              <a:xfrm>
                <a:off x="930" y="3397"/>
                <a:ext cx="426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9" name="Line 135"/>
              <p:cNvSpPr>
                <a:spLocks noChangeShapeType="1"/>
              </p:cNvSpPr>
              <p:nvPr/>
            </p:nvSpPr>
            <p:spPr bwMode="auto">
              <a:xfrm>
                <a:off x="930" y="3646"/>
                <a:ext cx="426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0" name="Line 136"/>
              <p:cNvSpPr>
                <a:spLocks noChangeShapeType="1"/>
              </p:cNvSpPr>
              <p:nvPr/>
            </p:nvSpPr>
            <p:spPr bwMode="auto">
              <a:xfrm>
                <a:off x="930" y="3895"/>
                <a:ext cx="4263"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30" name="Rectangle 140"/>
          <p:cNvSpPr>
            <a:spLocks noChangeArrowheads="1"/>
          </p:cNvSpPr>
          <p:nvPr/>
        </p:nvSpPr>
        <p:spPr bwMode="auto">
          <a:xfrm>
            <a:off x="4029987" y="2207376"/>
            <a:ext cx="40857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zh-CN" altLang="en-US" sz="2400" dirty="0">
                <a:solidFill>
                  <a:srgbClr val="000066"/>
                </a:solidFill>
                <a:latin typeface="Times New Roman" panose="02020603050405020304" pitchFamily="18" charset="0"/>
                <a:ea typeface="楷体_GB2312" pitchFamily="49" charset="-122"/>
                <a:cs typeface="Times New Roman" panose="02020603050405020304" pitchFamily="18" charset="0"/>
              </a:rPr>
              <a:t>（</a:t>
            </a:r>
            <a:r>
              <a:rPr lang="en-US" altLang="zh-CN" sz="2400" i="1" dirty="0" err="1" smtClean="0">
                <a:solidFill>
                  <a:srgbClr val="0000FF"/>
                </a:solidFill>
                <a:latin typeface="Times New Roman" panose="02020603050405020304" pitchFamily="18" charset="0"/>
                <a:ea typeface="楷体_GB2312" pitchFamily="49" charset="-122"/>
                <a:cs typeface="Times New Roman" panose="02020603050405020304" pitchFamily="18" charset="0"/>
              </a:rPr>
              <a:t>cp</a:t>
            </a:r>
            <a:r>
              <a:rPr lang="en-US" altLang="zh-CN" sz="2400" dirty="0" smtClean="0">
                <a:solidFill>
                  <a:srgbClr val="0000FF"/>
                </a:solidFill>
                <a:latin typeface="Times New Roman" panose="02020603050405020304" pitchFamily="18" charset="0"/>
                <a:ea typeface="楷体_GB2312" pitchFamily="49" charset="-122"/>
                <a:cs typeface="Times New Roman" panose="02020603050405020304" pitchFamily="18" charset="0"/>
              </a:rPr>
              <a:t>=1</a:t>
            </a:r>
            <a:r>
              <a:rPr lang="zh-CN" altLang="en-US" sz="2400" dirty="0" smtClean="0">
                <a:solidFill>
                  <a:srgbClr val="0000FF"/>
                </a:solidFill>
                <a:latin typeface="Times New Roman" panose="02020603050405020304" pitchFamily="18" charset="0"/>
                <a:ea typeface="楷体_GB2312" pitchFamily="49" charset="-122"/>
                <a:cs typeface="Times New Roman" panose="02020603050405020304" pitchFamily="18" charset="0"/>
              </a:rPr>
              <a:t>或</a:t>
            </a:r>
            <a:r>
              <a:rPr lang="en-US" altLang="zh-CN" sz="2400" dirty="0" smtClean="0">
                <a:solidFill>
                  <a:srgbClr val="0000FF"/>
                </a:solidFill>
                <a:latin typeface="Times New Roman" panose="02020603050405020304" pitchFamily="18" charset="0"/>
                <a:ea typeface="楷体_GB2312" pitchFamily="49" charset="-122"/>
                <a:cs typeface="Times New Roman" panose="02020603050405020304" pitchFamily="18" charset="0"/>
              </a:rPr>
              <a:t>0</a:t>
            </a:r>
            <a:r>
              <a:rPr lang="zh-CN" altLang="en-US" sz="2400" dirty="0" smtClean="0">
                <a:solidFill>
                  <a:srgbClr val="000066"/>
                </a:solidFill>
                <a:latin typeface="Times New Roman" panose="02020603050405020304" pitchFamily="18" charset="0"/>
                <a:ea typeface="楷体_GB2312" pitchFamily="49" charset="-122"/>
                <a:cs typeface="Times New Roman" panose="02020603050405020304" pitchFamily="18" charset="0"/>
              </a:rPr>
              <a:t>表示下降沿的有无）</a:t>
            </a:r>
            <a:endParaRPr lang="zh-CN" altLang="en-US" sz="2400" dirty="0">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graphicFrame>
        <p:nvGraphicFramePr>
          <p:cNvPr id="131" name="Object 14"/>
          <p:cNvGraphicFramePr>
            <a:graphicFrameLocks noChangeAspect="1"/>
          </p:cNvGraphicFramePr>
          <p:nvPr/>
        </p:nvGraphicFramePr>
        <p:xfrm>
          <a:off x="2659012" y="1005039"/>
          <a:ext cx="2012950" cy="538162"/>
        </p:xfrm>
        <a:graphic>
          <a:graphicData uri="http://schemas.openxmlformats.org/presentationml/2006/ole">
            <mc:AlternateContent xmlns:mc="http://schemas.openxmlformats.org/markup-compatibility/2006">
              <mc:Choice xmlns:v="urn:schemas-microsoft-com:vml" Requires="v">
                <p:oleObj spid="_x0000_s728234" name="Equation" r:id="rId15" imgW="965160" imgH="253800" progId="Equation.DSMT4">
                  <p:embed/>
                </p:oleObj>
              </mc:Choice>
              <mc:Fallback>
                <p:oleObj name="Equation" r:id="rId15" imgW="965160" imgH="253800" progId="Equation.DSMT4">
                  <p:embed/>
                  <p:pic>
                    <p:nvPicPr>
                      <p:cNvPr id="0" name=""/>
                      <p:cNvPicPr>
                        <a:picLocks noChangeAspect="1" noChangeArrowheads="1"/>
                      </p:cNvPicPr>
                      <p:nvPr/>
                    </p:nvPicPr>
                    <p:blipFill>
                      <a:blip r:embed="rId16"/>
                      <a:srcRect/>
                      <a:stretch>
                        <a:fillRect/>
                      </a:stretch>
                    </p:blipFill>
                    <p:spPr bwMode="auto">
                      <a:xfrm>
                        <a:off x="2659012" y="1005039"/>
                        <a:ext cx="2012950" cy="538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2" name="Object 14"/>
          <p:cNvGraphicFramePr>
            <a:graphicFrameLocks noChangeAspect="1"/>
          </p:cNvGraphicFramePr>
          <p:nvPr/>
        </p:nvGraphicFramePr>
        <p:xfrm>
          <a:off x="4787900" y="1006475"/>
          <a:ext cx="1165225" cy="538163"/>
        </p:xfrm>
        <a:graphic>
          <a:graphicData uri="http://schemas.openxmlformats.org/presentationml/2006/ole">
            <mc:AlternateContent xmlns:mc="http://schemas.openxmlformats.org/markup-compatibility/2006">
              <mc:Choice xmlns:v="urn:schemas-microsoft-com:vml" Requires="v">
                <p:oleObj spid="_x0000_s728235" name="Equation" r:id="rId17" imgW="558720" imgH="253800" progId="Equation.DSMT4">
                  <p:embed/>
                </p:oleObj>
              </mc:Choice>
              <mc:Fallback>
                <p:oleObj name="Equation" r:id="rId17" imgW="558720" imgH="253800" progId="Equation.DSMT4">
                  <p:embed/>
                  <p:pic>
                    <p:nvPicPr>
                      <p:cNvPr id="0" name=""/>
                      <p:cNvPicPr>
                        <a:picLocks noChangeAspect="1" noChangeArrowheads="1"/>
                      </p:cNvPicPr>
                      <p:nvPr/>
                    </p:nvPicPr>
                    <p:blipFill>
                      <a:blip r:embed="rId18"/>
                      <a:srcRect/>
                      <a:stretch>
                        <a:fillRect/>
                      </a:stretch>
                    </p:blipFill>
                    <p:spPr bwMode="auto">
                      <a:xfrm>
                        <a:off x="4787900" y="1006475"/>
                        <a:ext cx="1165225" cy="538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 name="Object 14"/>
          <p:cNvGraphicFramePr>
            <a:graphicFrameLocks noChangeAspect="1"/>
          </p:cNvGraphicFramePr>
          <p:nvPr/>
        </p:nvGraphicFramePr>
        <p:xfrm>
          <a:off x="6079328" y="1007570"/>
          <a:ext cx="2992438" cy="538163"/>
        </p:xfrm>
        <a:graphic>
          <a:graphicData uri="http://schemas.openxmlformats.org/presentationml/2006/ole">
            <mc:AlternateContent xmlns:mc="http://schemas.openxmlformats.org/markup-compatibility/2006">
              <mc:Choice xmlns:v="urn:schemas-microsoft-com:vml" Requires="v">
                <p:oleObj spid="_x0000_s728236" name="Equation" r:id="rId19" imgW="1434960" imgH="253800" progId="Equation.DSMT4">
                  <p:embed/>
                </p:oleObj>
              </mc:Choice>
              <mc:Fallback>
                <p:oleObj name="Equation" r:id="rId19" imgW="1434960" imgH="253800" progId="Equation.DSMT4">
                  <p:embed/>
                  <p:pic>
                    <p:nvPicPr>
                      <p:cNvPr id="0" name=""/>
                      <p:cNvPicPr>
                        <a:picLocks noChangeAspect="1" noChangeArrowheads="1"/>
                      </p:cNvPicPr>
                      <p:nvPr/>
                    </p:nvPicPr>
                    <p:blipFill>
                      <a:blip r:embed="rId20"/>
                      <a:srcRect/>
                      <a:stretch>
                        <a:fillRect/>
                      </a:stretch>
                    </p:blipFill>
                    <p:spPr bwMode="auto">
                      <a:xfrm>
                        <a:off x="6079328" y="1007570"/>
                        <a:ext cx="2992438" cy="538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35" name="直接连接符 134"/>
          <p:cNvCxnSpPr/>
          <p:nvPr/>
        </p:nvCxnSpPr>
        <p:spPr bwMode="auto">
          <a:xfrm>
            <a:off x="1371600" y="5399189"/>
            <a:ext cx="406401" cy="0"/>
          </a:xfrm>
          <a:prstGeom prst="line">
            <a:avLst/>
          </a:prstGeom>
          <a:solidFill>
            <a:schemeClr val="accent1"/>
          </a:solidFill>
          <a:ln w="2857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6" name="直接连接符 135"/>
          <p:cNvCxnSpPr/>
          <p:nvPr/>
        </p:nvCxnSpPr>
        <p:spPr bwMode="auto">
          <a:xfrm>
            <a:off x="2828363" y="1575788"/>
            <a:ext cx="1743637" cy="0"/>
          </a:xfrm>
          <a:prstGeom prst="line">
            <a:avLst/>
          </a:prstGeom>
          <a:solidFill>
            <a:schemeClr val="accent1"/>
          </a:solidFill>
          <a:ln w="2857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8" name="直接连接符 137"/>
          <p:cNvCxnSpPr/>
          <p:nvPr/>
        </p:nvCxnSpPr>
        <p:spPr bwMode="auto">
          <a:xfrm>
            <a:off x="4944146" y="5399189"/>
            <a:ext cx="484197" cy="0"/>
          </a:xfrm>
          <a:prstGeom prst="line">
            <a:avLst/>
          </a:prstGeom>
          <a:solidFill>
            <a:schemeClr val="accent1"/>
          </a:solidFill>
          <a:ln w="2857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1" name="直接连接符 140"/>
          <p:cNvCxnSpPr/>
          <p:nvPr/>
        </p:nvCxnSpPr>
        <p:spPr bwMode="auto">
          <a:xfrm>
            <a:off x="7378238" y="5399189"/>
            <a:ext cx="484197" cy="0"/>
          </a:xfrm>
          <a:prstGeom prst="line">
            <a:avLst/>
          </a:prstGeom>
          <a:solidFill>
            <a:schemeClr val="accent1"/>
          </a:solidFill>
          <a:ln w="2857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44" name="Object 14"/>
          <p:cNvGraphicFramePr>
            <a:graphicFrameLocks noChangeAspect="1"/>
          </p:cNvGraphicFramePr>
          <p:nvPr>
            <p:extLst>
              <p:ext uri="{D42A27DB-BD31-4B8C-83A1-F6EECF244321}">
                <p14:modId xmlns:p14="http://schemas.microsoft.com/office/powerpoint/2010/main" val="2177027276"/>
              </p:ext>
            </p:extLst>
          </p:nvPr>
        </p:nvGraphicFramePr>
        <p:xfrm>
          <a:off x="165100" y="1631950"/>
          <a:ext cx="2170113" cy="484188"/>
        </p:xfrm>
        <a:graphic>
          <a:graphicData uri="http://schemas.openxmlformats.org/presentationml/2006/ole">
            <mc:AlternateContent xmlns:mc="http://schemas.openxmlformats.org/markup-compatibility/2006">
              <mc:Choice xmlns:v="urn:schemas-microsoft-com:vml" Requires="v">
                <p:oleObj spid="_x0000_s728237" name="Equation" r:id="rId21" imgW="1041120" imgH="228600" progId="Equation.DSMT4">
                  <p:embed/>
                </p:oleObj>
              </mc:Choice>
              <mc:Fallback>
                <p:oleObj name="Equation" r:id="rId21" imgW="1041120" imgH="228600" progId="Equation.DSMT4">
                  <p:embed/>
                  <p:pic>
                    <p:nvPicPr>
                      <p:cNvPr id="0" name=""/>
                      <p:cNvPicPr>
                        <a:picLocks noChangeAspect="1" noChangeArrowheads="1"/>
                      </p:cNvPicPr>
                      <p:nvPr/>
                    </p:nvPicPr>
                    <p:blipFill>
                      <a:blip r:embed="rId22"/>
                      <a:srcRect/>
                      <a:stretch>
                        <a:fillRect/>
                      </a:stretch>
                    </p:blipFill>
                    <p:spPr bwMode="auto">
                      <a:xfrm>
                        <a:off x="165100" y="1631950"/>
                        <a:ext cx="2170113" cy="484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45" name="直接连接符 144"/>
          <p:cNvCxnSpPr/>
          <p:nvPr/>
        </p:nvCxnSpPr>
        <p:spPr bwMode="auto">
          <a:xfrm>
            <a:off x="7031945" y="1575788"/>
            <a:ext cx="1923369" cy="0"/>
          </a:xfrm>
          <a:prstGeom prst="line">
            <a:avLst/>
          </a:prstGeom>
          <a:solidFill>
            <a:schemeClr val="accent1"/>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6" name="直接连接符 145"/>
          <p:cNvCxnSpPr/>
          <p:nvPr/>
        </p:nvCxnSpPr>
        <p:spPr bwMode="auto">
          <a:xfrm>
            <a:off x="5826350" y="5399189"/>
            <a:ext cx="484197" cy="0"/>
          </a:xfrm>
          <a:prstGeom prst="line">
            <a:avLst/>
          </a:prstGeom>
          <a:solidFill>
            <a:schemeClr val="accent1"/>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147" name="Object 13"/>
          <p:cNvGraphicFramePr>
            <a:graphicFrameLocks noChangeAspect="1"/>
          </p:cNvGraphicFramePr>
          <p:nvPr/>
        </p:nvGraphicFramePr>
        <p:xfrm>
          <a:off x="1326410" y="2137795"/>
          <a:ext cx="2763837" cy="577850"/>
        </p:xfrm>
        <a:graphic>
          <a:graphicData uri="http://schemas.openxmlformats.org/presentationml/2006/ole">
            <mc:AlternateContent xmlns:mc="http://schemas.openxmlformats.org/markup-compatibility/2006">
              <mc:Choice xmlns:v="urn:schemas-microsoft-com:vml" Requires="v">
                <p:oleObj spid="_x0000_s728238" name="Equation" r:id="rId23" imgW="1346040" imgH="266400" progId="Equation.DSMT4">
                  <p:embed/>
                </p:oleObj>
              </mc:Choice>
              <mc:Fallback>
                <p:oleObj name="Equation" r:id="rId23" imgW="1346040" imgH="266400" progId="Equation.DSMT4">
                  <p:embed/>
                  <p:pic>
                    <p:nvPicPr>
                      <p:cNvPr id="0" name=""/>
                      <p:cNvPicPr>
                        <a:picLocks noChangeAspect="1" noChangeArrowheads="1"/>
                      </p:cNvPicPr>
                      <p:nvPr/>
                    </p:nvPicPr>
                    <p:blipFill>
                      <a:blip r:embed="rId24"/>
                      <a:srcRect/>
                      <a:stretch>
                        <a:fillRect/>
                      </a:stretch>
                    </p:blipFill>
                    <p:spPr bwMode="auto">
                      <a:xfrm>
                        <a:off x="1326410" y="2137795"/>
                        <a:ext cx="2763837" cy="577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51" name="直接连接符 150"/>
          <p:cNvCxnSpPr/>
          <p:nvPr/>
        </p:nvCxnSpPr>
        <p:spPr bwMode="auto">
          <a:xfrm>
            <a:off x="3505203" y="5399189"/>
            <a:ext cx="484197" cy="0"/>
          </a:xfrm>
          <a:prstGeom prst="line">
            <a:avLst/>
          </a:prstGeom>
          <a:solidFill>
            <a:schemeClr val="accent1"/>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3" name="直接连接符 152"/>
          <p:cNvCxnSpPr/>
          <p:nvPr/>
        </p:nvCxnSpPr>
        <p:spPr bwMode="auto">
          <a:xfrm>
            <a:off x="5455108" y="1575788"/>
            <a:ext cx="484197" cy="0"/>
          </a:xfrm>
          <a:prstGeom prst="line">
            <a:avLst/>
          </a:prstGeom>
          <a:solidFill>
            <a:schemeClr val="accent1"/>
          </a:solidFill>
          <a:ln w="28575" cap="flat" cmpd="sng" algn="ctr">
            <a:solidFill>
              <a:srgbClr val="FF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4" name="直接连接符 153"/>
          <p:cNvCxnSpPr/>
          <p:nvPr/>
        </p:nvCxnSpPr>
        <p:spPr bwMode="auto">
          <a:xfrm>
            <a:off x="4274675" y="5399189"/>
            <a:ext cx="484197" cy="0"/>
          </a:xfrm>
          <a:prstGeom prst="line">
            <a:avLst/>
          </a:prstGeom>
          <a:solidFill>
            <a:schemeClr val="accent1"/>
          </a:solidFill>
          <a:ln w="28575" cap="flat" cmpd="sng" algn="ctr">
            <a:solidFill>
              <a:srgbClr val="FF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5" name="直接连接符 154"/>
          <p:cNvCxnSpPr/>
          <p:nvPr/>
        </p:nvCxnSpPr>
        <p:spPr bwMode="auto">
          <a:xfrm>
            <a:off x="6604219" y="5399189"/>
            <a:ext cx="484197" cy="0"/>
          </a:xfrm>
          <a:prstGeom prst="line">
            <a:avLst/>
          </a:prstGeom>
          <a:solidFill>
            <a:schemeClr val="accent1"/>
          </a:solidFill>
          <a:ln w="28575" cap="flat" cmpd="sng" algn="ctr">
            <a:solidFill>
              <a:srgbClr val="FF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11966261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wipe(left)">
                                      <p:cBhvr>
                                        <p:cTn id="7" dur="500"/>
                                        <p:tgtEl>
                                          <p:spTgt spid="1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5"/>
                                        </p:tgtEl>
                                        <p:attrNameLst>
                                          <p:attrName>style.visibility</p:attrName>
                                        </p:attrNameLst>
                                      </p:cBhvr>
                                      <p:to>
                                        <p:strVal val="visible"/>
                                      </p:to>
                                    </p:set>
                                    <p:animEffect transition="in" filter="wipe(left)">
                                      <p:cBhvr>
                                        <p:cTn id="12" dur="500"/>
                                        <p:tgtEl>
                                          <p:spTgt spid="135"/>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36"/>
                                        </p:tgtEl>
                                        <p:attrNameLst>
                                          <p:attrName>style.visibility</p:attrName>
                                        </p:attrNameLst>
                                      </p:cBhvr>
                                      <p:to>
                                        <p:strVal val="visible"/>
                                      </p:to>
                                    </p:set>
                                    <p:animEffect transition="in" filter="wipe(left)">
                                      <p:cBhvr>
                                        <p:cTn id="16" dur="500"/>
                                        <p:tgtEl>
                                          <p:spTgt spid="13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38"/>
                                        </p:tgtEl>
                                        <p:attrNameLst>
                                          <p:attrName>style.visibility</p:attrName>
                                        </p:attrNameLst>
                                      </p:cBhvr>
                                      <p:to>
                                        <p:strVal val="visible"/>
                                      </p:to>
                                    </p:set>
                                    <p:animEffect transition="in" filter="wipe(left)">
                                      <p:cBhvr>
                                        <p:cTn id="21" dur="500"/>
                                        <p:tgtEl>
                                          <p:spTgt spid="13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41"/>
                                        </p:tgtEl>
                                        <p:attrNameLst>
                                          <p:attrName>style.visibility</p:attrName>
                                        </p:attrNameLst>
                                      </p:cBhvr>
                                      <p:to>
                                        <p:strVal val="visible"/>
                                      </p:to>
                                    </p:set>
                                    <p:animEffect transition="in" filter="wipe(left)">
                                      <p:cBhvr>
                                        <p:cTn id="26" dur="500"/>
                                        <p:tgtEl>
                                          <p:spTgt spid="14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45"/>
                                        </p:tgtEl>
                                        <p:attrNameLst>
                                          <p:attrName>style.visibility</p:attrName>
                                        </p:attrNameLst>
                                      </p:cBhvr>
                                      <p:to>
                                        <p:strVal val="visible"/>
                                      </p:to>
                                    </p:set>
                                    <p:animEffect transition="in" filter="wipe(left)">
                                      <p:cBhvr>
                                        <p:cTn id="31" dur="500"/>
                                        <p:tgtEl>
                                          <p:spTgt spid="14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51"/>
                                        </p:tgtEl>
                                        <p:attrNameLst>
                                          <p:attrName>style.visibility</p:attrName>
                                        </p:attrNameLst>
                                      </p:cBhvr>
                                      <p:to>
                                        <p:strVal val="visible"/>
                                      </p:to>
                                    </p:set>
                                    <p:animEffect transition="in" filter="wipe(left)">
                                      <p:cBhvr>
                                        <p:cTn id="36" dur="500"/>
                                        <p:tgtEl>
                                          <p:spTgt spid="15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46"/>
                                        </p:tgtEl>
                                        <p:attrNameLst>
                                          <p:attrName>style.visibility</p:attrName>
                                        </p:attrNameLst>
                                      </p:cBhvr>
                                      <p:to>
                                        <p:strVal val="visible"/>
                                      </p:to>
                                    </p:set>
                                    <p:animEffect transition="in" filter="wipe(left)">
                                      <p:cBhvr>
                                        <p:cTn id="41" dur="500"/>
                                        <p:tgtEl>
                                          <p:spTgt spid="14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53"/>
                                        </p:tgtEl>
                                        <p:attrNameLst>
                                          <p:attrName>style.visibility</p:attrName>
                                        </p:attrNameLst>
                                      </p:cBhvr>
                                      <p:to>
                                        <p:strVal val="visible"/>
                                      </p:to>
                                    </p:set>
                                    <p:animEffect transition="in" filter="wipe(left)">
                                      <p:cBhvr>
                                        <p:cTn id="46" dur="500"/>
                                        <p:tgtEl>
                                          <p:spTgt spid="15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154"/>
                                        </p:tgtEl>
                                        <p:attrNameLst>
                                          <p:attrName>style.visibility</p:attrName>
                                        </p:attrNameLst>
                                      </p:cBhvr>
                                      <p:to>
                                        <p:strVal val="visible"/>
                                      </p:to>
                                    </p:set>
                                    <p:animEffect transition="in" filter="wipe(left)">
                                      <p:cBhvr>
                                        <p:cTn id="51" dur="500"/>
                                        <p:tgtEl>
                                          <p:spTgt spid="154"/>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155"/>
                                        </p:tgtEl>
                                        <p:attrNameLst>
                                          <p:attrName>style.visibility</p:attrName>
                                        </p:attrNameLst>
                                      </p:cBhvr>
                                      <p:to>
                                        <p:strVal val="visible"/>
                                      </p:to>
                                    </p:set>
                                    <p:animEffect transition="in" filter="wipe(left)">
                                      <p:cBhvr>
                                        <p:cTn id="56"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97" name="Rectangle 13"/>
          <p:cNvSpPr>
            <a:spLocks noChangeArrowheads="1"/>
          </p:cNvSpPr>
          <p:nvPr/>
        </p:nvSpPr>
        <p:spPr bwMode="auto">
          <a:xfrm>
            <a:off x="2109787" y="5041951"/>
            <a:ext cx="4924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zh-CN" altLang="en-US" sz="2400" dirty="0">
                <a:solidFill>
                  <a:srgbClr val="000066"/>
                </a:solidFill>
                <a:latin typeface="Times New Roman" panose="02020603050405020304" pitchFamily="18" charset="0"/>
                <a:ea typeface="楷体_GB2312" pitchFamily="49" charset="-122"/>
              </a:rPr>
              <a:t>电路是一个异步五进制加计数</a:t>
            </a:r>
            <a:r>
              <a:rPr lang="zh-CN" altLang="en-US" sz="2400" dirty="0" smtClean="0">
                <a:solidFill>
                  <a:srgbClr val="000066"/>
                </a:solidFill>
                <a:latin typeface="Times New Roman" panose="02020603050405020304" pitchFamily="18" charset="0"/>
                <a:ea typeface="楷体_GB2312" pitchFamily="49" charset="-122"/>
              </a:rPr>
              <a:t>电路</a:t>
            </a:r>
            <a:endParaRPr lang="zh-CN" altLang="en-US" sz="2400" dirty="0">
              <a:solidFill>
                <a:srgbClr val="000066"/>
              </a:solidFill>
              <a:latin typeface="Times New Roman" panose="02020603050405020304" pitchFamily="18" charset="0"/>
              <a:ea typeface="楷体_GB2312" pitchFamily="49" charset="-122"/>
            </a:endParaRPr>
          </a:p>
        </p:txBody>
      </p:sp>
      <p:grpSp>
        <p:nvGrpSpPr>
          <p:cNvPr id="374800" name="Group 16"/>
          <p:cNvGrpSpPr>
            <a:grpSpLocks/>
          </p:cNvGrpSpPr>
          <p:nvPr/>
        </p:nvGrpSpPr>
        <p:grpSpPr bwMode="auto">
          <a:xfrm>
            <a:off x="2266950" y="1196975"/>
            <a:ext cx="4968875" cy="3078163"/>
            <a:chOff x="2381" y="1049"/>
            <a:chExt cx="3033" cy="1842"/>
          </a:xfrm>
        </p:grpSpPr>
        <p:graphicFrame>
          <p:nvGraphicFramePr>
            <p:cNvPr id="374801" name="Object 17"/>
            <p:cNvGraphicFramePr>
              <a:graphicFrameLocks noChangeAspect="1"/>
            </p:cNvGraphicFramePr>
            <p:nvPr/>
          </p:nvGraphicFramePr>
          <p:xfrm>
            <a:off x="2381" y="1049"/>
            <a:ext cx="2307" cy="1799"/>
          </p:xfrm>
          <a:graphic>
            <a:graphicData uri="http://schemas.openxmlformats.org/presentationml/2006/ole">
              <mc:AlternateContent xmlns:mc="http://schemas.openxmlformats.org/markup-compatibility/2006">
                <mc:Choice xmlns:v="urn:schemas-microsoft-com:vml" Requires="v">
                  <p:oleObj spid="_x0000_s720966" name="图片" r:id="rId3" imgW="2400480" imgH="1866960" progId="Word.Picture.8">
                    <p:embed/>
                  </p:oleObj>
                </mc:Choice>
                <mc:Fallback>
                  <p:oleObj name="图片" r:id="rId3" imgW="2400480" imgH="186696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1" y="1049"/>
                          <a:ext cx="2307" cy="17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4802" name="Object 18"/>
            <p:cNvGraphicFramePr>
              <a:graphicFrameLocks noChangeAspect="1"/>
            </p:cNvGraphicFramePr>
            <p:nvPr/>
          </p:nvGraphicFramePr>
          <p:xfrm>
            <a:off x="4360" y="1276"/>
            <a:ext cx="833" cy="413"/>
          </p:xfrm>
          <a:graphic>
            <a:graphicData uri="http://schemas.openxmlformats.org/presentationml/2006/ole">
              <mc:AlternateContent xmlns:mc="http://schemas.openxmlformats.org/markup-compatibility/2006">
                <mc:Choice xmlns:v="urn:schemas-microsoft-com:vml" Requires="v">
                  <p:oleObj spid="_x0000_s720967" name="图片" r:id="rId5" imgW="866880" imgH="428760" progId="Word.Picture.8">
                    <p:embed/>
                  </p:oleObj>
                </mc:Choice>
                <mc:Fallback>
                  <p:oleObj name="图片" r:id="rId5" imgW="866880" imgH="428760" progId="Word.Picture.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60" y="1276"/>
                          <a:ext cx="833" cy="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4803" name="Object 19"/>
            <p:cNvGraphicFramePr>
              <a:graphicFrameLocks noChangeAspect="1"/>
            </p:cNvGraphicFramePr>
            <p:nvPr/>
          </p:nvGraphicFramePr>
          <p:xfrm>
            <a:off x="3968" y="2478"/>
            <a:ext cx="833" cy="413"/>
          </p:xfrm>
          <a:graphic>
            <a:graphicData uri="http://schemas.openxmlformats.org/presentationml/2006/ole">
              <mc:AlternateContent xmlns:mc="http://schemas.openxmlformats.org/markup-compatibility/2006">
                <mc:Choice xmlns:v="urn:schemas-microsoft-com:vml" Requires="v">
                  <p:oleObj spid="_x0000_s720968" name="图片" r:id="rId7" imgW="866880" imgH="428760" progId="Word.Picture.8">
                    <p:embed/>
                  </p:oleObj>
                </mc:Choice>
                <mc:Fallback>
                  <p:oleObj name="图片" r:id="rId7" imgW="866880" imgH="428760" progId="Word.Picture.8">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68" y="2478"/>
                          <a:ext cx="833" cy="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4804" name="Object 20"/>
            <p:cNvGraphicFramePr>
              <a:graphicFrameLocks noChangeAspect="1"/>
            </p:cNvGraphicFramePr>
            <p:nvPr/>
          </p:nvGraphicFramePr>
          <p:xfrm>
            <a:off x="4581" y="1979"/>
            <a:ext cx="833" cy="413"/>
          </p:xfrm>
          <a:graphic>
            <a:graphicData uri="http://schemas.openxmlformats.org/presentationml/2006/ole">
              <mc:AlternateContent xmlns:mc="http://schemas.openxmlformats.org/markup-compatibility/2006">
                <mc:Choice xmlns:v="urn:schemas-microsoft-com:vml" Requires="v">
                  <p:oleObj spid="_x0000_s720969" name="图片" r:id="rId9" imgW="866880" imgH="428760" progId="Word.Picture.8">
                    <p:embed/>
                  </p:oleObj>
                </mc:Choice>
                <mc:Fallback>
                  <p:oleObj name="图片" r:id="rId9" imgW="866880" imgH="428760" progId="Word.Picture.8">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81" y="1979"/>
                          <a:ext cx="833" cy="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10" name="Rectangle 38"/>
          <p:cNvSpPr>
            <a:spLocks noChangeArrowheads="1"/>
          </p:cNvSpPr>
          <p:nvPr/>
        </p:nvSpPr>
        <p:spPr bwMode="auto">
          <a:xfrm>
            <a:off x="0" y="428778"/>
            <a:ext cx="5646057" cy="56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3800" b="1">
                <a:solidFill>
                  <a:schemeClr val="tx2"/>
                </a:solidFill>
                <a:latin typeface="Arial Narrow" panose="020B0606020202030204" pitchFamily="34" charset="0"/>
                <a:ea typeface="楷体_GB2312" pitchFamily="49" charset="-122"/>
              </a:defRPr>
            </a:lvl1pPr>
            <a:lvl2pPr algn="l">
              <a:defRPr sz="3800" b="1">
                <a:solidFill>
                  <a:schemeClr val="tx2"/>
                </a:solidFill>
                <a:latin typeface="Arial Narrow" panose="020B0606020202030204" pitchFamily="34" charset="0"/>
                <a:ea typeface="楷体_GB2312" pitchFamily="49" charset="-122"/>
              </a:defRPr>
            </a:lvl2pPr>
            <a:lvl3pPr algn="l">
              <a:defRPr sz="3800" b="1">
                <a:solidFill>
                  <a:schemeClr val="tx2"/>
                </a:solidFill>
                <a:latin typeface="Arial Narrow" panose="020B0606020202030204" pitchFamily="34" charset="0"/>
                <a:ea typeface="楷体_GB2312" pitchFamily="49" charset="-122"/>
              </a:defRPr>
            </a:lvl3pPr>
            <a:lvl4pPr algn="l">
              <a:defRPr sz="3800" b="1">
                <a:solidFill>
                  <a:schemeClr val="tx2"/>
                </a:solidFill>
                <a:latin typeface="Arial Narrow" panose="020B0606020202030204" pitchFamily="34" charset="0"/>
                <a:ea typeface="楷体_GB2312" pitchFamily="49" charset="-122"/>
              </a:defRPr>
            </a:lvl4pPr>
            <a:lvl5pPr algn="l">
              <a:defRPr sz="3800" b="1">
                <a:solidFill>
                  <a:schemeClr val="tx2"/>
                </a:solidFill>
                <a:latin typeface="Arial Narrow" panose="020B0606020202030204" pitchFamily="34" charset="0"/>
                <a:ea typeface="楷体_GB2312" pitchFamily="49" charset="-122"/>
              </a:defRPr>
            </a:lvl5pPr>
            <a:lvl6pPr marL="457200" fontAlgn="base">
              <a:spcBef>
                <a:spcPct val="0"/>
              </a:spcBef>
              <a:spcAft>
                <a:spcPct val="0"/>
              </a:spcAft>
              <a:defRPr sz="3800" b="1">
                <a:solidFill>
                  <a:schemeClr val="tx2"/>
                </a:solidFill>
                <a:latin typeface="Arial Narrow" panose="020B0606020202030204" pitchFamily="34" charset="0"/>
                <a:ea typeface="楷体_GB2312" pitchFamily="49" charset="-122"/>
              </a:defRPr>
            </a:lvl6pPr>
            <a:lvl7pPr marL="914400" fontAlgn="base">
              <a:spcBef>
                <a:spcPct val="0"/>
              </a:spcBef>
              <a:spcAft>
                <a:spcPct val="0"/>
              </a:spcAft>
              <a:defRPr sz="3800" b="1">
                <a:solidFill>
                  <a:schemeClr val="tx2"/>
                </a:solidFill>
                <a:latin typeface="Arial Narrow" panose="020B0606020202030204" pitchFamily="34" charset="0"/>
                <a:ea typeface="楷体_GB2312" pitchFamily="49" charset="-122"/>
              </a:defRPr>
            </a:lvl7pPr>
            <a:lvl8pPr marL="1371600" fontAlgn="base">
              <a:spcBef>
                <a:spcPct val="0"/>
              </a:spcBef>
              <a:spcAft>
                <a:spcPct val="0"/>
              </a:spcAft>
              <a:defRPr sz="3800" b="1">
                <a:solidFill>
                  <a:schemeClr val="tx2"/>
                </a:solidFill>
                <a:latin typeface="Arial Narrow" panose="020B0606020202030204" pitchFamily="34" charset="0"/>
                <a:ea typeface="楷体_GB2312" pitchFamily="49" charset="-122"/>
              </a:defRPr>
            </a:lvl8pPr>
            <a:lvl9pPr marL="1828800" fontAlgn="base">
              <a:spcBef>
                <a:spcPct val="0"/>
              </a:spcBef>
              <a:spcAft>
                <a:spcPct val="0"/>
              </a:spcAft>
              <a:defRPr sz="3800" b="1">
                <a:solidFill>
                  <a:schemeClr val="tx2"/>
                </a:solidFill>
                <a:latin typeface="Arial Narrow" panose="020B0606020202030204" pitchFamily="34" charset="0"/>
                <a:ea typeface="楷体_GB2312" pitchFamily="49" charset="-122"/>
              </a:defRPr>
            </a:lvl9pPr>
          </a:lstStyle>
          <a:p>
            <a:r>
              <a:rPr lang="zh-CN" altLang="en-US" sz="2400" dirty="0" smtClean="0">
                <a:solidFill>
                  <a:srgbClr val="000066"/>
                </a:solidFill>
                <a:latin typeface="Times New Roman" panose="02020603050405020304" pitchFamily="18" charset="0"/>
                <a:cs typeface="Times New Roman" panose="02020603050405020304" pitchFamily="18" charset="0"/>
              </a:rPr>
              <a:t>例</a:t>
            </a:r>
            <a:r>
              <a:rPr lang="en-US" altLang="zh-CN" sz="2400" dirty="0" smtClean="0">
                <a:solidFill>
                  <a:srgbClr val="000066"/>
                </a:solidFill>
                <a:latin typeface="Times New Roman" panose="02020603050405020304" pitchFamily="18" charset="0"/>
                <a:cs typeface="Times New Roman" panose="02020603050405020304" pitchFamily="18" charset="0"/>
              </a:rPr>
              <a:t>6.4.2 </a:t>
            </a:r>
            <a:r>
              <a:rPr lang="zh-CN" altLang="en-US" sz="2400" dirty="0">
                <a:solidFill>
                  <a:srgbClr val="000066"/>
                </a:solidFill>
                <a:latin typeface="Times New Roman" panose="02020603050405020304" pitchFamily="18" charset="0"/>
                <a:cs typeface="Times New Roman" panose="02020603050405020304" pitchFamily="18" charset="0"/>
              </a:rPr>
              <a:t>分析如图所示异步时序</a:t>
            </a:r>
            <a:r>
              <a:rPr lang="zh-CN" altLang="en-US" sz="2400" dirty="0" smtClean="0">
                <a:solidFill>
                  <a:srgbClr val="000066"/>
                </a:solidFill>
                <a:latin typeface="Times New Roman" panose="02020603050405020304" pitchFamily="18" charset="0"/>
                <a:cs typeface="Times New Roman" panose="02020603050405020304" pitchFamily="18" charset="0"/>
              </a:rPr>
              <a:t>逻辑电路</a:t>
            </a:r>
            <a:endParaRPr lang="en-US" altLang="zh-CN" sz="2400" dirty="0">
              <a:solidFill>
                <a:srgbClr val="000066"/>
              </a:solidFill>
              <a:latin typeface="Times New Roman" panose="02020603050405020304" pitchFamily="18" charset="0"/>
              <a:cs typeface="Times New Roman" panose="02020603050405020304" pitchFamily="18" charset="0"/>
            </a:endParaRPr>
          </a:p>
        </p:txBody>
      </p:sp>
      <p:sp>
        <p:nvSpPr>
          <p:cNvPr id="11" name="Rectangle 90"/>
          <p:cNvSpPr>
            <a:spLocks noChangeArrowheads="1"/>
          </p:cNvSpPr>
          <p:nvPr/>
        </p:nvSpPr>
        <p:spPr bwMode="auto">
          <a:xfrm>
            <a:off x="0" y="0"/>
            <a:ext cx="5059363" cy="409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4000" b="1">
                <a:solidFill>
                  <a:schemeClr val="tx2"/>
                </a:solidFill>
                <a:latin typeface="Arial Narrow" panose="020B0606020202030204" pitchFamily="34" charset="0"/>
                <a:ea typeface="隶书" panose="02010509060101010101" pitchFamily="49" charset="-122"/>
              </a:defRPr>
            </a:lvl1pPr>
            <a:lvl2pPr algn="l">
              <a:defRPr sz="4000" b="1">
                <a:solidFill>
                  <a:schemeClr val="tx2"/>
                </a:solidFill>
                <a:latin typeface="Arial Narrow" panose="020B0606020202030204" pitchFamily="34" charset="0"/>
                <a:ea typeface="隶书" panose="02010509060101010101" pitchFamily="49" charset="-122"/>
              </a:defRPr>
            </a:lvl2pPr>
            <a:lvl3pPr algn="l">
              <a:defRPr sz="4000" b="1">
                <a:solidFill>
                  <a:schemeClr val="tx2"/>
                </a:solidFill>
                <a:latin typeface="Arial Narrow" panose="020B0606020202030204" pitchFamily="34" charset="0"/>
                <a:ea typeface="隶书" panose="02010509060101010101" pitchFamily="49" charset="-122"/>
              </a:defRPr>
            </a:lvl3pPr>
            <a:lvl4pPr algn="l">
              <a:defRPr sz="4000" b="1">
                <a:solidFill>
                  <a:schemeClr val="tx2"/>
                </a:solidFill>
                <a:latin typeface="Arial Narrow" panose="020B0606020202030204" pitchFamily="34" charset="0"/>
                <a:ea typeface="隶书" panose="02010509060101010101" pitchFamily="49" charset="-122"/>
              </a:defRPr>
            </a:lvl4pPr>
            <a:lvl5pPr algn="l">
              <a:defRPr sz="4000" b="1">
                <a:solidFill>
                  <a:schemeClr val="tx2"/>
                </a:solidFill>
                <a:latin typeface="Arial Narrow" panose="020B0606020202030204" pitchFamily="34" charset="0"/>
                <a:ea typeface="隶书" panose="02010509060101010101" pitchFamily="49" charset="-122"/>
              </a:defRPr>
            </a:lvl5pPr>
            <a:lvl6pPr marL="4572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6pPr>
            <a:lvl7pPr marL="9144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7pPr>
            <a:lvl8pPr marL="13716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8pPr>
            <a:lvl9pPr marL="1828800" fontAlgn="base">
              <a:spcBef>
                <a:spcPct val="0"/>
              </a:spcBef>
              <a:spcAft>
                <a:spcPct val="0"/>
              </a:spcAft>
              <a:defRPr sz="4000" b="1">
                <a:solidFill>
                  <a:schemeClr val="tx2"/>
                </a:solidFill>
                <a:latin typeface="Arial Narrow" panose="020B0606020202030204" pitchFamily="34" charset="0"/>
                <a:ea typeface="隶书" panose="02010509060101010101" pitchFamily="49" charset="-122"/>
              </a:defRPr>
            </a:lvl9pPr>
          </a:lstStyle>
          <a:p>
            <a:r>
              <a:rPr kumimoji="1" lang="en-US" altLang="zh-CN" sz="2800" dirty="0">
                <a:solidFill>
                  <a:schemeClr val="accent2"/>
                </a:solidFill>
                <a:latin typeface="Times New Roman" panose="02020603050405020304" pitchFamily="18" charset="0"/>
                <a:ea typeface="楷体_GB2312" pitchFamily="49" charset="-122"/>
              </a:rPr>
              <a:t>6. 4  </a:t>
            </a:r>
            <a:r>
              <a:rPr kumimoji="1" lang="zh-CN" altLang="en-US" sz="2800" dirty="0">
                <a:solidFill>
                  <a:schemeClr val="accent2"/>
                </a:solidFill>
                <a:latin typeface="Times New Roman" panose="02020603050405020304" pitchFamily="18" charset="0"/>
                <a:ea typeface="楷体_GB2312" pitchFamily="49" charset="-122"/>
              </a:rPr>
              <a:t>异步时序逻辑电路的分析</a:t>
            </a:r>
          </a:p>
        </p:txBody>
      </p:sp>
      <p:sp>
        <p:nvSpPr>
          <p:cNvPr id="12" name="Rectangle 3"/>
          <p:cNvSpPr>
            <a:spLocks noChangeArrowheads="1"/>
          </p:cNvSpPr>
          <p:nvPr/>
        </p:nvSpPr>
        <p:spPr bwMode="auto">
          <a:xfrm>
            <a:off x="12334" y="1002235"/>
            <a:ext cx="245464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en-US" altLang="zh-CN"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en-US" dirty="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画出状态图</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Rectangle 3"/>
          <p:cNvSpPr>
            <a:spLocks noChangeArrowheads="1"/>
          </p:cNvSpPr>
          <p:nvPr/>
        </p:nvSpPr>
        <p:spPr bwMode="auto">
          <a:xfrm>
            <a:off x="75040" y="3972448"/>
            <a:ext cx="245464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en-US" altLang="zh-CN"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(4)</a:t>
            </a:r>
            <a:r>
              <a:rPr lang="zh-CN" altLang="en-US" dirty="0" smtClean="0">
                <a:solidFill>
                  <a:srgbClr val="0000FF"/>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逻辑功能分析</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Rectangle 25"/>
          <p:cNvSpPr>
            <a:spLocks noChangeArrowheads="1"/>
          </p:cNvSpPr>
          <p:nvPr/>
        </p:nvSpPr>
        <p:spPr bwMode="auto">
          <a:xfrm>
            <a:off x="1892300" y="5606748"/>
            <a:ext cx="5141912" cy="538162"/>
          </a:xfrm>
          <a:prstGeom prst="rect">
            <a:avLst/>
          </a:prstGeom>
          <a:solidFill>
            <a:schemeClr val="bg2">
              <a:alpha val="0"/>
            </a:schemeClr>
          </a:solidFill>
          <a:ln w="19050">
            <a:solidFill>
              <a:srgbClr val="FF0000">
                <a:alpha val="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zh-CN" altLang="en-US" sz="2800">
                <a:solidFill>
                  <a:srgbClr val="FF0000"/>
                </a:solidFill>
                <a:latin typeface="Times New Roman" panose="02020603050405020304" pitchFamily="18" charset="0"/>
                <a:ea typeface="华文彩云" panose="02010800040101010101" pitchFamily="2" charset="-122"/>
                <a:cs typeface="Times New Roman" panose="02020603050405020304" pitchFamily="18" charset="0"/>
              </a:rPr>
              <a:t>作业练习：</a:t>
            </a:r>
            <a:r>
              <a:rPr lang="en-US" altLang="zh-CN" sz="2800">
                <a:solidFill>
                  <a:srgbClr val="FF0000"/>
                </a:solidFill>
                <a:latin typeface="Times New Roman" panose="02020603050405020304" pitchFamily="18" charset="0"/>
                <a:ea typeface="华文彩云" panose="02010800040101010101" pitchFamily="2" charset="-122"/>
                <a:cs typeface="Times New Roman" panose="02020603050405020304" pitchFamily="18" charset="0"/>
              </a:rPr>
              <a:t>Multisim</a:t>
            </a:r>
            <a:r>
              <a:rPr lang="zh-CN" altLang="en-US" sz="2800">
                <a:solidFill>
                  <a:srgbClr val="FF0000"/>
                </a:solidFill>
                <a:latin typeface="Times New Roman" panose="02020603050405020304" pitchFamily="18" charset="0"/>
                <a:ea typeface="华文彩云" panose="02010800040101010101" pitchFamily="2" charset="-122"/>
                <a:cs typeface="Times New Roman" panose="02020603050405020304" pitchFamily="18" charset="0"/>
              </a:rPr>
              <a:t>实现及验证</a:t>
            </a:r>
          </a:p>
        </p:txBody>
      </p:sp>
    </p:spTree>
    <p:extLst>
      <p:ext uri="{BB962C8B-B14F-4D97-AF65-F5344CB8AC3E}">
        <p14:creationId xmlns:p14="http://schemas.microsoft.com/office/powerpoint/2010/main" val="222455825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74800"/>
                                        </p:tgtEl>
                                        <p:attrNameLst>
                                          <p:attrName>style.visibility</p:attrName>
                                        </p:attrNameLst>
                                      </p:cBhvr>
                                      <p:to>
                                        <p:strVal val="visible"/>
                                      </p:to>
                                    </p:set>
                                    <p:animEffect transition="in" filter="box(in)">
                                      <p:cBhvr>
                                        <p:cTn id="7" dur="500"/>
                                        <p:tgtEl>
                                          <p:spTgt spid="3748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74797"/>
                                        </p:tgtEl>
                                        <p:attrNameLst>
                                          <p:attrName>style.visibility</p:attrName>
                                        </p:attrNameLst>
                                      </p:cBhvr>
                                      <p:to>
                                        <p:strVal val="visible"/>
                                      </p:to>
                                    </p:set>
                                  </p:childTnLst>
                                </p:cTn>
                              </p:par>
                            </p:childTnLst>
                          </p:cTn>
                        </p:par>
                        <p:par>
                          <p:cTn id="12" fill="hold">
                            <p:stCondLst>
                              <p:cond delay="0"/>
                            </p:stCondLst>
                            <p:childTnLst>
                              <p:par>
                                <p:cTn id="13" presetID="12" presetClass="entr" presetSubtype="4"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slide(fromBottom)">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797" grpId="0"/>
      <p:bldP spid="1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Rectangle 2"/>
          <p:cNvSpPr>
            <a:spLocks noChangeArrowheads="1"/>
          </p:cNvSpPr>
          <p:nvPr/>
        </p:nvSpPr>
        <p:spPr bwMode="auto">
          <a:xfrm>
            <a:off x="1042988" y="1268413"/>
            <a:ext cx="7453312"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165048" bIns="76176" anchor="ctr">
            <a:spAutoFit/>
          </a:bodyPr>
          <a:lstStyle/>
          <a:p>
            <a:pPr algn="l"/>
            <a:r>
              <a:rPr lang="en-US" altLang="zh-CN" sz="3600">
                <a:solidFill>
                  <a:schemeClr val="accent2"/>
                </a:solidFill>
                <a:latin typeface="Times New Roman" panose="02020603050405020304" pitchFamily="18" charset="0"/>
                <a:ea typeface="楷体_GB2312" pitchFamily="49" charset="-122"/>
              </a:rPr>
              <a:t>6.5  </a:t>
            </a:r>
            <a:r>
              <a:rPr lang="zh-CN" altLang="en-US" sz="3600">
                <a:solidFill>
                  <a:schemeClr val="accent2"/>
                </a:solidFill>
                <a:latin typeface="Times New Roman" panose="02020603050405020304" pitchFamily="18" charset="0"/>
                <a:ea typeface="楷体_GB2312" pitchFamily="49" charset="-122"/>
              </a:rPr>
              <a:t>若干典型的时序逻辑集成电路</a:t>
            </a:r>
          </a:p>
        </p:txBody>
      </p:sp>
      <p:sp>
        <p:nvSpPr>
          <p:cNvPr id="569347" name="Rectangle 3"/>
          <p:cNvSpPr>
            <a:spLocks noChangeArrowheads="1"/>
          </p:cNvSpPr>
          <p:nvPr/>
        </p:nvSpPr>
        <p:spPr bwMode="auto">
          <a:xfrm>
            <a:off x="250825" y="2924175"/>
            <a:ext cx="61928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66700" algn="l">
              <a:defRPr kumimoji="1" sz="24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3200">
                <a:solidFill>
                  <a:srgbClr val="000066"/>
                </a:solidFill>
                <a:ea typeface="楷体_GB2312" pitchFamily="49" charset="-122"/>
                <a:hlinkClick r:id="rId2" action="ppaction://hlinksldjump"/>
              </a:rPr>
              <a:t>6.5.1  </a:t>
            </a:r>
            <a:r>
              <a:rPr kumimoji="0" lang="zh-CN" altLang="en-US" sz="3200">
                <a:solidFill>
                  <a:srgbClr val="000066"/>
                </a:solidFill>
                <a:ea typeface="楷体_GB2312" pitchFamily="49" charset="-122"/>
                <a:hlinkClick r:id="rId2" action="ppaction://hlinksldjump"/>
              </a:rPr>
              <a:t>寄存器和移位寄存器</a:t>
            </a:r>
            <a:endParaRPr kumimoji="0" lang="zh-CN" altLang="en-US" sz="3200">
              <a:solidFill>
                <a:srgbClr val="000066"/>
              </a:solidFill>
              <a:ea typeface="楷体_GB2312" pitchFamily="49" charset="-122"/>
            </a:endParaRPr>
          </a:p>
        </p:txBody>
      </p:sp>
      <p:sp>
        <p:nvSpPr>
          <p:cNvPr id="569348" name="Rectangle 4"/>
          <p:cNvSpPr>
            <a:spLocks noChangeArrowheads="1"/>
          </p:cNvSpPr>
          <p:nvPr/>
        </p:nvSpPr>
        <p:spPr bwMode="auto">
          <a:xfrm>
            <a:off x="-107950" y="4073525"/>
            <a:ext cx="446563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66700" algn="l">
              <a:defRPr kumimoji="1" sz="2400">
                <a:solidFill>
                  <a:schemeClr val="tx1"/>
                </a:solidFill>
                <a:latin typeface="Times New Roman" panose="02020603050405020304" pitchFamily="18" charset="0"/>
                <a:ea typeface="宋体" panose="02010600030101010101" pitchFamily="2" charset="-122"/>
              </a:defRPr>
            </a:lvl1pPr>
            <a:lvl2pPr algn="l">
              <a:defRPr kumimoji="1" sz="2400">
                <a:solidFill>
                  <a:schemeClr val="tx1"/>
                </a:solidFill>
                <a:latin typeface="Times New Roman" panose="02020603050405020304" pitchFamily="18" charset="0"/>
                <a:ea typeface="宋体" panose="02010600030101010101" pitchFamily="2" charset="-122"/>
              </a:defRPr>
            </a:lvl2pPr>
            <a:lvl3pPr algn="l">
              <a:defRPr kumimoji="1" sz="2400">
                <a:solidFill>
                  <a:schemeClr val="tx1"/>
                </a:solidFill>
                <a:latin typeface="Times New Roman" panose="02020603050405020304" pitchFamily="18" charset="0"/>
                <a:ea typeface="宋体" panose="02010600030101010101" pitchFamily="2" charset="-122"/>
              </a:defRPr>
            </a:lvl3pPr>
            <a:lvl4pPr algn="l">
              <a:defRPr kumimoji="1" sz="2400">
                <a:solidFill>
                  <a:schemeClr val="tx1"/>
                </a:solidFill>
                <a:latin typeface="Times New Roman" panose="02020603050405020304" pitchFamily="18" charset="0"/>
                <a:ea typeface="宋体" panose="02010600030101010101" pitchFamily="2" charset="-122"/>
              </a:defRPr>
            </a:lvl4pPr>
            <a:lvl5pPr algn="l">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kumimoji="0" lang="en-US" altLang="zh-CN" sz="3200">
                <a:solidFill>
                  <a:srgbClr val="000066"/>
                </a:solidFill>
                <a:ea typeface="楷体_GB2312" pitchFamily="49" charset="-122"/>
                <a:hlinkClick r:id="rId3" action="ppaction://hlinksldjump"/>
              </a:rPr>
              <a:t>6.5.2  </a:t>
            </a:r>
            <a:r>
              <a:rPr kumimoji="0" lang="zh-CN" altLang="en-US" sz="3200">
                <a:solidFill>
                  <a:srgbClr val="000066"/>
                </a:solidFill>
                <a:ea typeface="楷体_GB2312" pitchFamily="49" charset="-122"/>
                <a:hlinkClick r:id="rId3" action="ppaction://hlinksldjump"/>
              </a:rPr>
              <a:t>计数器</a:t>
            </a:r>
            <a:endParaRPr kumimoji="0" lang="zh-CN" altLang="en-US" sz="3200">
              <a:solidFill>
                <a:srgbClr val="000066"/>
              </a:solidFill>
              <a:ea typeface="楷体_GB2312" pitchFamily="49" charset="-122"/>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569347"/>
                                        </p:tgtEl>
                                        <p:attrNameLst>
                                          <p:attrName>style.visibility</p:attrName>
                                        </p:attrNameLst>
                                      </p:cBhvr>
                                      <p:to>
                                        <p:strVal val="visible"/>
                                      </p:to>
                                    </p:set>
                                    <p:animEffect transition="in" filter="strips(downRight)">
                                      <p:cBhvr>
                                        <p:cTn id="7" dur="500"/>
                                        <p:tgtEl>
                                          <p:spTgt spid="56934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569348"/>
                                        </p:tgtEl>
                                        <p:attrNameLst>
                                          <p:attrName>style.visibility</p:attrName>
                                        </p:attrNameLst>
                                      </p:cBhvr>
                                      <p:to>
                                        <p:strVal val="visible"/>
                                      </p:to>
                                    </p:set>
                                    <p:animEffect transition="in" filter="strips(downRight)">
                                      <p:cBhvr>
                                        <p:cTn id="12" dur="500"/>
                                        <p:tgtEl>
                                          <p:spTgt spid="5693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9347" grpId="0"/>
      <p:bldP spid="56934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descr="信纸"/>
          <p:cNvSpPr>
            <a:spLocks noChangeArrowheads="1"/>
          </p:cNvSpPr>
          <p:nvPr/>
        </p:nvSpPr>
        <p:spPr bwMode="auto">
          <a:xfrm>
            <a:off x="236538" y="2055813"/>
            <a:ext cx="8831262" cy="830262"/>
          </a:xfrm>
          <a:prstGeom prst="rect">
            <a:avLst/>
          </a:prstGeom>
          <a:noFill/>
          <a:ln>
            <a:noFill/>
          </a:ln>
          <a:effectLst/>
          <a:extLst>
            <a:ext uri="{909E8E84-426E-40DD-AFC4-6F175D3DCCD1}">
              <a14:hiddenFill xmlns:a14="http://schemas.microsoft.com/office/drawing/2010/main">
                <a:blipFill dpi="0" rotWithShape="1">
                  <a:blip r:embed="rId3"/>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sz="2400">
                <a:latin typeface="Times New Roman" panose="02020603050405020304" pitchFamily="18" charset="0"/>
                <a:ea typeface="楷体_GB2312" pitchFamily="49" charset="-122"/>
              </a:rPr>
              <a:t>        </a:t>
            </a:r>
            <a:r>
              <a:rPr lang="zh-CN" altLang="en-US" sz="2400">
                <a:solidFill>
                  <a:srgbClr val="00B050"/>
                </a:solidFill>
                <a:latin typeface="Times New Roman" panose="02020603050405020304" pitchFamily="18" charset="0"/>
                <a:ea typeface="楷体_GB2312" pitchFamily="49" charset="-122"/>
              </a:rPr>
              <a:t>寄存器</a:t>
            </a:r>
            <a:r>
              <a:rPr lang="en-US" altLang="zh-CN" sz="2400">
                <a:solidFill>
                  <a:srgbClr val="00B050"/>
                </a:solidFill>
                <a:latin typeface="Times New Roman" panose="02020603050405020304" pitchFamily="18" charset="0"/>
                <a:ea typeface="楷体_GB2312" pitchFamily="49" charset="-122"/>
              </a:rPr>
              <a:t>:</a:t>
            </a:r>
            <a:r>
              <a:rPr lang="zh-CN" altLang="en-US" sz="2400">
                <a:latin typeface="Times New Roman" panose="02020603050405020304" pitchFamily="18" charset="0"/>
                <a:ea typeface="楷体_GB2312" pitchFamily="49" charset="-122"/>
              </a:rPr>
              <a:t>是数字系统中用来存储代码或数据的逻辑部件，它的主要组成部分是触发器 </a:t>
            </a:r>
          </a:p>
        </p:txBody>
      </p:sp>
      <p:sp>
        <p:nvSpPr>
          <p:cNvPr id="8" name="Rectangle 6" descr="信纸"/>
          <p:cNvSpPr>
            <a:spLocks noChangeArrowheads="1"/>
          </p:cNvSpPr>
          <p:nvPr/>
        </p:nvSpPr>
        <p:spPr bwMode="auto">
          <a:xfrm>
            <a:off x="236539" y="3041651"/>
            <a:ext cx="8637587" cy="830263"/>
          </a:xfrm>
          <a:prstGeom prst="rect">
            <a:avLst/>
          </a:prstGeom>
          <a:noFill/>
          <a:ln>
            <a:noFill/>
          </a:ln>
          <a:effectLst/>
          <a:extLst>
            <a:ext uri="{909E8E84-426E-40DD-AFC4-6F175D3DCCD1}">
              <a14:hiddenFill xmlns:a14="http://schemas.microsoft.com/office/drawing/2010/main">
                <a:blipFill dpi="0" rotWithShape="1">
                  <a:blip r:embed="rId3"/>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just" eaLnBrk="1" hangingPunct="1">
              <a:spcBef>
                <a:spcPct val="0"/>
              </a:spcBef>
              <a:buClrTx/>
              <a:buFontTx/>
              <a:buNone/>
            </a:pPr>
            <a:r>
              <a:rPr lang="en-US" altLang="zh-CN" sz="2400">
                <a:latin typeface="Times New Roman" panose="02020603050405020304" pitchFamily="18" charset="0"/>
                <a:ea typeface="楷体_GB2312" pitchFamily="49" charset="-122"/>
              </a:rPr>
              <a:t>        1</a:t>
            </a:r>
            <a:r>
              <a:rPr lang="zh-CN" altLang="en-US" sz="2400">
                <a:latin typeface="Times New Roman" panose="02020603050405020304" pitchFamily="18" charset="0"/>
                <a:ea typeface="楷体_GB2312" pitchFamily="49" charset="-122"/>
              </a:rPr>
              <a:t>个触发器能存储</a:t>
            </a:r>
            <a:r>
              <a:rPr lang="en-US" altLang="zh-CN" sz="2400">
                <a:latin typeface="Times New Roman" panose="02020603050405020304" pitchFamily="18" charset="0"/>
                <a:ea typeface="楷体_GB2312" pitchFamily="49" charset="-122"/>
              </a:rPr>
              <a:t>1</a:t>
            </a:r>
            <a:r>
              <a:rPr lang="zh-CN" altLang="en-US" sz="2400">
                <a:latin typeface="Times New Roman" panose="02020603050405020304" pitchFamily="18" charset="0"/>
                <a:ea typeface="楷体_GB2312" pitchFamily="49" charset="-122"/>
              </a:rPr>
              <a:t>位二进制代码，存储</a:t>
            </a:r>
            <a:r>
              <a:rPr lang="en-US" altLang="zh-CN" sz="2400" i="1">
                <a:latin typeface="Times New Roman" panose="02020603050405020304" pitchFamily="18" charset="0"/>
                <a:ea typeface="楷体_GB2312" pitchFamily="49" charset="-122"/>
              </a:rPr>
              <a:t>n</a:t>
            </a:r>
            <a:r>
              <a:rPr lang="zh-CN" altLang="en-US" sz="2400">
                <a:latin typeface="Times New Roman" panose="02020603050405020304" pitchFamily="18" charset="0"/>
                <a:ea typeface="楷体_GB2312" pitchFamily="49" charset="-122"/>
              </a:rPr>
              <a:t>位二进制代码的寄存器需要由</a:t>
            </a:r>
            <a:r>
              <a:rPr lang="en-US" altLang="zh-CN" sz="2400" i="1">
                <a:latin typeface="Times New Roman" panose="02020603050405020304" pitchFamily="18" charset="0"/>
                <a:ea typeface="楷体_GB2312" pitchFamily="49" charset="-122"/>
              </a:rPr>
              <a:t>n</a:t>
            </a:r>
            <a:r>
              <a:rPr lang="zh-CN" altLang="en-US" sz="2400">
                <a:latin typeface="Times New Roman" panose="02020603050405020304" pitchFamily="18" charset="0"/>
                <a:ea typeface="楷体_GB2312" pitchFamily="49" charset="-122"/>
              </a:rPr>
              <a:t>个触发器组成。寄存器实际上是若干触发器的集合 </a:t>
            </a:r>
          </a:p>
        </p:txBody>
      </p:sp>
      <p:graphicFrame>
        <p:nvGraphicFramePr>
          <p:cNvPr id="10" name="Object 5"/>
          <p:cNvGraphicFramePr>
            <a:graphicFrameLocks noChangeAspect="1"/>
          </p:cNvGraphicFramePr>
          <p:nvPr/>
        </p:nvGraphicFramePr>
        <p:xfrm>
          <a:off x="768350" y="4162426"/>
          <a:ext cx="2268538" cy="1463675"/>
        </p:xfrm>
        <a:graphic>
          <a:graphicData uri="http://schemas.openxmlformats.org/presentationml/2006/ole">
            <mc:AlternateContent xmlns:mc="http://schemas.openxmlformats.org/markup-compatibility/2006">
              <mc:Choice xmlns:v="urn:schemas-microsoft-com:vml" Requires="v">
                <p:oleObj spid="_x0000_s661593" name="图片" r:id="rId4" imgW="1254642" imgH="695673" progId="Word.Picture.8">
                  <p:embed/>
                </p:oleObj>
              </mc:Choice>
              <mc:Fallback>
                <p:oleObj name="图片" r:id="rId4" imgW="1254642" imgH="695673" progId="Word.Picture.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350" y="4162426"/>
                        <a:ext cx="2268538" cy="1463675"/>
                      </a:xfrm>
                      <a:prstGeom prst="rect">
                        <a:avLst/>
                      </a:prstGeom>
                      <a:noFill/>
                      <a:ln w="9525">
                        <a:solidFill>
                          <a:srgbClr val="CC3399"/>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8"/>
          <p:cNvGraphicFramePr>
            <a:graphicFrameLocks noChangeAspect="1"/>
          </p:cNvGraphicFramePr>
          <p:nvPr/>
        </p:nvGraphicFramePr>
        <p:xfrm>
          <a:off x="3535364" y="4164014"/>
          <a:ext cx="2160587" cy="1462087"/>
        </p:xfrm>
        <a:graphic>
          <a:graphicData uri="http://schemas.openxmlformats.org/presentationml/2006/ole">
            <mc:AlternateContent xmlns:mc="http://schemas.openxmlformats.org/markup-compatibility/2006">
              <mc:Choice xmlns:v="urn:schemas-microsoft-com:vml" Requires="v">
                <p:oleObj spid="_x0000_s661594" name="图片" r:id="rId6" imgW="1254642" imgH="695673" progId="Word.Picture.8">
                  <p:embed/>
                </p:oleObj>
              </mc:Choice>
              <mc:Fallback>
                <p:oleObj name="图片" r:id="rId6" imgW="1254642" imgH="695673" progId="Word.Picture.8">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35364" y="4164014"/>
                        <a:ext cx="2160587" cy="1462087"/>
                      </a:xfrm>
                      <a:prstGeom prst="rect">
                        <a:avLst/>
                      </a:prstGeom>
                      <a:noFill/>
                      <a:ln w="9525">
                        <a:solidFill>
                          <a:srgbClr val="CC3399"/>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1"/>
          <p:cNvGraphicFramePr>
            <a:graphicFrameLocks noChangeAspect="1"/>
          </p:cNvGraphicFramePr>
          <p:nvPr/>
        </p:nvGraphicFramePr>
        <p:xfrm>
          <a:off x="6194425" y="4176714"/>
          <a:ext cx="2051050" cy="1449387"/>
        </p:xfrm>
        <a:graphic>
          <a:graphicData uri="http://schemas.openxmlformats.org/presentationml/2006/ole">
            <mc:AlternateContent xmlns:mc="http://schemas.openxmlformats.org/markup-compatibility/2006">
              <mc:Choice xmlns:v="urn:schemas-microsoft-com:vml" Requires="v">
                <p:oleObj spid="_x0000_s661595" name="图片" r:id="rId8" imgW="1178695" imgH="695673" progId="Word.Picture.8">
                  <p:embed/>
                </p:oleObj>
              </mc:Choice>
              <mc:Fallback>
                <p:oleObj name="图片" r:id="rId8" imgW="1178695" imgH="695673" progId="Word.Picture.8">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94425" y="4176714"/>
                        <a:ext cx="2051050" cy="1449387"/>
                      </a:xfrm>
                      <a:prstGeom prst="rect">
                        <a:avLst/>
                      </a:prstGeom>
                      <a:noFill/>
                      <a:ln w="9525">
                        <a:solidFill>
                          <a:srgbClr val="CC3399"/>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9" name="Rectangle 80"/>
          <p:cNvSpPr>
            <a:spLocks noChangeArrowheads="1"/>
          </p:cNvSpPr>
          <p:nvPr/>
        </p:nvSpPr>
        <p:spPr bwMode="auto">
          <a:xfrm>
            <a:off x="1830389" y="857251"/>
            <a:ext cx="5773737"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kumimoji="1" lang="en-US" altLang="zh-CN" sz="2800">
                <a:solidFill>
                  <a:srgbClr val="0070C0"/>
                </a:solidFill>
                <a:latin typeface="Times New Roman" panose="02020603050405020304" pitchFamily="18" charset="0"/>
                <a:ea typeface="华文仿宋" panose="02010600040101010101" pitchFamily="2" charset="-122"/>
                <a:cs typeface="Times New Roman" panose="02020603050405020304" pitchFamily="18" charset="0"/>
              </a:rPr>
              <a:t>6. 5  </a:t>
            </a:r>
            <a:r>
              <a:rPr kumimoji="1" lang="zh-CN" altLang="en-US" sz="2800">
                <a:solidFill>
                  <a:srgbClr val="0070C0"/>
                </a:solidFill>
                <a:latin typeface="Times New Roman" panose="02020603050405020304" pitchFamily="18" charset="0"/>
                <a:ea typeface="华文仿宋" panose="02010600040101010101" pitchFamily="2" charset="-122"/>
                <a:cs typeface="Times New Roman" panose="02020603050405020304" pitchFamily="18" charset="0"/>
              </a:rPr>
              <a:t>若干典型的时序逻辑集成电路</a:t>
            </a:r>
          </a:p>
        </p:txBody>
      </p:sp>
      <p:sp>
        <p:nvSpPr>
          <p:cNvPr id="3080" name="Rectangle 3"/>
          <p:cNvSpPr>
            <a:spLocks noChangeArrowheads="1"/>
          </p:cNvSpPr>
          <p:nvPr/>
        </p:nvSpPr>
        <p:spPr bwMode="auto">
          <a:xfrm>
            <a:off x="3622676" y="1303338"/>
            <a:ext cx="2506663"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66"/>
                </a:solidFill>
                <a:latin typeface="Times New Roman" panose="02020603050405020304" pitchFamily="18" charset="0"/>
                <a:ea typeface="楷体_GB2312" pitchFamily="49" charset="-122"/>
                <a:cs typeface="Times New Roman" panose="02020603050405020304" pitchFamily="18" charset="0"/>
              </a:rPr>
              <a:t>1.</a:t>
            </a:r>
            <a:r>
              <a:rPr lang="zh-CN" altLang="en-US" sz="2500">
                <a:solidFill>
                  <a:srgbClr val="000066"/>
                </a:solidFill>
                <a:latin typeface="Times New Roman" panose="02020603050405020304" pitchFamily="18" charset="0"/>
                <a:ea typeface="楷体_GB2312" pitchFamily="49" charset="-122"/>
                <a:cs typeface="Times New Roman" panose="02020603050405020304" pitchFamily="18" charset="0"/>
              </a:rPr>
              <a:t> 寄存器</a:t>
            </a:r>
          </a:p>
        </p:txBody>
      </p:sp>
      <p:sp>
        <p:nvSpPr>
          <p:cNvPr id="3081" name="矩形 21"/>
          <p:cNvSpPr>
            <a:spLocks noChangeArrowheads="1"/>
          </p:cNvSpPr>
          <p:nvPr/>
        </p:nvSpPr>
        <p:spPr bwMode="auto">
          <a:xfrm>
            <a:off x="0" y="1303339"/>
            <a:ext cx="38671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600">
                <a:solidFill>
                  <a:srgbClr val="FF0066"/>
                </a:solidFill>
                <a:latin typeface="Times New Roman" panose="02020603050405020304" pitchFamily="18" charset="0"/>
                <a:ea typeface="楷体_GB2312" pitchFamily="49" charset="-122"/>
                <a:cs typeface="Times New Roman" panose="02020603050405020304" pitchFamily="18" charset="0"/>
              </a:rPr>
              <a:t>6.5.1</a:t>
            </a:r>
            <a:r>
              <a:rPr lang="zh-CN" altLang="en-US" sz="2600">
                <a:solidFill>
                  <a:srgbClr val="FF0066"/>
                </a:solidFill>
                <a:latin typeface="Times New Roman" panose="02020603050405020304" pitchFamily="18" charset="0"/>
                <a:ea typeface="楷体_GB2312" pitchFamily="49" charset="-122"/>
                <a:cs typeface="Times New Roman" panose="02020603050405020304" pitchFamily="18" charset="0"/>
              </a:rPr>
              <a:t>寄存器和移位寄存器</a:t>
            </a:r>
          </a:p>
        </p:txBody>
      </p:sp>
    </p:spTree>
    <p:extLst>
      <p:ext uri="{BB962C8B-B14F-4D97-AF65-F5344CB8AC3E}">
        <p14:creationId xmlns:p14="http://schemas.microsoft.com/office/powerpoint/2010/main" val="3688341346"/>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3" presetClass="entr" presetSubtype="16"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16"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16"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500" fill="hold"/>
                                        <p:tgtEl>
                                          <p:spTgt spid="16"/>
                                        </p:tgtEl>
                                        <p:attrNameLst>
                                          <p:attrName>ppt_w</p:attrName>
                                        </p:attrNameLst>
                                      </p:cBhvr>
                                      <p:tavLst>
                                        <p:tav tm="0">
                                          <p:val>
                                            <p:fltVal val="0"/>
                                          </p:val>
                                        </p:tav>
                                        <p:tav tm="100000">
                                          <p:val>
                                            <p:strVal val="#ppt_w"/>
                                          </p:val>
                                        </p:tav>
                                      </p:tavLst>
                                    </p:anim>
                                    <p:anim calcmode="lin" valueType="num">
                                      <p:cBhvr>
                                        <p:cTn id="23" dur="500" fill="hold"/>
                                        <p:tgtEl>
                                          <p:spTgt spid="16"/>
                                        </p:tgtEl>
                                        <p:attrNameLst>
                                          <p:attrName>ppt_h</p:attrName>
                                        </p:attrNameLst>
                                      </p:cBhvr>
                                      <p:tavLst>
                                        <p:tav tm="0">
                                          <p:val>
                                            <p:fltVal val="0"/>
                                          </p:val>
                                        </p:tav>
                                        <p:tav tm="100000">
                                          <p:val>
                                            <p:strVal val="#ppt_h"/>
                                          </p:val>
                                        </p:tav>
                                      </p:tavLst>
                                    </p:anim>
                                    <p:animEffect transition="in" filter="fade">
                                      <p:cBhvr>
                                        <p:cTn id="24" dur="500"/>
                                        <p:tgtEl>
                                          <p:spTgt spid="16"/>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up)">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4"/>
          <p:cNvSpPr>
            <a:spLocks noChangeArrowheads="1"/>
          </p:cNvSpPr>
          <p:nvPr/>
        </p:nvSpPr>
        <p:spPr bwMode="auto">
          <a:xfrm>
            <a:off x="0" y="25050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endParaRPr lang="en-GB" altLang="zh-CN" sz="1800" b="0">
              <a:latin typeface="Arial" panose="020B0604020202020204" pitchFamily="34" charset="0"/>
            </a:endParaRPr>
          </a:p>
        </p:txBody>
      </p:sp>
      <p:graphicFrame>
        <p:nvGraphicFramePr>
          <p:cNvPr id="21" name="Object 5"/>
          <p:cNvGraphicFramePr>
            <a:graphicFrameLocks noChangeAspect="1"/>
          </p:cNvGraphicFramePr>
          <p:nvPr/>
        </p:nvGraphicFramePr>
        <p:xfrm>
          <a:off x="7938" y="1560513"/>
          <a:ext cx="5356225" cy="5084762"/>
        </p:xfrm>
        <a:graphic>
          <a:graphicData uri="http://schemas.openxmlformats.org/presentationml/2006/ole">
            <mc:AlternateContent xmlns:mc="http://schemas.openxmlformats.org/markup-compatibility/2006">
              <mc:Choice xmlns:v="urn:schemas-microsoft-com:vml" Requires="v">
                <p:oleObj spid="_x0000_s410038" name="图片" r:id="rId3" imgW="3514680" imgH="3343320" progId="Word.Picture.8">
                  <p:embed/>
                </p:oleObj>
              </mc:Choice>
              <mc:Fallback>
                <p:oleObj name="图片" r:id="rId3" imgW="3514680" imgH="334332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8" y="1560513"/>
                        <a:ext cx="5356225" cy="5084762"/>
                      </a:xfrm>
                      <a:prstGeom prst="rect">
                        <a:avLst/>
                      </a:prstGeom>
                      <a:solidFill>
                        <a:schemeClr val="bg1"/>
                      </a:solidFill>
                    </p:spPr>
                  </p:pic>
                </p:oleObj>
              </mc:Fallback>
            </mc:AlternateContent>
          </a:graphicData>
        </a:graphic>
      </p:graphicFrame>
      <p:graphicFrame>
        <p:nvGraphicFramePr>
          <p:cNvPr id="24" name="Object 8"/>
          <p:cNvGraphicFramePr>
            <a:graphicFrameLocks noChangeAspect="1"/>
          </p:cNvGraphicFramePr>
          <p:nvPr>
            <p:extLst>
              <p:ext uri="{D42A27DB-BD31-4B8C-83A1-F6EECF244321}">
                <p14:modId xmlns:p14="http://schemas.microsoft.com/office/powerpoint/2010/main" val="905538003"/>
              </p:ext>
            </p:extLst>
          </p:nvPr>
        </p:nvGraphicFramePr>
        <p:xfrm>
          <a:off x="6362700" y="1735921"/>
          <a:ext cx="2460625" cy="479425"/>
        </p:xfrm>
        <a:graphic>
          <a:graphicData uri="http://schemas.openxmlformats.org/presentationml/2006/ole">
            <mc:AlternateContent xmlns:mc="http://schemas.openxmlformats.org/markup-compatibility/2006">
              <mc:Choice xmlns:v="urn:schemas-microsoft-com:vml" Requires="v">
                <p:oleObj spid="_x0000_s410039" name="公式" r:id="rId5" imgW="990360" imgH="190440" progId="Equation.3">
                  <p:embed/>
                </p:oleObj>
              </mc:Choice>
              <mc:Fallback>
                <p:oleObj name="公式" r:id="rId5" imgW="990360" imgH="1904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2700" y="1735921"/>
                        <a:ext cx="2460625" cy="479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Object 9"/>
          <p:cNvGraphicFramePr>
            <a:graphicFrameLocks noChangeAspect="1"/>
          </p:cNvGraphicFramePr>
          <p:nvPr>
            <p:extLst>
              <p:ext uri="{D42A27DB-BD31-4B8C-83A1-F6EECF244321}">
                <p14:modId xmlns:p14="http://schemas.microsoft.com/office/powerpoint/2010/main" val="1751550218"/>
              </p:ext>
            </p:extLst>
          </p:nvPr>
        </p:nvGraphicFramePr>
        <p:xfrm>
          <a:off x="6402388" y="2182009"/>
          <a:ext cx="1554162" cy="625475"/>
        </p:xfrm>
        <a:graphic>
          <a:graphicData uri="http://schemas.openxmlformats.org/presentationml/2006/ole">
            <mc:AlternateContent xmlns:mc="http://schemas.openxmlformats.org/markup-compatibility/2006">
              <mc:Choice xmlns:v="urn:schemas-microsoft-com:vml" Requires="v">
                <p:oleObj spid="_x0000_s410040" name="公式" r:id="rId7" imgW="583920" imgH="228600" progId="Equation.3">
                  <p:embed/>
                </p:oleObj>
              </mc:Choice>
              <mc:Fallback>
                <p:oleObj name="公式" r:id="rId7" imgW="58392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02388" y="2182009"/>
                        <a:ext cx="1554162" cy="625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 name="Rectangle 10"/>
          <p:cNvSpPr>
            <a:spLocks noChangeArrowheads="1"/>
          </p:cNvSpPr>
          <p:nvPr/>
        </p:nvSpPr>
        <p:spPr bwMode="auto">
          <a:xfrm>
            <a:off x="6208713" y="1204088"/>
            <a:ext cx="1735137" cy="476250"/>
          </a:xfrm>
          <a:prstGeom prst="rect">
            <a:avLst/>
          </a:prstGeom>
          <a:noFill/>
          <a:ln w="19050">
            <a:solidFill>
              <a:srgbClr val="CC33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zh-CN" altLang="en-US">
                <a:solidFill>
                  <a:srgbClr val="000066"/>
                </a:solidFill>
                <a:latin typeface="Times New Roman" panose="02020603050405020304" pitchFamily="18" charset="0"/>
                <a:ea typeface="楷体_GB2312" pitchFamily="49" charset="-122"/>
                <a:cs typeface="Times New Roman" panose="02020603050405020304" pitchFamily="18" charset="0"/>
              </a:rPr>
              <a:t>激励方程组</a:t>
            </a:r>
            <a:endParaRPr lang="zh-CN" altLang="en-US">
              <a:solidFill>
                <a:srgbClr val="000066"/>
              </a:solidFill>
              <a:latin typeface="Arial" panose="020B0604020202020204" pitchFamily="34" charset="0"/>
              <a:ea typeface="楷体_GB2312" pitchFamily="49" charset="-122"/>
              <a:cs typeface="Times New Roman" panose="02020603050405020304" pitchFamily="18" charset="0"/>
            </a:endParaRPr>
          </a:p>
        </p:txBody>
      </p:sp>
      <p:sp>
        <p:nvSpPr>
          <p:cNvPr id="27" name="Rectangle 11"/>
          <p:cNvSpPr>
            <a:spLocks noChangeArrowheads="1"/>
          </p:cNvSpPr>
          <p:nvPr/>
        </p:nvSpPr>
        <p:spPr bwMode="auto">
          <a:xfrm>
            <a:off x="3849688" y="3817938"/>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endParaRPr lang="en-US" altLang="zh-CN" sz="1000" b="0">
              <a:latin typeface="Times New Roman" panose="02020603050405020304" pitchFamily="18" charset="0"/>
              <a:cs typeface="Times New Roman" panose="02020603050405020304" pitchFamily="18" charset="0"/>
            </a:endParaRPr>
          </a:p>
          <a:p>
            <a:pPr algn="l" eaLnBrk="0" hangingPunct="0"/>
            <a:r>
              <a:rPr lang="en-US" altLang="zh-CN" sz="1000" b="0">
                <a:latin typeface="Times New Roman" panose="02020603050405020304" pitchFamily="18" charset="0"/>
                <a:cs typeface="Times New Roman" panose="02020603050405020304" pitchFamily="18" charset="0"/>
              </a:rPr>
              <a:t>                        </a:t>
            </a:r>
            <a:endParaRPr lang="en-US" altLang="zh-CN" sz="1800" b="0">
              <a:latin typeface="Arial" panose="020B0604020202020204" pitchFamily="34" charset="0"/>
            </a:endParaRPr>
          </a:p>
        </p:txBody>
      </p:sp>
      <p:graphicFrame>
        <p:nvGraphicFramePr>
          <p:cNvPr id="28" name="Object 12"/>
          <p:cNvGraphicFramePr>
            <a:graphicFrameLocks noChangeAspect="1"/>
          </p:cNvGraphicFramePr>
          <p:nvPr>
            <p:extLst>
              <p:ext uri="{D42A27DB-BD31-4B8C-83A1-F6EECF244321}">
                <p14:modId xmlns:p14="http://schemas.microsoft.com/office/powerpoint/2010/main" val="1183915"/>
              </p:ext>
            </p:extLst>
          </p:nvPr>
        </p:nvGraphicFramePr>
        <p:xfrm>
          <a:off x="6111875" y="4134366"/>
          <a:ext cx="3030538" cy="582612"/>
        </p:xfrm>
        <a:graphic>
          <a:graphicData uri="http://schemas.openxmlformats.org/presentationml/2006/ole">
            <mc:AlternateContent xmlns:mc="http://schemas.openxmlformats.org/markup-compatibility/2006">
              <mc:Choice xmlns:v="urn:schemas-microsoft-com:vml" Requires="v">
                <p:oleObj spid="_x0000_s410041" name="公式" r:id="rId9" imgW="1143000" imgH="215640" progId="Equation.3">
                  <p:embed/>
                </p:oleObj>
              </mc:Choice>
              <mc:Fallback>
                <p:oleObj name="公式" r:id="rId9" imgW="1143000" imgH="215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11875" y="4134366"/>
                        <a:ext cx="3030538" cy="582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 name="Object 13"/>
          <p:cNvGraphicFramePr>
            <a:graphicFrameLocks noChangeAspect="1"/>
          </p:cNvGraphicFramePr>
          <p:nvPr>
            <p:extLst>
              <p:ext uri="{D42A27DB-BD31-4B8C-83A1-F6EECF244321}">
                <p14:modId xmlns:p14="http://schemas.microsoft.com/office/powerpoint/2010/main" val="1233979212"/>
              </p:ext>
            </p:extLst>
          </p:nvPr>
        </p:nvGraphicFramePr>
        <p:xfrm>
          <a:off x="6111875" y="4589307"/>
          <a:ext cx="1592263" cy="582613"/>
        </p:xfrm>
        <a:graphic>
          <a:graphicData uri="http://schemas.openxmlformats.org/presentationml/2006/ole">
            <mc:AlternateContent xmlns:mc="http://schemas.openxmlformats.org/markup-compatibility/2006">
              <mc:Choice xmlns:v="urn:schemas-microsoft-com:vml" Requires="v">
                <p:oleObj spid="_x0000_s410042" name="公式" r:id="rId11" imgW="723600" imgH="253800" progId="Equation.3">
                  <p:embed/>
                </p:oleObj>
              </mc:Choice>
              <mc:Fallback>
                <p:oleObj name="公式" r:id="rId11" imgW="723600" imgH="2538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11875" y="4589307"/>
                        <a:ext cx="1592263" cy="582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 name="Rectangle 14"/>
          <p:cNvSpPr>
            <a:spLocks noChangeArrowheads="1"/>
          </p:cNvSpPr>
          <p:nvPr/>
        </p:nvSpPr>
        <p:spPr bwMode="auto">
          <a:xfrm>
            <a:off x="6159500" y="3665986"/>
            <a:ext cx="2597150" cy="476250"/>
          </a:xfrm>
          <a:prstGeom prst="rect">
            <a:avLst/>
          </a:prstGeom>
          <a:noFill/>
          <a:ln w="19050">
            <a:solidFill>
              <a:srgbClr val="CC33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zh-CN" altLang="en-US" dirty="0" smtClean="0">
                <a:solidFill>
                  <a:srgbClr val="000066"/>
                </a:solidFill>
                <a:latin typeface="Times New Roman" panose="02020603050405020304" pitchFamily="18" charset="0"/>
                <a:ea typeface="楷体_GB2312" pitchFamily="49" charset="-122"/>
                <a:cs typeface="Times New Roman" panose="02020603050405020304" pitchFamily="18" charset="0"/>
              </a:rPr>
              <a:t>转换</a:t>
            </a:r>
            <a:r>
              <a:rPr lang="en-US" altLang="zh-CN" dirty="0" smtClean="0">
                <a:solidFill>
                  <a:srgbClr val="000066"/>
                </a:solidFill>
                <a:latin typeface="Times New Roman" panose="02020603050405020304" pitchFamily="18" charset="0"/>
                <a:ea typeface="楷体_GB2312" pitchFamily="49" charset="-122"/>
                <a:cs typeface="Times New Roman" panose="02020603050405020304" pitchFamily="18" charset="0"/>
              </a:rPr>
              <a:t>(</a:t>
            </a:r>
            <a:r>
              <a:rPr lang="zh-CN" altLang="en-US" dirty="0" smtClean="0">
                <a:solidFill>
                  <a:srgbClr val="000066"/>
                </a:solidFill>
                <a:latin typeface="Times New Roman" panose="02020603050405020304" pitchFamily="18" charset="0"/>
                <a:ea typeface="楷体_GB2312" pitchFamily="49" charset="-122"/>
                <a:cs typeface="Times New Roman" panose="02020603050405020304" pitchFamily="18" charset="0"/>
              </a:rPr>
              <a:t>输出</a:t>
            </a:r>
            <a:r>
              <a:rPr lang="en-US" altLang="zh-CN" dirty="0" smtClean="0">
                <a:solidFill>
                  <a:srgbClr val="000066"/>
                </a:solidFill>
                <a:latin typeface="Times New Roman" panose="02020603050405020304" pitchFamily="18" charset="0"/>
                <a:ea typeface="楷体_GB2312" pitchFamily="49" charset="-122"/>
                <a:cs typeface="Times New Roman" panose="02020603050405020304" pitchFamily="18" charset="0"/>
              </a:rPr>
              <a:t>)</a:t>
            </a:r>
            <a:r>
              <a:rPr lang="zh-CN" altLang="en-US" dirty="0" smtClean="0">
                <a:solidFill>
                  <a:srgbClr val="000066"/>
                </a:solidFill>
                <a:latin typeface="宋体" panose="02010600030101010101" pitchFamily="2" charset="-122"/>
                <a:ea typeface="楷体_GB2312" pitchFamily="49" charset="-122"/>
                <a:cs typeface="Times New Roman" panose="02020603050405020304" pitchFamily="18" charset="0"/>
              </a:rPr>
              <a:t>方程组</a:t>
            </a:r>
            <a:endParaRPr lang="zh-CN" altLang="en-US" dirty="0">
              <a:solidFill>
                <a:srgbClr val="000066"/>
              </a:solidFill>
              <a:latin typeface="Arial" panose="020B0604020202020204" pitchFamily="34" charset="0"/>
              <a:ea typeface="楷体_GB2312" pitchFamily="49" charset="-122"/>
              <a:cs typeface="Times New Roman" panose="02020603050405020304" pitchFamily="18" charset="0"/>
            </a:endParaRPr>
          </a:p>
        </p:txBody>
      </p:sp>
      <p:graphicFrame>
        <p:nvGraphicFramePr>
          <p:cNvPr id="31" name="Object 16"/>
          <p:cNvGraphicFramePr>
            <a:graphicFrameLocks noChangeAspect="1"/>
          </p:cNvGraphicFramePr>
          <p:nvPr>
            <p:extLst>
              <p:ext uri="{D42A27DB-BD31-4B8C-83A1-F6EECF244321}">
                <p14:modId xmlns:p14="http://schemas.microsoft.com/office/powerpoint/2010/main" val="4107785736"/>
              </p:ext>
            </p:extLst>
          </p:nvPr>
        </p:nvGraphicFramePr>
        <p:xfrm>
          <a:off x="6297613" y="2946045"/>
          <a:ext cx="1346687" cy="540241"/>
        </p:xfrm>
        <a:graphic>
          <a:graphicData uri="http://schemas.openxmlformats.org/presentationml/2006/ole">
            <mc:AlternateContent xmlns:mc="http://schemas.openxmlformats.org/markup-compatibility/2006">
              <mc:Choice xmlns:v="urn:schemas-microsoft-com:vml" Requires="v">
                <p:oleObj spid="_x0000_s410043" name="公式" r:id="rId13" imgW="558720" imgH="215640" progId="Equation.3">
                  <p:embed/>
                </p:oleObj>
              </mc:Choice>
              <mc:Fallback>
                <p:oleObj name="公式" r:id="rId13" imgW="558720" imgH="2156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97613" y="2946045"/>
                        <a:ext cx="1346687" cy="540241"/>
                      </a:xfrm>
                      <a:prstGeom prst="rect">
                        <a:avLst/>
                      </a:prstGeom>
                      <a:noFill/>
                      <a:ln w="19050">
                        <a:solidFill>
                          <a:srgbClr val="3366FF"/>
                        </a:solidFill>
                        <a:prstDash val="dash"/>
                        <a:miter lim="800000"/>
                        <a:headEnd/>
                        <a:tailEnd/>
                      </a:ln>
                    </p:spPr>
                  </p:pic>
                </p:oleObj>
              </mc:Fallback>
            </mc:AlternateContent>
          </a:graphicData>
        </a:graphic>
      </p:graphicFrame>
      <p:sp>
        <p:nvSpPr>
          <p:cNvPr id="32" name="AutoShape 17"/>
          <p:cNvSpPr>
            <a:spLocks noChangeArrowheads="1"/>
          </p:cNvSpPr>
          <p:nvPr/>
        </p:nvSpPr>
        <p:spPr bwMode="auto">
          <a:xfrm>
            <a:off x="5507831" y="2067135"/>
            <a:ext cx="594520" cy="1371390"/>
          </a:xfrm>
          <a:prstGeom prst="curvedRightArrow">
            <a:avLst>
              <a:gd name="adj1" fmla="val 36765"/>
              <a:gd name="adj2" fmla="val 73529"/>
              <a:gd name="adj3" fmla="val 33333"/>
            </a:avLst>
          </a:prstGeom>
          <a:solidFill>
            <a:srgbClr val="FF33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endParaRPr lang="en-GB" altLang="zh-CN" sz="5400">
              <a:solidFill>
                <a:srgbClr val="000066"/>
              </a:solidFill>
              <a:latin typeface="宋体" panose="02010600030101010101" pitchFamily="2" charset="-122"/>
              <a:ea typeface="楷体_GB2312" pitchFamily="49" charset="-122"/>
              <a:cs typeface="Times New Roman" panose="02020603050405020304" pitchFamily="18" charset="0"/>
            </a:endParaRPr>
          </a:p>
        </p:txBody>
      </p:sp>
      <p:sp>
        <p:nvSpPr>
          <p:cNvPr id="33" name="AutoShape 18"/>
          <p:cNvSpPr>
            <a:spLocks/>
          </p:cNvSpPr>
          <p:nvPr/>
        </p:nvSpPr>
        <p:spPr bwMode="auto">
          <a:xfrm>
            <a:off x="6207125" y="1851809"/>
            <a:ext cx="90488" cy="699944"/>
          </a:xfrm>
          <a:prstGeom prst="leftBrace">
            <a:avLst>
              <a:gd name="adj1" fmla="val 82894"/>
              <a:gd name="adj2" fmla="val 50000"/>
            </a:avLst>
          </a:prstGeom>
          <a:noFill/>
          <a:ln w="38100">
            <a:solidFill>
              <a:srgbClr val="CC3399"/>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34" name="Rectangle 20"/>
          <p:cNvSpPr>
            <a:spLocks noChangeArrowheads="1"/>
          </p:cNvSpPr>
          <p:nvPr/>
        </p:nvSpPr>
        <p:spPr bwMode="auto">
          <a:xfrm>
            <a:off x="755650" y="1123950"/>
            <a:ext cx="2178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en-US" altLang="zh-CN">
                <a:solidFill>
                  <a:srgbClr val="000066"/>
                </a:solidFill>
                <a:latin typeface="楷体_GB2312" pitchFamily="49" charset="-122"/>
                <a:ea typeface="楷体_GB2312" pitchFamily="49" charset="-122"/>
              </a:rPr>
              <a:t>1. </a:t>
            </a:r>
            <a:r>
              <a:rPr lang="zh-CN" altLang="en-US">
                <a:solidFill>
                  <a:srgbClr val="000066"/>
                </a:solidFill>
                <a:latin typeface="楷体_GB2312" pitchFamily="49" charset="-122"/>
                <a:ea typeface="楷体_GB2312" pitchFamily="49" charset="-122"/>
              </a:rPr>
              <a:t>逻辑方程组</a:t>
            </a:r>
          </a:p>
        </p:txBody>
      </p:sp>
      <p:sp>
        <p:nvSpPr>
          <p:cNvPr id="35" name="Rectangle 21"/>
          <p:cNvSpPr>
            <a:spLocks noChangeArrowheads="1"/>
          </p:cNvSpPr>
          <p:nvPr/>
        </p:nvSpPr>
        <p:spPr bwMode="auto">
          <a:xfrm>
            <a:off x="7938" y="44780"/>
            <a:ext cx="5823519" cy="547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gn="l">
              <a:defRPr sz="3800" b="1">
                <a:solidFill>
                  <a:schemeClr val="tx2"/>
                </a:solidFill>
                <a:latin typeface="Arial Narrow" panose="020B0606020202030204" pitchFamily="34" charset="0"/>
                <a:ea typeface="楷体_GB2312" pitchFamily="49" charset="-122"/>
              </a:defRPr>
            </a:lvl1pPr>
            <a:lvl2pPr algn="l">
              <a:defRPr sz="3800" b="1">
                <a:solidFill>
                  <a:schemeClr val="tx2"/>
                </a:solidFill>
                <a:latin typeface="Arial Narrow" panose="020B0606020202030204" pitchFamily="34" charset="0"/>
                <a:ea typeface="楷体_GB2312" pitchFamily="49" charset="-122"/>
              </a:defRPr>
            </a:lvl2pPr>
            <a:lvl3pPr algn="l">
              <a:defRPr sz="3800" b="1">
                <a:solidFill>
                  <a:schemeClr val="tx2"/>
                </a:solidFill>
                <a:latin typeface="Arial Narrow" panose="020B0606020202030204" pitchFamily="34" charset="0"/>
                <a:ea typeface="楷体_GB2312" pitchFamily="49" charset="-122"/>
              </a:defRPr>
            </a:lvl3pPr>
            <a:lvl4pPr algn="l">
              <a:defRPr sz="3800" b="1">
                <a:solidFill>
                  <a:schemeClr val="tx2"/>
                </a:solidFill>
                <a:latin typeface="Arial Narrow" panose="020B0606020202030204" pitchFamily="34" charset="0"/>
                <a:ea typeface="楷体_GB2312" pitchFamily="49" charset="-122"/>
              </a:defRPr>
            </a:lvl4pPr>
            <a:lvl5pPr algn="l">
              <a:defRPr sz="3800" b="1">
                <a:solidFill>
                  <a:schemeClr val="tx2"/>
                </a:solidFill>
                <a:latin typeface="Arial Narrow" panose="020B0606020202030204" pitchFamily="34" charset="0"/>
                <a:ea typeface="楷体_GB2312" pitchFamily="49" charset="-122"/>
              </a:defRPr>
            </a:lvl5pPr>
            <a:lvl6pPr marL="457200" fontAlgn="base">
              <a:spcBef>
                <a:spcPct val="0"/>
              </a:spcBef>
              <a:spcAft>
                <a:spcPct val="0"/>
              </a:spcAft>
              <a:defRPr sz="3800" b="1">
                <a:solidFill>
                  <a:schemeClr val="tx2"/>
                </a:solidFill>
                <a:latin typeface="Arial Narrow" panose="020B0606020202030204" pitchFamily="34" charset="0"/>
                <a:ea typeface="楷体_GB2312" pitchFamily="49" charset="-122"/>
              </a:defRPr>
            </a:lvl6pPr>
            <a:lvl7pPr marL="914400" fontAlgn="base">
              <a:spcBef>
                <a:spcPct val="0"/>
              </a:spcBef>
              <a:spcAft>
                <a:spcPct val="0"/>
              </a:spcAft>
              <a:defRPr sz="3800" b="1">
                <a:solidFill>
                  <a:schemeClr val="tx2"/>
                </a:solidFill>
                <a:latin typeface="Arial Narrow" panose="020B0606020202030204" pitchFamily="34" charset="0"/>
                <a:ea typeface="楷体_GB2312" pitchFamily="49" charset="-122"/>
              </a:defRPr>
            </a:lvl7pPr>
            <a:lvl8pPr marL="1371600" fontAlgn="base">
              <a:spcBef>
                <a:spcPct val="0"/>
              </a:spcBef>
              <a:spcAft>
                <a:spcPct val="0"/>
              </a:spcAft>
              <a:defRPr sz="3800" b="1">
                <a:solidFill>
                  <a:schemeClr val="tx2"/>
                </a:solidFill>
                <a:latin typeface="Arial Narrow" panose="020B0606020202030204" pitchFamily="34" charset="0"/>
                <a:ea typeface="楷体_GB2312" pitchFamily="49" charset="-122"/>
              </a:defRPr>
            </a:lvl8pPr>
            <a:lvl9pPr marL="1828800" fontAlgn="base">
              <a:spcBef>
                <a:spcPct val="0"/>
              </a:spcBef>
              <a:spcAft>
                <a:spcPct val="0"/>
              </a:spcAft>
              <a:defRPr sz="3800" b="1">
                <a:solidFill>
                  <a:schemeClr val="tx2"/>
                </a:solidFill>
                <a:latin typeface="Arial Narrow" panose="020B0606020202030204" pitchFamily="34" charset="0"/>
                <a:ea typeface="楷体_GB2312" pitchFamily="49" charset="-122"/>
              </a:defRPr>
            </a:lvl9pPr>
          </a:lstStyle>
          <a:p>
            <a:r>
              <a:rPr kumimoji="1" lang="en-US" altLang="zh-CN" sz="3200">
                <a:solidFill>
                  <a:schemeClr val="accent2"/>
                </a:solidFill>
                <a:latin typeface="Times New Roman" panose="02020603050405020304" pitchFamily="18" charset="0"/>
              </a:rPr>
              <a:t>6.1.2 </a:t>
            </a:r>
            <a:r>
              <a:rPr kumimoji="1" lang="zh-CN" altLang="en-US" sz="3200">
                <a:solidFill>
                  <a:schemeClr val="accent2"/>
                </a:solidFill>
                <a:latin typeface="Times New Roman" panose="02020603050405020304" pitchFamily="18" charset="0"/>
              </a:rPr>
              <a:t>时序逻辑电路</a:t>
            </a:r>
            <a:r>
              <a:rPr lang="zh-CN" altLang="en-US" sz="3200">
                <a:solidFill>
                  <a:schemeClr val="accent2"/>
                </a:solidFill>
                <a:latin typeface="Times New Roman" panose="02020603050405020304" pitchFamily="18" charset="0"/>
              </a:rPr>
              <a:t>功能的表达</a:t>
            </a:r>
            <a:endParaRPr lang="zh-CN" altLang="en-US" sz="3200">
              <a:solidFill>
                <a:schemeClr val="accent2"/>
              </a:solidFill>
              <a:latin typeface="Times New Roman" panose="02020603050405020304" pitchFamily="18" charset="0"/>
              <a:ea typeface="宋体" panose="02010600030101010101" pitchFamily="2" charset="-122"/>
            </a:endParaRPr>
          </a:p>
        </p:txBody>
      </p:sp>
      <p:sp>
        <p:nvSpPr>
          <p:cNvPr id="19" name="Rectangle 6"/>
          <p:cNvSpPr>
            <a:spLocks noChangeArrowheads="1"/>
          </p:cNvSpPr>
          <p:nvPr/>
        </p:nvSpPr>
        <p:spPr bwMode="auto">
          <a:xfrm>
            <a:off x="6159500" y="5327500"/>
            <a:ext cx="1428750" cy="476250"/>
          </a:xfrm>
          <a:prstGeom prst="rect">
            <a:avLst/>
          </a:prstGeom>
          <a:noFill/>
          <a:ln w="19050">
            <a:solidFill>
              <a:srgbClr val="CC33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zh-CN" altLang="en-US">
                <a:solidFill>
                  <a:srgbClr val="000066"/>
                </a:solidFill>
                <a:latin typeface="宋体" panose="02010600030101010101" pitchFamily="2" charset="-122"/>
                <a:ea typeface="楷体_GB2312" pitchFamily="49" charset="-122"/>
                <a:cs typeface="Times New Roman" panose="02020603050405020304" pitchFamily="18" charset="0"/>
              </a:rPr>
              <a:t>输出方程</a:t>
            </a:r>
            <a:endParaRPr lang="zh-CN" altLang="en-US">
              <a:solidFill>
                <a:srgbClr val="000066"/>
              </a:solidFill>
              <a:latin typeface="Arial" panose="020B0604020202020204" pitchFamily="34" charset="0"/>
              <a:ea typeface="楷体_GB2312" pitchFamily="49" charset="-122"/>
              <a:cs typeface="Times New Roman" panose="02020603050405020304" pitchFamily="18" charset="0"/>
            </a:endParaRPr>
          </a:p>
        </p:txBody>
      </p:sp>
      <p:graphicFrame>
        <p:nvGraphicFramePr>
          <p:cNvPr id="37" name="Object 7"/>
          <p:cNvGraphicFramePr>
            <a:graphicFrameLocks noChangeAspect="1"/>
          </p:cNvGraphicFramePr>
          <p:nvPr>
            <p:extLst>
              <p:ext uri="{D42A27DB-BD31-4B8C-83A1-F6EECF244321}">
                <p14:modId xmlns:p14="http://schemas.microsoft.com/office/powerpoint/2010/main" val="274976093"/>
              </p:ext>
            </p:extLst>
          </p:nvPr>
        </p:nvGraphicFramePr>
        <p:xfrm>
          <a:off x="6327775" y="5781526"/>
          <a:ext cx="1376363" cy="553066"/>
        </p:xfrm>
        <a:graphic>
          <a:graphicData uri="http://schemas.openxmlformats.org/presentationml/2006/ole">
            <mc:AlternateContent xmlns:mc="http://schemas.openxmlformats.org/markup-compatibility/2006">
              <mc:Choice xmlns:v="urn:schemas-microsoft-com:vml" Requires="v">
                <p:oleObj spid="_x0000_s410044" name="公式" r:id="rId15" imgW="634680" imgH="253800" progId="Equation.3">
                  <p:embed/>
                </p:oleObj>
              </mc:Choice>
              <mc:Fallback>
                <p:oleObj name="公式" r:id="rId15" imgW="634680" imgH="2538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327775" y="5781526"/>
                        <a:ext cx="1376363" cy="553066"/>
                      </a:xfrm>
                      <a:prstGeom prst="rect">
                        <a:avLst/>
                      </a:prstGeom>
                      <a:noFill/>
                      <a:extLst/>
                    </p:spPr>
                  </p:pic>
                </p:oleObj>
              </mc:Fallback>
            </mc:AlternateContent>
          </a:graphicData>
        </a:graphic>
      </p:graphicFrame>
      <p:graphicFrame>
        <p:nvGraphicFramePr>
          <p:cNvPr id="38" name="Object 23"/>
          <p:cNvGraphicFramePr>
            <a:graphicFrameLocks noChangeAspect="1"/>
          </p:cNvGraphicFramePr>
          <p:nvPr>
            <p:extLst>
              <p:ext uri="{D42A27DB-BD31-4B8C-83A1-F6EECF244321}">
                <p14:modId xmlns:p14="http://schemas.microsoft.com/office/powerpoint/2010/main" val="1177270221"/>
              </p:ext>
            </p:extLst>
          </p:nvPr>
        </p:nvGraphicFramePr>
        <p:xfrm>
          <a:off x="6375400" y="6192688"/>
          <a:ext cx="2289175" cy="576262"/>
        </p:xfrm>
        <a:graphic>
          <a:graphicData uri="http://schemas.openxmlformats.org/presentationml/2006/ole">
            <mc:AlternateContent xmlns:mc="http://schemas.openxmlformats.org/markup-compatibility/2006">
              <mc:Choice xmlns:v="urn:schemas-microsoft-com:vml" Requires="v">
                <p:oleObj spid="_x0000_s410045" name="公式" r:id="rId17" imgW="914400" imgH="228600" progId="Equation.3">
                  <p:embed/>
                </p:oleObj>
              </mc:Choice>
              <mc:Fallback>
                <p:oleObj name="公式" r:id="rId17" imgW="914400" imgH="2286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375400" y="6192688"/>
                        <a:ext cx="2289175" cy="576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strips(downRight)">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strips(downRight)">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strips(downRight)">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wipe(up)">
                                      <p:cBhvr>
                                        <p:cTn id="26" dur="500"/>
                                        <p:tgtEl>
                                          <p:spTgt spid="32"/>
                                        </p:tgtEl>
                                      </p:cBhvr>
                                    </p:animEffect>
                                  </p:childTnLst>
                                </p:cTn>
                              </p:par>
                            </p:childTnLst>
                          </p:cTn>
                        </p:par>
                        <p:par>
                          <p:cTn id="27" fill="hold">
                            <p:stCondLst>
                              <p:cond delay="1000"/>
                            </p:stCondLst>
                            <p:childTnLst>
                              <p:par>
                                <p:cTn id="28" presetID="18" presetClass="entr" presetSubtype="6" fill="hold" nodeType="after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strips(downRight)">
                                      <p:cBhvr>
                                        <p:cTn id="30" dur="500"/>
                                        <p:tgtEl>
                                          <p:spTgt spid="31"/>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ntr" presetSubtype="6"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strips(downRight)">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18" presetClass="entr" presetSubtype="6" fill="hold"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strips(downRight)">
                                      <p:cBhvr>
                                        <p:cTn id="40" dur="500"/>
                                        <p:tgtEl>
                                          <p:spTgt spid="28"/>
                                        </p:tgtEl>
                                      </p:cBhvr>
                                    </p:animEffect>
                                  </p:childTnLst>
                                </p:cTn>
                              </p:par>
                            </p:childTnLst>
                          </p:cTn>
                        </p:par>
                      </p:childTnLst>
                    </p:cTn>
                  </p:par>
                  <p:par>
                    <p:cTn id="41" fill="hold">
                      <p:stCondLst>
                        <p:cond delay="indefinite"/>
                      </p:stCondLst>
                      <p:childTnLst>
                        <p:par>
                          <p:cTn id="42" fill="hold">
                            <p:stCondLst>
                              <p:cond delay="0"/>
                            </p:stCondLst>
                            <p:childTnLst>
                              <p:par>
                                <p:cTn id="43" presetID="18" presetClass="entr" presetSubtype="6" fill="hold" nodeType="click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strips(downRight)">
                                      <p:cBhvr>
                                        <p:cTn id="45" dur="500"/>
                                        <p:tgtEl>
                                          <p:spTgt spid="29"/>
                                        </p:tgtEl>
                                      </p:cBhvr>
                                    </p:animEffect>
                                  </p:childTnLst>
                                </p:cTn>
                              </p:par>
                            </p:childTnLst>
                          </p:cTn>
                        </p:par>
                      </p:childTnLst>
                    </p:cTn>
                  </p:par>
                  <p:par>
                    <p:cTn id="46" fill="hold">
                      <p:stCondLst>
                        <p:cond delay="indefinite"/>
                      </p:stCondLst>
                      <p:childTnLst>
                        <p:par>
                          <p:cTn id="47" fill="hold">
                            <p:stCondLst>
                              <p:cond delay="0"/>
                            </p:stCondLst>
                            <p:childTnLst>
                              <p:par>
                                <p:cTn id="48" presetID="18" presetClass="entr" presetSubtype="6" fill="hold" grpId="0" nodeType="click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strips(downRight)">
                                      <p:cBhvr>
                                        <p:cTn id="50" dur="500"/>
                                        <p:tgtEl>
                                          <p:spTgt spid="19"/>
                                        </p:tgtEl>
                                      </p:cBhvr>
                                    </p:animEffect>
                                  </p:childTnLst>
                                </p:cTn>
                              </p:par>
                            </p:childTnLst>
                          </p:cTn>
                        </p:par>
                      </p:childTnLst>
                    </p:cTn>
                  </p:par>
                  <p:par>
                    <p:cTn id="51" fill="hold">
                      <p:stCondLst>
                        <p:cond delay="indefinite"/>
                      </p:stCondLst>
                      <p:childTnLst>
                        <p:par>
                          <p:cTn id="52" fill="hold">
                            <p:stCondLst>
                              <p:cond delay="0"/>
                            </p:stCondLst>
                            <p:childTnLst>
                              <p:par>
                                <p:cTn id="53" presetID="18" presetClass="entr" presetSubtype="6" fill="hold" nodeType="click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strips(downRight)">
                                      <p:cBhvr>
                                        <p:cTn id="55" dur="500"/>
                                        <p:tgtEl>
                                          <p:spTgt spid="37"/>
                                        </p:tgtEl>
                                      </p:cBhvr>
                                    </p:animEffect>
                                  </p:childTnLst>
                                </p:cTn>
                              </p:par>
                            </p:childTnLst>
                          </p:cTn>
                        </p:par>
                      </p:childTnLst>
                    </p:cTn>
                  </p:par>
                  <p:par>
                    <p:cTn id="56" fill="hold">
                      <p:stCondLst>
                        <p:cond delay="indefinite"/>
                      </p:stCondLst>
                      <p:childTnLst>
                        <p:par>
                          <p:cTn id="57" fill="hold">
                            <p:stCondLst>
                              <p:cond delay="0"/>
                            </p:stCondLst>
                            <p:childTnLst>
                              <p:par>
                                <p:cTn id="58" presetID="18" presetClass="entr" presetSubtype="6" fill="hold" nodeType="click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strips(downRight)">
                                      <p:cBhvr>
                                        <p:cTn id="6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animBg="1"/>
      <p:bldP spid="32" grpId="0" animBg="1"/>
      <p:bldP spid="33" grpId="0" animBg="1"/>
      <p:bldP spid="1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5" name="Rectangle 3"/>
          <p:cNvSpPr>
            <a:spLocks noChangeArrowheads="1"/>
          </p:cNvSpPr>
          <p:nvPr/>
        </p:nvSpPr>
        <p:spPr bwMode="auto">
          <a:xfrm>
            <a:off x="1439862" y="5833533"/>
            <a:ext cx="3706813" cy="466725"/>
          </a:xfrm>
          <a:prstGeom prst="rect">
            <a:avLst/>
          </a:prstGeom>
          <a:solidFill>
            <a:srgbClr val="FFFFFF">
              <a:alpha val="0"/>
            </a:srgbClr>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dirty="0">
                <a:solidFill>
                  <a:srgbClr val="000066"/>
                </a:solidFill>
                <a:latin typeface="Times New Roman" panose="02020603050405020304" pitchFamily="18" charset="0"/>
                <a:ea typeface="楷体_GB2312" pitchFamily="49" charset="-122"/>
              </a:rPr>
              <a:t>8</a:t>
            </a:r>
            <a:r>
              <a:rPr lang="zh-CN" altLang="en-US" dirty="0">
                <a:solidFill>
                  <a:srgbClr val="000066"/>
                </a:solidFill>
                <a:latin typeface="Times New Roman" panose="02020603050405020304" pitchFamily="18" charset="0"/>
                <a:ea typeface="楷体_GB2312" pitchFamily="49" charset="-122"/>
              </a:rPr>
              <a:t>位</a:t>
            </a:r>
            <a:r>
              <a:rPr lang="en-US" altLang="zh-CN" dirty="0">
                <a:solidFill>
                  <a:srgbClr val="000066"/>
                </a:solidFill>
                <a:latin typeface="Times New Roman" panose="02020603050405020304" pitchFamily="18" charset="0"/>
                <a:ea typeface="楷体_GB2312" pitchFamily="49" charset="-122"/>
              </a:rPr>
              <a:t>CMOS</a:t>
            </a:r>
            <a:r>
              <a:rPr lang="zh-CN" altLang="en-US" dirty="0">
                <a:solidFill>
                  <a:srgbClr val="000066"/>
                </a:solidFill>
                <a:latin typeface="Times New Roman" panose="02020603050405020304" pitchFamily="18" charset="0"/>
                <a:ea typeface="楷体_GB2312" pitchFamily="49" charset="-122"/>
              </a:rPr>
              <a:t>寄存器</a:t>
            </a:r>
            <a:r>
              <a:rPr lang="en-US" altLang="zh-CN" dirty="0">
                <a:solidFill>
                  <a:srgbClr val="000066"/>
                </a:solidFill>
                <a:latin typeface="Times New Roman" panose="02020603050405020304" pitchFamily="18" charset="0"/>
                <a:ea typeface="楷体_GB2312" pitchFamily="49" charset="-122"/>
              </a:rPr>
              <a:t>74HC374</a:t>
            </a:r>
          </a:p>
        </p:txBody>
      </p:sp>
      <p:graphicFrame>
        <p:nvGraphicFramePr>
          <p:cNvPr id="55" name="Object 58"/>
          <p:cNvGraphicFramePr>
            <a:graphicFrameLocks noChangeAspect="1"/>
          </p:cNvGraphicFramePr>
          <p:nvPr>
            <p:extLst>
              <p:ext uri="{D42A27DB-BD31-4B8C-83A1-F6EECF244321}">
                <p14:modId xmlns:p14="http://schemas.microsoft.com/office/powerpoint/2010/main" val="613318312"/>
              </p:ext>
            </p:extLst>
          </p:nvPr>
        </p:nvGraphicFramePr>
        <p:xfrm>
          <a:off x="976313" y="1041930"/>
          <a:ext cx="4170362" cy="4464050"/>
        </p:xfrm>
        <a:graphic>
          <a:graphicData uri="http://schemas.openxmlformats.org/presentationml/2006/ole">
            <mc:AlternateContent xmlns:mc="http://schemas.openxmlformats.org/markup-compatibility/2006">
              <mc:Choice xmlns:v="urn:schemas-microsoft-com:vml" Requires="v">
                <p:oleObj spid="_x0000_s662560" name="图片" r:id="rId3" imgW="2194587" imgH="2362868" progId="Word.Picture.8">
                  <p:embed/>
                </p:oleObj>
              </mc:Choice>
              <mc:Fallback>
                <p:oleObj name="图片" r:id="rId3" imgW="2194587" imgH="2362868"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6313" y="1041930"/>
                        <a:ext cx="4170362" cy="4464050"/>
                      </a:xfrm>
                      <a:prstGeom prst="rect">
                        <a:avLst/>
                      </a:prstGeom>
                      <a:solidFill>
                        <a:schemeClr val="bg1"/>
                      </a:solidFill>
                    </p:spPr>
                  </p:pic>
                </p:oleObj>
              </mc:Fallback>
            </mc:AlternateContent>
          </a:graphicData>
        </a:graphic>
      </p:graphicFrame>
      <p:grpSp>
        <p:nvGrpSpPr>
          <p:cNvPr id="58" name="Group 51"/>
          <p:cNvGrpSpPr>
            <a:grpSpLocks/>
          </p:cNvGrpSpPr>
          <p:nvPr/>
        </p:nvGrpSpPr>
        <p:grpSpPr bwMode="auto">
          <a:xfrm>
            <a:off x="771528" y="2264126"/>
            <a:ext cx="354013" cy="3228975"/>
            <a:chOff x="1451" y="1616"/>
            <a:chExt cx="223" cy="2034"/>
          </a:xfrm>
        </p:grpSpPr>
        <p:sp>
          <p:nvSpPr>
            <p:cNvPr id="59" name="Rectangle 28"/>
            <p:cNvSpPr>
              <a:spLocks noChangeArrowheads="1"/>
            </p:cNvSpPr>
            <p:nvPr/>
          </p:nvSpPr>
          <p:spPr bwMode="auto">
            <a:xfrm>
              <a:off x="1451" y="161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dirty="0" smtClean="0">
                  <a:solidFill>
                    <a:srgbClr val="00CC00"/>
                  </a:solidFill>
                  <a:latin typeface="Times New Roman" panose="02020603050405020304" pitchFamily="18" charset="0"/>
                  <a:ea typeface="楷体_GB2312" pitchFamily="49" charset="-122"/>
                </a:rPr>
                <a:t>0</a:t>
              </a:r>
              <a:endParaRPr lang="en-US" altLang="zh-CN" dirty="0">
                <a:solidFill>
                  <a:srgbClr val="00CC00"/>
                </a:solidFill>
                <a:latin typeface="Times New Roman" panose="02020603050405020304" pitchFamily="18" charset="0"/>
                <a:ea typeface="楷体_GB2312" pitchFamily="49" charset="-122"/>
              </a:endParaRPr>
            </a:p>
          </p:txBody>
        </p:sp>
        <p:sp>
          <p:nvSpPr>
            <p:cNvPr id="60" name="Rectangle 29"/>
            <p:cNvSpPr>
              <a:spLocks noChangeArrowheads="1"/>
            </p:cNvSpPr>
            <p:nvPr/>
          </p:nvSpPr>
          <p:spPr bwMode="auto">
            <a:xfrm>
              <a:off x="1451" y="2228"/>
              <a:ext cx="22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dirty="0" smtClean="0">
                  <a:solidFill>
                    <a:srgbClr val="00CC00"/>
                  </a:solidFill>
                  <a:latin typeface="Ebrima" panose="02000000000000000000" pitchFamily="2" charset="0"/>
                  <a:ea typeface="Ebrima" panose="02000000000000000000" pitchFamily="2" charset="0"/>
                  <a:cs typeface="Ebrima" panose="02000000000000000000" pitchFamily="2" charset="0"/>
                </a:rPr>
                <a:t>x</a:t>
              </a:r>
              <a:endParaRPr lang="en-US" altLang="zh-CN" dirty="0">
                <a:solidFill>
                  <a:srgbClr val="00CC00"/>
                </a:solidFill>
                <a:latin typeface="Ebrima" panose="02000000000000000000" pitchFamily="2" charset="0"/>
                <a:ea typeface="Ebrima" panose="02000000000000000000" pitchFamily="2" charset="0"/>
                <a:cs typeface="Ebrima" panose="02000000000000000000" pitchFamily="2" charset="0"/>
              </a:endParaRPr>
            </a:p>
          </p:txBody>
        </p:sp>
        <p:sp>
          <p:nvSpPr>
            <p:cNvPr id="61" name="Rectangle 31"/>
            <p:cNvSpPr>
              <a:spLocks noChangeArrowheads="1"/>
            </p:cNvSpPr>
            <p:nvPr/>
          </p:nvSpPr>
          <p:spPr bwMode="auto">
            <a:xfrm>
              <a:off x="1451" y="336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a:solidFill>
                    <a:srgbClr val="00CC00"/>
                  </a:solidFill>
                  <a:latin typeface="Times New Roman" panose="02020603050405020304" pitchFamily="18" charset="0"/>
                  <a:ea typeface="楷体_GB2312" pitchFamily="49" charset="-122"/>
                </a:rPr>
                <a:t>1</a:t>
              </a:r>
            </a:p>
          </p:txBody>
        </p:sp>
      </p:grpSp>
      <p:sp>
        <p:nvSpPr>
          <p:cNvPr id="63" name="Oval 33"/>
          <p:cNvSpPr>
            <a:spLocks noChangeArrowheads="1"/>
          </p:cNvSpPr>
          <p:nvPr/>
        </p:nvSpPr>
        <p:spPr bwMode="auto">
          <a:xfrm>
            <a:off x="754646" y="1260982"/>
            <a:ext cx="533400" cy="477837"/>
          </a:xfrm>
          <a:prstGeom prst="ellipse">
            <a:avLst/>
          </a:prstGeom>
          <a:solidFill>
            <a:schemeClr val="bg1">
              <a:alpha val="50000"/>
            </a:schemeClr>
          </a:solidFill>
          <a:ln w="28575" algn="ctr">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2800" dirty="0" smtClean="0">
                <a:solidFill>
                  <a:srgbClr val="FF0000"/>
                </a:solidFill>
              </a:rPr>
              <a:t>↑</a:t>
            </a:r>
            <a:endParaRPr lang="zh-CN" altLang="en-US" sz="2800" dirty="0">
              <a:solidFill>
                <a:srgbClr val="FF0000"/>
              </a:solidFill>
            </a:endParaRPr>
          </a:p>
        </p:txBody>
      </p:sp>
      <p:grpSp>
        <p:nvGrpSpPr>
          <p:cNvPr id="68" name="Group 52"/>
          <p:cNvGrpSpPr>
            <a:grpSpLocks/>
          </p:cNvGrpSpPr>
          <p:nvPr/>
        </p:nvGrpSpPr>
        <p:grpSpPr bwMode="auto">
          <a:xfrm>
            <a:off x="3167746" y="1590053"/>
            <a:ext cx="407987" cy="3194050"/>
            <a:chOff x="2903" y="1230"/>
            <a:chExt cx="257" cy="2012"/>
          </a:xfrm>
        </p:grpSpPr>
        <p:sp>
          <p:nvSpPr>
            <p:cNvPr id="69" name="Rectangle 39"/>
            <p:cNvSpPr>
              <a:spLocks noChangeArrowheads="1"/>
            </p:cNvSpPr>
            <p:nvPr/>
          </p:nvSpPr>
          <p:spPr bwMode="auto">
            <a:xfrm>
              <a:off x="2903" y="123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dirty="0" smtClean="0">
                  <a:solidFill>
                    <a:srgbClr val="00CC00"/>
                  </a:solidFill>
                  <a:latin typeface="Times New Roman" panose="02020603050405020304" pitchFamily="18" charset="0"/>
                  <a:ea typeface="楷体_GB2312" pitchFamily="49" charset="-122"/>
                </a:rPr>
                <a:t>0</a:t>
              </a:r>
              <a:endParaRPr lang="en-US" altLang="zh-CN" dirty="0">
                <a:solidFill>
                  <a:srgbClr val="00CC00"/>
                </a:solidFill>
                <a:latin typeface="Times New Roman" panose="02020603050405020304" pitchFamily="18" charset="0"/>
                <a:ea typeface="楷体_GB2312" pitchFamily="49" charset="-122"/>
              </a:endParaRPr>
            </a:p>
          </p:txBody>
        </p:sp>
        <p:sp>
          <p:nvSpPr>
            <p:cNvPr id="70" name="Rectangle 40"/>
            <p:cNvSpPr>
              <a:spLocks noChangeArrowheads="1"/>
            </p:cNvSpPr>
            <p:nvPr/>
          </p:nvSpPr>
          <p:spPr bwMode="auto">
            <a:xfrm>
              <a:off x="2925" y="184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dirty="0" smtClean="0">
                  <a:solidFill>
                    <a:srgbClr val="00CC00"/>
                  </a:solidFill>
                  <a:latin typeface="Times New Roman" panose="02020603050405020304" pitchFamily="18" charset="0"/>
                  <a:ea typeface="楷体_GB2312" pitchFamily="49" charset="-122"/>
                </a:rPr>
                <a:t>x</a:t>
              </a:r>
              <a:endParaRPr lang="en-US" altLang="zh-CN" dirty="0">
                <a:solidFill>
                  <a:srgbClr val="00CC00"/>
                </a:solidFill>
                <a:latin typeface="Times New Roman" panose="02020603050405020304" pitchFamily="18" charset="0"/>
                <a:ea typeface="楷体_GB2312" pitchFamily="49" charset="-122"/>
              </a:endParaRPr>
            </a:p>
          </p:txBody>
        </p:sp>
        <p:sp>
          <p:nvSpPr>
            <p:cNvPr id="71" name="Rectangle 42"/>
            <p:cNvSpPr>
              <a:spLocks noChangeArrowheads="1"/>
            </p:cNvSpPr>
            <p:nvPr/>
          </p:nvSpPr>
          <p:spPr bwMode="auto">
            <a:xfrm>
              <a:off x="2948" y="295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a:solidFill>
                    <a:srgbClr val="00CC00"/>
                  </a:solidFill>
                  <a:latin typeface="Times New Roman" panose="02020603050405020304" pitchFamily="18" charset="0"/>
                  <a:ea typeface="楷体_GB2312" pitchFamily="49" charset="-122"/>
                </a:rPr>
                <a:t>1</a:t>
              </a:r>
            </a:p>
          </p:txBody>
        </p:sp>
      </p:grpSp>
      <p:sp>
        <p:nvSpPr>
          <p:cNvPr id="72" name="Rectangle 43"/>
          <p:cNvSpPr>
            <a:spLocks noChangeArrowheads="1"/>
          </p:cNvSpPr>
          <p:nvPr/>
        </p:nvSpPr>
        <p:spPr bwMode="auto">
          <a:xfrm>
            <a:off x="853071" y="826235"/>
            <a:ext cx="336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dirty="0">
                <a:solidFill>
                  <a:schemeClr val="accent2"/>
                </a:solidFill>
                <a:latin typeface="Times New Roman" panose="02020603050405020304" pitchFamily="18" charset="0"/>
                <a:ea typeface="楷体_GB2312" pitchFamily="49" charset="-122"/>
              </a:rPr>
              <a:t>0</a:t>
            </a:r>
          </a:p>
        </p:txBody>
      </p:sp>
      <p:grpSp>
        <p:nvGrpSpPr>
          <p:cNvPr id="73" name="Group 53"/>
          <p:cNvGrpSpPr>
            <a:grpSpLocks/>
          </p:cNvGrpSpPr>
          <p:nvPr/>
        </p:nvGrpSpPr>
        <p:grpSpPr bwMode="auto">
          <a:xfrm>
            <a:off x="4876800" y="1735668"/>
            <a:ext cx="336550" cy="3409950"/>
            <a:chOff x="4037" y="1275"/>
            <a:chExt cx="212" cy="2148"/>
          </a:xfrm>
        </p:grpSpPr>
        <p:sp>
          <p:nvSpPr>
            <p:cNvPr id="74" name="Rectangle 45"/>
            <p:cNvSpPr>
              <a:spLocks noChangeArrowheads="1"/>
            </p:cNvSpPr>
            <p:nvPr/>
          </p:nvSpPr>
          <p:spPr bwMode="auto">
            <a:xfrm>
              <a:off x="4037" y="1275"/>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a:solidFill>
                    <a:schemeClr val="accent2"/>
                  </a:solidFill>
                  <a:latin typeface="Times New Roman" panose="02020603050405020304" pitchFamily="18" charset="0"/>
                  <a:ea typeface="楷体_GB2312" pitchFamily="49" charset="-122"/>
                </a:rPr>
                <a:t>1</a:t>
              </a:r>
            </a:p>
          </p:txBody>
        </p:sp>
        <p:sp>
          <p:nvSpPr>
            <p:cNvPr id="75" name="Rectangle 46"/>
            <p:cNvSpPr>
              <a:spLocks noChangeArrowheads="1"/>
            </p:cNvSpPr>
            <p:nvPr/>
          </p:nvSpPr>
          <p:spPr bwMode="auto">
            <a:xfrm>
              <a:off x="4037" y="1933"/>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a:solidFill>
                    <a:schemeClr val="accent2"/>
                  </a:solidFill>
                  <a:latin typeface="Times New Roman" panose="02020603050405020304" pitchFamily="18" charset="0"/>
                  <a:ea typeface="楷体_GB2312" pitchFamily="49" charset="-122"/>
                </a:rPr>
                <a:t>1</a:t>
              </a:r>
            </a:p>
          </p:txBody>
        </p:sp>
        <p:sp>
          <p:nvSpPr>
            <p:cNvPr id="76" name="Rectangle 48"/>
            <p:cNvSpPr>
              <a:spLocks noChangeArrowheads="1"/>
            </p:cNvSpPr>
            <p:nvPr/>
          </p:nvSpPr>
          <p:spPr bwMode="auto">
            <a:xfrm>
              <a:off x="4037" y="3135"/>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a:solidFill>
                    <a:schemeClr val="accent2"/>
                  </a:solidFill>
                  <a:latin typeface="Times New Roman" panose="02020603050405020304" pitchFamily="18" charset="0"/>
                  <a:ea typeface="楷体_GB2312" pitchFamily="49" charset="-122"/>
                </a:rPr>
                <a:t>1</a:t>
              </a:r>
            </a:p>
          </p:txBody>
        </p:sp>
      </p:grpSp>
      <p:sp>
        <p:nvSpPr>
          <p:cNvPr id="19" name="Rectangle 3"/>
          <p:cNvSpPr>
            <a:spLocks noChangeArrowheads="1"/>
          </p:cNvSpPr>
          <p:nvPr/>
        </p:nvSpPr>
        <p:spPr bwMode="auto">
          <a:xfrm>
            <a:off x="3622676" y="0"/>
            <a:ext cx="2506663"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66"/>
                </a:solidFill>
                <a:latin typeface="Times New Roman" panose="02020603050405020304" pitchFamily="18" charset="0"/>
                <a:ea typeface="楷体_GB2312" pitchFamily="49" charset="-122"/>
                <a:cs typeface="Times New Roman" panose="02020603050405020304" pitchFamily="18" charset="0"/>
              </a:rPr>
              <a:t>1.</a:t>
            </a:r>
            <a:r>
              <a:rPr lang="zh-CN" altLang="en-US" sz="2500">
                <a:solidFill>
                  <a:srgbClr val="000066"/>
                </a:solidFill>
                <a:latin typeface="Times New Roman" panose="02020603050405020304" pitchFamily="18" charset="0"/>
                <a:ea typeface="楷体_GB2312" pitchFamily="49" charset="-122"/>
                <a:cs typeface="Times New Roman" panose="02020603050405020304" pitchFamily="18" charset="0"/>
              </a:rPr>
              <a:t> 寄存器</a:t>
            </a:r>
          </a:p>
        </p:txBody>
      </p:sp>
      <p:sp>
        <p:nvSpPr>
          <p:cNvPr id="20" name="矩形 21"/>
          <p:cNvSpPr>
            <a:spLocks noChangeArrowheads="1"/>
          </p:cNvSpPr>
          <p:nvPr/>
        </p:nvSpPr>
        <p:spPr bwMode="auto">
          <a:xfrm>
            <a:off x="0" y="1"/>
            <a:ext cx="38671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600">
                <a:solidFill>
                  <a:srgbClr val="FF0066"/>
                </a:solidFill>
                <a:latin typeface="Times New Roman" panose="02020603050405020304" pitchFamily="18" charset="0"/>
                <a:ea typeface="楷体_GB2312" pitchFamily="49" charset="-122"/>
                <a:cs typeface="Times New Roman" panose="02020603050405020304" pitchFamily="18" charset="0"/>
              </a:rPr>
              <a:t>6.5.1</a:t>
            </a:r>
            <a:r>
              <a:rPr lang="zh-CN" altLang="en-US" sz="2600">
                <a:solidFill>
                  <a:srgbClr val="FF0066"/>
                </a:solidFill>
                <a:latin typeface="Times New Roman" panose="02020603050405020304" pitchFamily="18" charset="0"/>
                <a:ea typeface="楷体_GB2312" pitchFamily="49" charset="-122"/>
                <a:cs typeface="Times New Roman" panose="02020603050405020304" pitchFamily="18" charset="0"/>
              </a:rPr>
              <a:t>寄存器和移位寄存器</a:t>
            </a:r>
          </a:p>
        </p:txBody>
      </p:sp>
      <p:sp>
        <p:nvSpPr>
          <p:cNvPr id="21" name="Rectangle 6" descr="信纸"/>
          <p:cNvSpPr>
            <a:spLocks noChangeArrowheads="1"/>
          </p:cNvSpPr>
          <p:nvPr/>
        </p:nvSpPr>
        <p:spPr bwMode="auto">
          <a:xfrm>
            <a:off x="5591176" y="1785938"/>
            <a:ext cx="3070225" cy="1200150"/>
          </a:xfrm>
          <a:prstGeom prst="rect">
            <a:avLst/>
          </a:prstGeom>
          <a:noFill/>
          <a:ln>
            <a:noFill/>
          </a:ln>
          <a:effectLst/>
          <a:extLst>
            <a:ext uri="{909E8E84-426E-40DD-AFC4-6F175D3DCCD1}">
              <a14:hiddenFill xmlns:a14="http://schemas.microsoft.com/office/drawing/2010/main">
                <a:blipFill dpi="0" rotWithShape="1">
                  <a:blip r:embed="rId5"/>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just" eaLnBrk="1" hangingPunct="1">
              <a:spcBef>
                <a:spcPct val="0"/>
              </a:spcBef>
              <a:buClrTx/>
              <a:buFontTx/>
              <a:buNone/>
            </a:pPr>
            <a:r>
              <a:rPr lang="en-US" altLang="zh-CN" sz="2400">
                <a:latin typeface="Times New Roman" panose="02020603050405020304" pitchFamily="18" charset="0"/>
                <a:ea typeface="楷体_GB2312" pitchFamily="49" charset="-122"/>
              </a:rPr>
              <a:t>        </a:t>
            </a:r>
            <a:r>
              <a:rPr lang="zh-CN" altLang="en-US" sz="2400">
                <a:latin typeface="Times New Roman" panose="02020603050405020304" pitchFamily="18" charset="0"/>
                <a:ea typeface="楷体_GB2312" pitchFamily="49" charset="-122"/>
              </a:rPr>
              <a:t>现代集成电路特点之一：输入</a:t>
            </a:r>
            <a:r>
              <a:rPr lang="en-US" altLang="zh-CN" sz="2400">
                <a:latin typeface="Times New Roman" panose="02020603050405020304" pitchFamily="18" charset="0"/>
                <a:ea typeface="楷体_GB2312" pitchFamily="49" charset="-122"/>
              </a:rPr>
              <a:t>/</a:t>
            </a:r>
            <a:r>
              <a:rPr lang="zh-CN" altLang="en-US" sz="2400">
                <a:latin typeface="Times New Roman" panose="02020603050405020304" pitchFamily="18" charset="0"/>
                <a:ea typeface="楷体_GB2312" pitchFamily="49" charset="-122"/>
              </a:rPr>
              <a:t>出端缓冲（隔离与兼容）</a:t>
            </a:r>
          </a:p>
        </p:txBody>
      </p:sp>
      <p:sp>
        <p:nvSpPr>
          <p:cNvPr id="22" name="Rectangle 6" descr="信纸"/>
          <p:cNvSpPr>
            <a:spLocks noChangeArrowheads="1"/>
          </p:cNvSpPr>
          <p:nvPr/>
        </p:nvSpPr>
        <p:spPr bwMode="auto">
          <a:xfrm>
            <a:off x="5591176" y="3138488"/>
            <a:ext cx="3070225" cy="831850"/>
          </a:xfrm>
          <a:prstGeom prst="rect">
            <a:avLst/>
          </a:prstGeom>
          <a:noFill/>
          <a:ln>
            <a:noFill/>
          </a:ln>
          <a:effectLst/>
          <a:extLst>
            <a:ext uri="{909E8E84-426E-40DD-AFC4-6F175D3DCCD1}">
              <a14:hiddenFill xmlns:a14="http://schemas.microsoft.com/office/drawing/2010/main">
                <a:blipFill dpi="0" rotWithShape="1">
                  <a:blip r:embed="rId5"/>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just" eaLnBrk="1" hangingPunct="1">
              <a:spcBef>
                <a:spcPct val="0"/>
              </a:spcBef>
              <a:buClrTx/>
              <a:buFontTx/>
              <a:buNone/>
            </a:pPr>
            <a:r>
              <a:rPr lang="en-US" altLang="zh-CN" sz="2400">
                <a:latin typeface="Times New Roman" panose="02020603050405020304" pitchFamily="18" charset="0"/>
                <a:ea typeface="楷体_GB2312" pitchFamily="49" charset="-122"/>
              </a:rPr>
              <a:t>        </a:t>
            </a:r>
            <a:r>
              <a:rPr lang="zh-CN" altLang="en-US" sz="2400">
                <a:latin typeface="Times New Roman" panose="02020603050405020304" pitchFamily="18" charset="0"/>
                <a:ea typeface="楷体_GB2312" pitchFamily="49" charset="-122"/>
              </a:rPr>
              <a:t>上升沿触发、三态门输出</a:t>
            </a:r>
          </a:p>
        </p:txBody>
      </p:sp>
    </p:spTree>
    <p:extLst>
      <p:ext uri="{BB962C8B-B14F-4D97-AF65-F5344CB8AC3E}">
        <p14:creationId xmlns:p14="http://schemas.microsoft.com/office/powerpoint/2010/main" val="189635293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up)">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up)">
                                      <p:cBhvr>
                                        <p:cTn id="2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21" grpId="0" autoUpdateAnimBg="0"/>
      <p:bldP spid="22"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8"/>
          <p:cNvGraphicFramePr>
            <a:graphicFrameLocks noChangeAspect="1"/>
          </p:cNvGraphicFramePr>
          <p:nvPr>
            <p:extLst>
              <p:ext uri="{D42A27DB-BD31-4B8C-83A1-F6EECF244321}">
                <p14:modId xmlns:p14="http://schemas.microsoft.com/office/powerpoint/2010/main" val="3647725871"/>
              </p:ext>
            </p:extLst>
          </p:nvPr>
        </p:nvGraphicFramePr>
        <p:xfrm>
          <a:off x="1588" y="1446213"/>
          <a:ext cx="4894262" cy="4497387"/>
        </p:xfrm>
        <a:graphic>
          <a:graphicData uri="http://schemas.openxmlformats.org/presentationml/2006/ole">
            <mc:AlternateContent xmlns:mc="http://schemas.openxmlformats.org/markup-compatibility/2006">
              <mc:Choice xmlns:v="urn:schemas-microsoft-com:vml" Requires="v">
                <p:oleObj spid="_x0000_s663614" name="Picture" r:id="rId3" imgW="2752560" imgH="2533680" progId="Word.Picture.8">
                  <p:embed/>
                </p:oleObj>
              </mc:Choice>
              <mc:Fallback>
                <p:oleObj name="Picture" r:id="rId3" imgW="2752560" imgH="2533680" progId="Word.Picture.8">
                  <p:embed/>
                  <p:pic>
                    <p:nvPicPr>
                      <p:cNvPr id="0" name=""/>
                      <p:cNvPicPr>
                        <a:picLocks noChangeAspect="1" noChangeArrowheads="1"/>
                      </p:cNvPicPr>
                      <p:nvPr/>
                    </p:nvPicPr>
                    <p:blipFill>
                      <a:blip r:embed="rId4"/>
                      <a:srcRect/>
                      <a:stretch>
                        <a:fillRect/>
                      </a:stretch>
                    </p:blipFill>
                    <p:spPr bwMode="auto">
                      <a:xfrm>
                        <a:off x="1588" y="1446213"/>
                        <a:ext cx="4894262" cy="4497387"/>
                      </a:xfrm>
                      <a:prstGeom prst="rect">
                        <a:avLst/>
                      </a:prstGeom>
                      <a:solidFill>
                        <a:schemeClr val="bg1"/>
                      </a:solidFill>
                    </p:spPr>
                  </p:pic>
                </p:oleObj>
              </mc:Fallback>
            </mc:AlternateContent>
          </a:graphicData>
        </a:graphic>
      </p:graphicFrame>
      <p:graphicFrame>
        <p:nvGraphicFramePr>
          <p:cNvPr id="3" name="Object 58"/>
          <p:cNvGraphicFramePr>
            <a:graphicFrameLocks noChangeAspect="1"/>
          </p:cNvGraphicFramePr>
          <p:nvPr>
            <p:extLst/>
          </p:nvPr>
        </p:nvGraphicFramePr>
        <p:xfrm>
          <a:off x="4973638" y="1443533"/>
          <a:ext cx="4170362" cy="4464050"/>
        </p:xfrm>
        <a:graphic>
          <a:graphicData uri="http://schemas.openxmlformats.org/presentationml/2006/ole">
            <mc:AlternateContent xmlns:mc="http://schemas.openxmlformats.org/markup-compatibility/2006">
              <mc:Choice xmlns:v="urn:schemas-microsoft-com:vml" Requires="v">
                <p:oleObj spid="_x0000_s663615" name="图片" r:id="rId5" imgW="2194587" imgH="2362868" progId="Word.Picture.8">
                  <p:embed/>
                </p:oleObj>
              </mc:Choice>
              <mc:Fallback>
                <p:oleObj name="图片" r:id="rId5" imgW="2194587" imgH="2362868" progId="Word.Picture.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73638" y="1443533"/>
                        <a:ext cx="4170362" cy="4464050"/>
                      </a:xfrm>
                      <a:prstGeom prst="rect">
                        <a:avLst/>
                      </a:prstGeom>
                      <a:solidFill>
                        <a:schemeClr val="bg1"/>
                      </a:solidFill>
                    </p:spPr>
                  </p:pic>
                </p:oleObj>
              </mc:Fallback>
            </mc:AlternateContent>
          </a:graphicData>
        </a:graphic>
      </p:graphicFrame>
      <p:sp>
        <p:nvSpPr>
          <p:cNvPr id="5" name="Rectangle 3"/>
          <p:cNvSpPr>
            <a:spLocks noChangeArrowheads="1"/>
          </p:cNvSpPr>
          <p:nvPr/>
        </p:nvSpPr>
        <p:spPr bwMode="auto">
          <a:xfrm>
            <a:off x="1626217" y="6052679"/>
            <a:ext cx="1773806" cy="461665"/>
          </a:xfrm>
          <a:prstGeom prst="rect">
            <a:avLst/>
          </a:prstGeom>
          <a:solidFill>
            <a:srgbClr val="FFFFFF">
              <a:alpha val="0"/>
            </a:srgbClr>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zh-CN" altLang="en-US" dirty="0" smtClean="0">
                <a:solidFill>
                  <a:srgbClr val="000066"/>
                </a:solidFill>
                <a:latin typeface="Times New Roman" panose="02020603050405020304" pitchFamily="18" charset="0"/>
                <a:ea typeface="楷体_GB2312" pitchFamily="49" charset="-122"/>
              </a:rPr>
              <a:t>八</a:t>
            </a:r>
            <a:r>
              <a:rPr lang="en-US" altLang="zh-CN" dirty="0" smtClean="0">
                <a:solidFill>
                  <a:srgbClr val="000066"/>
                </a:solidFill>
                <a:latin typeface="Times New Roman" panose="02020603050405020304" pitchFamily="18" charset="0"/>
                <a:ea typeface="楷体_GB2312" pitchFamily="49" charset="-122"/>
              </a:rPr>
              <a:t>D</a:t>
            </a:r>
            <a:r>
              <a:rPr lang="zh-CN" altLang="en-US" dirty="0" smtClean="0">
                <a:solidFill>
                  <a:srgbClr val="000066"/>
                </a:solidFill>
                <a:latin typeface="Times New Roman" panose="02020603050405020304" pitchFamily="18" charset="0"/>
                <a:ea typeface="楷体_GB2312" pitchFamily="49" charset="-122"/>
              </a:rPr>
              <a:t>锁存器</a:t>
            </a:r>
            <a:endParaRPr lang="en-US" altLang="zh-CN" dirty="0">
              <a:solidFill>
                <a:srgbClr val="000066"/>
              </a:solidFill>
              <a:latin typeface="Times New Roman" panose="02020603050405020304" pitchFamily="18" charset="0"/>
              <a:ea typeface="楷体_GB2312" pitchFamily="49" charset="-122"/>
            </a:endParaRPr>
          </a:p>
        </p:txBody>
      </p:sp>
      <p:sp>
        <p:nvSpPr>
          <p:cNvPr id="6" name="Rectangle 3"/>
          <p:cNvSpPr>
            <a:spLocks noChangeArrowheads="1"/>
          </p:cNvSpPr>
          <p:nvPr/>
        </p:nvSpPr>
        <p:spPr bwMode="auto">
          <a:xfrm>
            <a:off x="5848340" y="6052678"/>
            <a:ext cx="1904741" cy="461665"/>
          </a:xfrm>
          <a:prstGeom prst="rect">
            <a:avLst/>
          </a:prstGeom>
          <a:solidFill>
            <a:srgbClr val="FFFFFF">
              <a:alpha val="0"/>
            </a:srgbClr>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zh-CN" altLang="en-US" dirty="0" smtClean="0">
                <a:solidFill>
                  <a:srgbClr val="000066"/>
                </a:solidFill>
                <a:latin typeface="Times New Roman" panose="02020603050405020304" pitchFamily="18" charset="0"/>
                <a:ea typeface="楷体_GB2312" pitchFamily="49" charset="-122"/>
              </a:rPr>
              <a:t>八</a:t>
            </a:r>
            <a:r>
              <a:rPr lang="en-US" altLang="zh-CN" dirty="0" smtClean="0">
                <a:solidFill>
                  <a:srgbClr val="000066"/>
                </a:solidFill>
                <a:latin typeface="Times New Roman" panose="02020603050405020304" pitchFamily="18" charset="0"/>
                <a:ea typeface="楷体_GB2312" pitchFamily="49" charset="-122"/>
              </a:rPr>
              <a:t>D</a:t>
            </a:r>
            <a:r>
              <a:rPr lang="zh-CN" altLang="en-US" dirty="0" smtClean="0">
                <a:solidFill>
                  <a:srgbClr val="000066"/>
                </a:solidFill>
                <a:latin typeface="Times New Roman" panose="02020603050405020304" pitchFamily="18" charset="0"/>
                <a:ea typeface="楷体_GB2312" pitchFamily="49" charset="-122"/>
              </a:rPr>
              <a:t>寄存器</a:t>
            </a:r>
            <a:endParaRPr lang="en-US" altLang="zh-CN" dirty="0">
              <a:solidFill>
                <a:srgbClr val="000066"/>
              </a:solidFill>
              <a:latin typeface="Times New Roman" panose="02020603050405020304" pitchFamily="18" charset="0"/>
              <a:ea typeface="楷体_GB2312" pitchFamily="49" charset="-122"/>
            </a:endParaRPr>
          </a:p>
        </p:txBody>
      </p:sp>
      <p:sp>
        <p:nvSpPr>
          <p:cNvPr id="7" name="Rectangle 3"/>
          <p:cNvSpPr>
            <a:spLocks noChangeArrowheads="1"/>
          </p:cNvSpPr>
          <p:nvPr/>
        </p:nvSpPr>
        <p:spPr bwMode="auto">
          <a:xfrm>
            <a:off x="3622676" y="0"/>
            <a:ext cx="2506663"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66"/>
                </a:solidFill>
                <a:latin typeface="Times New Roman" panose="02020603050405020304" pitchFamily="18" charset="0"/>
                <a:ea typeface="楷体_GB2312" pitchFamily="49" charset="-122"/>
                <a:cs typeface="Times New Roman" panose="02020603050405020304" pitchFamily="18" charset="0"/>
              </a:rPr>
              <a:t>1.</a:t>
            </a:r>
            <a:r>
              <a:rPr lang="zh-CN" altLang="en-US" sz="2500">
                <a:solidFill>
                  <a:srgbClr val="000066"/>
                </a:solidFill>
                <a:latin typeface="Times New Roman" panose="02020603050405020304" pitchFamily="18" charset="0"/>
                <a:ea typeface="楷体_GB2312" pitchFamily="49" charset="-122"/>
                <a:cs typeface="Times New Roman" panose="02020603050405020304" pitchFamily="18" charset="0"/>
              </a:rPr>
              <a:t> 寄存器</a:t>
            </a:r>
          </a:p>
        </p:txBody>
      </p:sp>
      <p:sp>
        <p:nvSpPr>
          <p:cNvPr id="8" name="矩形 21"/>
          <p:cNvSpPr>
            <a:spLocks noChangeArrowheads="1"/>
          </p:cNvSpPr>
          <p:nvPr/>
        </p:nvSpPr>
        <p:spPr bwMode="auto">
          <a:xfrm>
            <a:off x="0" y="1"/>
            <a:ext cx="38671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600">
                <a:solidFill>
                  <a:srgbClr val="FF0066"/>
                </a:solidFill>
                <a:latin typeface="Times New Roman" panose="02020603050405020304" pitchFamily="18" charset="0"/>
                <a:ea typeface="楷体_GB2312" pitchFamily="49" charset="-122"/>
                <a:cs typeface="Times New Roman" panose="02020603050405020304" pitchFamily="18" charset="0"/>
              </a:rPr>
              <a:t>6.5.1</a:t>
            </a:r>
            <a:r>
              <a:rPr lang="zh-CN" altLang="en-US" sz="2600">
                <a:solidFill>
                  <a:srgbClr val="FF0066"/>
                </a:solidFill>
                <a:latin typeface="Times New Roman" panose="02020603050405020304" pitchFamily="18" charset="0"/>
                <a:ea typeface="楷体_GB2312" pitchFamily="49" charset="-122"/>
                <a:cs typeface="Times New Roman" panose="02020603050405020304" pitchFamily="18" charset="0"/>
              </a:rPr>
              <a:t>寄存器和移位寄存器</a:t>
            </a:r>
          </a:p>
        </p:txBody>
      </p:sp>
    </p:spTree>
    <p:extLst>
      <p:ext uri="{BB962C8B-B14F-4D97-AF65-F5344CB8AC3E}">
        <p14:creationId xmlns:p14="http://schemas.microsoft.com/office/powerpoint/2010/main" val="252611470"/>
      </p:ext>
    </p:extLst>
  </p:cSld>
  <p:clrMapOvr>
    <a:masterClrMapping/>
  </p:clrMapOvr>
  <p:transition spd="med">
    <p:random/>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5" name="Rectangle 3"/>
          <p:cNvSpPr>
            <a:spLocks noChangeArrowheads="1"/>
          </p:cNvSpPr>
          <p:nvPr/>
        </p:nvSpPr>
        <p:spPr bwMode="auto">
          <a:xfrm>
            <a:off x="2693436" y="2205790"/>
            <a:ext cx="3706813" cy="466725"/>
          </a:xfrm>
          <a:prstGeom prst="rect">
            <a:avLst/>
          </a:prstGeom>
          <a:solidFill>
            <a:srgbClr val="FFFFFF">
              <a:alpha val="0"/>
            </a:srgbClr>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a:solidFill>
                  <a:srgbClr val="000066"/>
                </a:solidFill>
                <a:latin typeface="Times New Roman" panose="02020603050405020304" pitchFamily="18" charset="0"/>
                <a:ea typeface="楷体_GB2312" pitchFamily="49" charset="-122"/>
              </a:rPr>
              <a:t>8</a:t>
            </a:r>
            <a:r>
              <a:rPr lang="zh-CN" altLang="en-US">
                <a:solidFill>
                  <a:srgbClr val="000066"/>
                </a:solidFill>
                <a:latin typeface="Times New Roman" panose="02020603050405020304" pitchFamily="18" charset="0"/>
                <a:ea typeface="楷体_GB2312" pitchFamily="49" charset="-122"/>
              </a:rPr>
              <a:t>位</a:t>
            </a:r>
            <a:r>
              <a:rPr lang="en-US" altLang="zh-CN">
                <a:solidFill>
                  <a:srgbClr val="000066"/>
                </a:solidFill>
                <a:latin typeface="Times New Roman" panose="02020603050405020304" pitchFamily="18" charset="0"/>
                <a:ea typeface="楷体_GB2312" pitchFamily="49" charset="-122"/>
              </a:rPr>
              <a:t>CMOS</a:t>
            </a:r>
            <a:r>
              <a:rPr lang="zh-CN" altLang="en-US">
                <a:solidFill>
                  <a:srgbClr val="000066"/>
                </a:solidFill>
                <a:latin typeface="Times New Roman" panose="02020603050405020304" pitchFamily="18" charset="0"/>
                <a:ea typeface="楷体_GB2312" pitchFamily="49" charset="-122"/>
              </a:rPr>
              <a:t>寄存器</a:t>
            </a:r>
            <a:r>
              <a:rPr lang="en-US" altLang="zh-CN">
                <a:solidFill>
                  <a:srgbClr val="000066"/>
                </a:solidFill>
                <a:latin typeface="Times New Roman" panose="02020603050405020304" pitchFamily="18" charset="0"/>
                <a:ea typeface="楷体_GB2312" pitchFamily="49" charset="-122"/>
              </a:rPr>
              <a:t>74HC374</a:t>
            </a:r>
          </a:p>
        </p:txBody>
      </p:sp>
      <p:grpSp>
        <p:nvGrpSpPr>
          <p:cNvPr id="571397" name="Group 5"/>
          <p:cNvGrpSpPr>
            <a:grpSpLocks/>
          </p:cNvGrpSpPr>
          <p:nvPr/>
        </p:nvGrpSpPr>
        <p:grpSpPr bwMode="auto">
          <a:xfrm>
            <a:off x="157498" y="2980543"/>
            <a:ext cx="8675688" cy="2449512"/>
            <a:chOff x="0" y="686"/>
            <a:chExt cx="5896" cy="1996"/>
          </a:xfrm>
        </p:grpSpPr>
        <p:sp>
          <p:nvSpPr>
            <p:cNvPr id="571398" name="Rectangle 6"/>
            <p:cNvSpPr>
              <a:spLocks noChangeArrowheads="1"/>
            </p:cNvSpPr>
            <p:nvPr/>
          </p:nvSpPr>
          <p:spPr bwMode="auto">
            <a:xfrm>
              <a:off x="4534" y="2351"/>
              <a:ext cx="1362"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zh-CN" altLang="en-US" sz="2000">
                  <a:solidFill>
                    <a:srgbClr val="000066"/>
                  </a:solidFill>
                  <a:latin typeface="Times New Roman" panose="02020603050405020304" pitchFamily="18" charset="0"/>
                  <a:cs typeface="Times New Roman" panose="02020603050405020304" pitchFamily="18" charset="0"/>
                </a:rPr>
                <a:t>高阻</a:t>
              </a:r>
            </a:p>
          </p:txBody>
        </p:sp>
        <p:sp>
          <p:nvSpPr>
            <p:cNvPr id="571399" name="Rectangle 7"/>
            <p:cNvSpPr>
              <a:spLocks noChangeArrowheads="1"/>
            </p:cNvSpPr>
            <p:nvPr/>
          </p:nvSpPr>
          <p:spPr bwMode="auto">
            <a:xfrm>
              <a:off x="3464" y="2351"/>
              <a:ext cx="1070"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000">
                  <a:solidFill>
                    <a:srgbClr val="000066"/>
                  </a:solidFill>
                  <a:latin typeface="Times New Roman" panose="02020603050405020304" pitchFamily="18" charset="0"/>
                  <a:cs typeface="Times New Roman" panose="02020603050405020304" pitchFamily="18" charset="0"/>
                </a:rPr>
                <a:t>H</a:t>
              </a:r>
            </a:p>
          </p:txBody>
        </p:sp>
        <p:sp>
          <p:nvSpPr>
            <p:cNvPr id="571400" name="Rectangle 8"/>
            <p:cNvSpPr>
              <a:spLocks noChangeArrowheads="1"/>
            </p:cNvSpPr>
            <p:nvPr/>
          </p:nvSpPr>
          <p:spPr bwMode="auto">
            <a:xfrm>
              <a:off x="2983" y="2351"/>
              <a:ext cx="481"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000">
                  <a:solidFill>
                    <a:srgbClr val="000066"/>
                  </a:solidFill>
                  <a:latin typeface="Times New Roman" panose="02020603050405020304" pitchFamily="18" charset="0"/>
                  <a:cs typeface="Times New Roman" panose="02020603050405020304" pitchFamily="18" charset="0"/>
                </a:rPr>
                <a:t>H</a:t>
              </a:r>
            </a:p>
          </p:txBody>
        </p:sp>
        <p:sp>
          <p:nvSpPr>
            <p:cNvPr id="571401" name="Rectangle 9"/>
            <p:cNvSpPr>
              <a:spLocks noChangeArrowheads="1"/>
            </p:cNvSpPr>
            <p:nvPr/>
          </p:nvSpPr>
          <p:spPr bwMode="auto">
            <a:xfrm>
              <a:off x="2498" y="2351"/>
              <a:ext cx="485"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400">
                  <a:solidFill>
                    <a:srgbClr val="000066"/>
                  </a:solidFill>
                  <a:latin typeface="Times New Roman" panose="02020603050405020304" pitchFamily="18" charset="0"/>
                  <a:cs typeface="Times New Roman" panose="02020603050405020304" pitchFamily="18" charset="0"/>
                </a:rPr>
                <a:t>↑</a:t>
              </a:r>
            </a:p>
          </p:txBody>
        </p:sp>
        <p:sp>
          <p:nvSpPr>
            <p:cNvPr id="571402" name="Rectangle 10"/>
            <p:cNvSpPr>
              <a:spLocks noChangeArrowheads="1"/>
            </p:cNvSpPr>
            <p:nvPr/>
          </p:nvSpPr>
          <p:spPr bwMode="auto">
            <a:xfrm>
              <a:off x="1994" y="2351"/>
              <a:ext cx="504"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000">
                  <a:solidFill>
                    <a:srgbClr val="000066"/>
                  </a:solidFill>
                  <a:latin typeface="Times New Roman" panose="02020603050405020304" pitchFamily="18" charset="0"/>
                  <a:cs typeface="Times New Roman" panose="02020603050405020304" pitchFamily="18" charset="0"/>
                </a:rPr>
                <a:t>H</a:t>
              </a:r>
            </a:p>
          </p:txBody>
        </p:sp>
        <p:sp>
          <p:nvSpPr>
            <p:cNvPr id="571403" name="Rectangle 11"/>
            <p:cNvSpPr>
              <a:spLocks noChangeArrowheads="1"/>
            </p:cNvSpPr>
            <p:nvPr/>
          </p:nvSpPr>
          <p:spPr bwMode="auto">
            <a:xfrm>
              <a:off x="4534" y="2064"/>
              <a:ext cx="1362"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zh-CN" altLang="en-US" sz="2000">
                  <a:solidFill>
                    <a:srgbClr val="000066"/>
                  </a:solidFill>
                  <a:latin typeface="Times New Roman" panose="02020603050405020304" pitchFamily="18" charset="0"/>
                  <a:cs typeface="Times New Roman" panose="02020603050405020304" pitchFamily="18" charset="0"/>
                </a:rPr>
                <a:t>高阻</a:t>
              </a:r>
            </a:p>
          </p:txBody>
        </p:sp>
        <p:sp>
          <p:nvSpPr>
            <p:cNvPr id="571404" name="Rectangle 12"/>
            <p:cNvSpPr>
              <a:spLocks noChangeArrowheads="1"/>
            </p:cNvSpPr>
            <p:nvPr/>
          </p:nvSpPr>
          <p:spPr bwMode="auto">
            <a:xfrm>
              <a:off x="3464" y="2064"/>
              <a:ext cx="1070"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000">
                  <a:solidFill>
                    <a:srgbClr val="000066"/>
                  </a:solidFill>
                  <a:latin typeface="Times New Roman" panose="02020603050405020304" pitchFamily="18" charset="0"/>
                  <a:cs typeface="Times New Roman" panose="02020603050405020304" pitchFamily="18" charset="0"/>
                </a:rPr>
                <a:t>L</a:t>
              </a:r>
            </a:p>
          </p:txBody>
        </p:sp>
        <p:sp>
          <p:nvSpPr>
            <p:cNvPr id="571405" name="Rectangle 13"/>
            <p:cNvSpPr>
              <a:spLocks noChangeArrowheads="1"/>
            </p:cNvSpPr>
            <p:nvPr/>
          </p:nvSpPr>
          <p:spPr bwMode="auto">
            <a:xfrm>
              <a:off x="2983" y="2064"/>
              <a:ext cx="481"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000">
                  <a:solidFill>
                    <a:srgbClr val="000066"/>
                  </a:solidFill>
                  <a:latin typeface="Times New Roman" panose="02020603050405020304" pitchFamily="18" charset="0"/>
                  <a:cs typeface="Times New Roman" panose="02020603050405020304" pitchFamily="18" charset="0"/>
                </a:rPr>
                <a:t>L</a:t>
              </a:r>
            </a:p>
          </p:txBody>
        </p:sp>
        <p:sp>
          <p:nvSpPr>
            <p:cNvPr id="571406" name="Rectangle 14"/>
            <p:cNvSpPr>
              <a:spLocks noChangeArrowheads="1"/>
            </p:cNvSpPr>
            <p:nvPr/>
          </p:nvSpPr>
          <p:spPr bwMode="auto">
            <a:xfrm>
              <a:off x="2498" y="2064"/>
              <a:ext cx="485"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400">
                  <a:solidFill>
                    <a:srgbClr val="000066"/>
                  </a:solidFill>
                  <a:latin typeface="Times New Roman" panose="02020603050405020304" pitchFamily="18" charset="0"/>
                  <a:cs typeface="Times New Roman" panose="02020603050405020304" pitchFamily="18" charset="0"/>
                </a:rPr>
                <a:t>↑</a:t>
              </a:r>
            </a:p>
          </p:txBody>
        </p:sp>
        <p:sp>
          <p:nvSpPr>
            <p:cNvPr id="571407" name="Rectangle 15"/>
            <p:cNvSpPr>
              <a:spLocks noChangeArrowheads="1"/>
            </p:cNvSpPr>
            <p:nvPr/>
          </p:nvSpPr>
          <p:spPr bwMode="auto">
            <a:xfrm>
              <a:off x="1994" y="2064"/>
              <a:ext cx="504"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000">
                  <a:solidFill>
                    <a:srgbClr val="000066"/>
                  </a:solidFill>
                  <a:latin typeface="Times New Roman" panose="02020603050405020304" pitchFamily="18" charset="0"/>
                  <a:cs typeface="Times New Roman" panose="02020603050405020304" pitchFamily="18" charset="0"/>
                </a:rPr>
                <a:t>H</a:t>
              </a:r>
            </a:p>
          </p:txBody>
        </p:sp>
        <p:sp>
          <p:nvSpPr>
            <p:cNvPr id="571408" name="Rectangle 16"/>
            <p:cNvSpPr>
              <a:spLocks noChangeArrowheads="1"/>
            </p:cNvSpPr>
            <p:nvPr/>
          </p:nvSpPr>
          <p:spPr bwMode="auto">
            <a:xfrm>
              <a:off x="0" y="2064"/>
              <a:ext cx="1994" cy="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zh-CN" altLang="en-US" sz="2000">
                  <a:solidFill>
                    <a:srgbClr val="000066"/>
                  </a:solidFill>
                  <a:latin typeface="Times New Roman" panose="02020603050405020304" pitchFamily="18" charset="0"/>
                  <a:cs typeface="Times New Roman" panose="02020603050405020304" pitchFamily="18" charset="0"/>
                </a:rPr>
                <a:t>存入数据，禁止输出</a:t>
              </a:r>
            </a:p>
          </p:txBody>
        </p:sp>
        <p:sp>
          <p:nvSpPr>
            <p:cNvPr id="571409" name="Rectangle 17"/>
            <p:cNvSpPr>
              <a:spLocks noChangeArrowheads="1"/>
            </p:cNvSpPr>
            <p:nvPr/>
          </p:nvSpPr>
          <p:spPr bwMode="auto">
            <a:xfrm>
              <a:off x="3464" y="1777"/>
              <a:ext cx="1070"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000">
                  <a:solidFill>
                    <a:srgbClr val="000066"/>
                  </a:solidFill>
                  <a:latin typeface="Times New Roman" panose="02020603050405020304" pitchFamily="18" charset="0"/>
                  <a:cs typeface="Times New Roman" panose="02020603050405020304" pitchFamily="18" charset="0"/>
                </a:rPr>
                <a:t>H</a:t>
              </a:r>
            </a:p>
          </p:txBody>
        </p:sp>
        <p:sp>
          <p:nvSpPr>
            <p:cNvPr id="571410" name="Rectangle 18"/>
            <p:cNvSpPr>
              <a:spLocks noChangeArrowheads="1"/>
            </p:cNvSpPr>
            <p:nvPr/>
          </p:nvSpPr>
          <p:spPr bwMode="auto">
            <a:xfrm>
              <a:off x="2983" y="1777"/>
              <a:ext cx="481"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000">
                  <a:solidFill>
                    <a:srgbClr val="000066"/>
                  </a:solidFill>
                  <a:latin typeface="Times New Roman" panose="02020603050405020304" pitchFamily="18" charset="0"/>
                  <a:cs typeface="Times New Roman" panose="02020603050405020304" pitchFamily="18" charset="0"/>
                </a:rPr>
                <a:t>H</a:t>
              </a:r>
            </a:p>
          </p:txBody>
        </p:sp>
        <p:sp>
          <p:nvSpPr>
            <p:cNvPr id="571411" name="Rectangle 19"/>
            <p:cNvSpPr>
              <a:spLocks noChangeArrowheads="1"/>
            </p:cNvSpPr>
            <p:nvPr/>
          </p:nvSpPr>
          <p:spPr bwMode="auto">
            <a:xfrm>
              <a:off x="2498" y="1777"/>
              <a:ext cx="485"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400">
                  <a:solidFill>
                    <a:srgbClr val="000066"/>
                  </a:solidFill>
                  <a:latin typeface="Times New Roman" panose="02020603050405020304" pitchFamily="18" charset="0"/>
                  <a:cs typeface="Times New Roman" panose="02020603050405020304" pitchFamily="18" charset="0"/>
                </a:rPr>
                <a:t>↑</a:t>
              </a:r>
            </a:p>
          </p:txBody>
        </p:sp>
        <p:sp>
          <p:nvSpPr>
            <p:cNvPr id="571412" name="Rectangle 20"/>
            <p:cNvSpPr>
              <a:spLocks noChangeArrowheads="1"/>
            </p:cNvSpPr>
            <p:nvPr/>
          </p:nvSpPr>
          <p:spPr bwMode="auto">
            <a:xfrm>
              <a:off x="1994" y="1777"/>
              <a:ext cx="504"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000">
                  <a:solidFill>
                    <a:srgbClr val="000066"/>
                  </a:solidFill>
                  <a:latin typeface="Times New Roman" panose="02020603050405020304" pitchFamily="18" charset="0"/>
                  <a:cs typeface="Times New Roman" panose="02020603050405020304" pitchFamily="18" charset="0"/>
                </a:rPr>
                <a:t>L</a:t>
              </a:r>
            </a:p>
          </p:txBody>
        </p:sp>
        <p:sp>
          <p:nvSpPr>
            <p:cNvPr id="571413" name="Rectangle 21"/>
            <p:cNvSpPr>
              <a:spLocks noChangeArrowheads="1"/>
            </p:cNvSpPr>
            <p:nvPr/>
          </p:nvSpPr>
          <p:spPr bwMode="auto">
            <a:xfrm>
              <a:off x="4534" y="1490"/>
              <a:ext cx="1226" cy="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zh-CN" altLang="en-US" sz="2000">
                  <a:solidFill>
                    <a:srgbClr val="000066"/>
                  </a:solidFill>
                  <a:latin typeface="Times New Roman" panose="02020603050405020304" pitchFamily="18" charset="0"/>
                  <a:cs typeface="Times New Roman" panose="02020603050405020304" pitchFamily="18" charset="0"/>
                </a:rPr>
                <a:t>对应内部触发器的状态</a:t>
              </a:r>
            </a:p>
          </p:txBody>
        </p:sp>
        <p:sp>
          <p:nvSpPr>
            <p:cNvPr id="571414" name="Rectangle 22"/>
            <p:cNvSpPr>
              <a:spLocks noChangeArrowheads="1"/>
            </p:cNvSpPr>
            <p:nvPr/>
          </p:nvSpPr>
          <p:spPr bwMode="auto">
            <a:xfrm>
              <a:off x="3464" y="1490"/>
              <a:ext cx="1070"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000">
                  <a:solidFill>
                    <a:srgbClr val="000066"/>
                  </a:solidFill>
                  <a:latin typeface="Times New Roman" panose="02020603050405020304" pitchFamily="18" charset="0"/>
                  <a:cs typeface="Times New Roman" panose="02020603050405020304" pitchFamily="18" charset="0"/>
                </a:rPr>
                <a:t>L</a:t>
              </a:r>
            </a:p>
          </p:txBody>
        </p:sp>
        <p:sp>
          <p:nvSpPr>
            <p:cNvPr id="571415" name="Rectangle 23"/>
            <p:cNvSpPr>
              <a:spLocks noChangeArrowheads="1"/>
            </p:cNvSpPr>
            <p:nvPr/>
          </p:nvSpPr>
          <p:spPr bwMode="auto">
            <a:xfrm>
              <a:off x="2983" y="1490"/>
              <a:ext cx="481"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000">
                  <a:solidFill>
                    <a:srgbClr val="000066"/>
                  </a:solidFill>
                  <a:latin typeface="Times New Roman" panose="02020603050405020304" pitchFamily="18" charset="0"/>
                  <a:cs typeface="Times New Roman" panose="02020603050405020304" pitchFamily="18" charset="0"/>
                </a:rPr>
                <a:t>L</a:t>
              </a:r>
            </a:p>
          </p:txBody>
        </p:sp>
        <p:sp>
          <p:nvSpPr>
            <p:cNvPr id="571416" name="Rectangle 24"/>
            <p:cNvSpPr>
              <a:spLocks noChangeArrowheads="1"/>
            </p:cNvSpPr>
            <p:nvPr/>
          </p:nvSpPr>
          <p:spPr bwMode="auto">
            <a:xfrm>
              <a:off x="2498" y="1490"/>
              <a:ext cx="485"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400">
                  <a:solidFill>
                    <a:srgbClr val="000066"/>
                  </a:solidFill>
                  <a:latin typeface="Times New Roman" panose="02020603050405020304" pitchFamily="18" charset="0"/>
                  <a:cs typeface="Times New Roman" panose="02020603050405020304" pitchFamily="18" charset="0"/>
                </a:rPr>
                <a:t>↑</a:t>
              </a:r>
            </a:p>
          </p:txBody>
        </p:sp>
        <p:sp>
          <p:nvSpPr>
            <p:cNvPr id="571417" name="Rectangle 25"/>
            <p:cNvSpPr>
              <a:spLocks noChangeArrowheads="1"/>
            </p:cNvSpPr>
            <p:nvPr/>
          </p:nvSpPr>
          <p:spPr bwMode="auto">
            <a:xfrm>
              <a:off x="1994" y="1490"/>
              <a:ext cx="504"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000">
                  <a:solidFill>
                    <a:srgbClr val="000066"/>
                  </a:solidFill>
                  <a:latin typeface="Times New Roman" panose="02020603050405020304" pitchFamily="18" charset="0"/>
                  <a:cs typeface="Times New Roman" panose="02020603050405020304" pitchFamily="18" charset="0"/>
                </a:rPr>
                <a:t>L</a:t>
              </a:r>
            </a:p>
          </p:txBody>
        </p:sp>
        <p:sp>
          <p:nvSpPr>
            <p:cNvPr id="571418" name="Rectangle 26"/>
            <p:cNvSpPr>
              <a:spLocks noChangeArrowheads="1"/>
            </p:cNvSpPr>
            <p:nvPr/>
          </p:nvSpPr>
          <p:spPr bwMode="auto">
            <a:xfrm>
              <a:off x="204" y="1490"/>
              <a:ext cx="1790" cy="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zh-CN" altLang="en-US" sz="2000">
                  <a:solidFill>
                    <a:srgbClr val="000066"/>
                  </a:solidFill>
                  <a:latin typeface="Times New Roman" panose="02020603050405020304" pitchFamily="18" charset="0"/>
                  <a:cs typeface="Times New Roman" panose="02020603050405020304" pitchFamily="18" charset="0"/>
                </a:rPr>
                <a:t>存入和读出数据</a:t>
              </a:r>
            </a:p>
          </p:txBody>
        </p:sp>
        <p:sp>
          <p:nvSpPr>
            <p:cNvPr id="571419" name="Rectangle 27"/>
            <p:cNvSpPr>
              <a:spLocks noChangeArrowheads="1"/>
            </p:cNvSpPr>
            <p:nvPr/>
          </p:nvSpPr>
          <p:spPr bwMode="auto">
            <a:xfrm>
              <a:off x="4534" y="973"/>
              <a:ext cx="1362" cy="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000" i="1">
                  <a:solidFill>
                    <a:srgbClr val="000066"/>
                  </a:solidFill>
                  <a:latin typeface="Times New Roman" panose="02020603050405020304" pitchFamily="18" charset="0"/>
                  <a:cs typeface="Times New Roman" panose="02020603050405020304" pitchFamily="18" charset="0"/>
                </a:rPr>
                <a:t>Q</a:t>
              </a:r>
              <a:r>
                <a:rPr lang="en-US" altLang="zh-CN" sz="2000" baseline="-30000">
                  <a:solidFill>
                    <a:srgbClr val="000066"/>
                  </a:solidFill>
                  <a:latin typeface="Times New Roman" panose="02020603050405020304" pitchFamily="18" charset="0"/>
                  <a:cs typeface="Times New Roman" panose="02020603050405020304" pitchFamily="18" charset="0"/>
                </a:rPr>
                <a:t>0</a:t>
              </a:r>
              <a:r>
                <a:rPr lang="en-US" altLang="zh-CN" sz="2000">
                  <a:solidFill>
                    <a:srgbClr val="000066"/>
                  </a:solidFill>
                  <a:latin typeface="Times New Roman" panose="02020603050405020304" pitchFamily="18" charset="0"/>
                  <a:cs typeface="Times New Roman" panose="02020603050405020304" pitchFamily="18" charset="0"/>
                </a:rPr>
                <a:t>~</a:t>
              </a:r>
              <a:r>
                <a:rPr lang="en-US" altLang="zh-CN" sz="2000" i="1">
                  <a:solidFill>
                    <a:srgbClr val="000066"/>
                  </a:solidFill>
                  <a:latin typeface="Times New Roman" panose="02020603050405020304" pitchFamily="18" charset="0"/>
                  <a:cs typeface="Times New Roman" panose="02020603050405020304" pitchFamily="18" charset="0"/>
                </a:rPr>
                <a:t>Q</a:t>
              </a:r>
              <a:r>
                <a:rPr lang="en-US" altLang="zh-CN" sz="2000" baseline="-30000">
                  <a:solidFill>
                    <a:srgbClr val="000066"/>
                  </a:solidFill>
                  <a:latin typeface="Times New Roman" panose="02020603050405020304" pitchFamily="18" charset="0"/>
                  <a:cs typeface="Times New Roman" panose="02020603050405020304" pitchFamily="18" charset="0"/>
                </a:rPr>
                <a:t>7</a:t>
              </a:r>
              <a:endParaRPr lang="en-US" altLang="zh-CN" sz="2000">
                <a:solidFill>
                  <a:srgbClr val="000066"/>
                </a:solidFill>
                <a:latin typeface="Times New Roman" panose="02020603050405020304" pitchFamily="18" charset="0"/>
                <a:cs typeface="Times New Roman" panose="02020603050405020304" pitchFamily="18" charset="0"/>
              </a:endParaRPr>
            </a:p>
          </p:txBody>
        </p:sp>
        <p:sp>
          <p:nvSpPr>
            <p:cNvPr id="571420" name="Rectangle 28"/>
            <p:cNvSpPr>
              <a:spLocks noChangeArrowheads="1"/>
            </p:cNvSpPr>
            <p:nvPr/>
          </p:nvSpPr>
          <p:spPr bwMode="auto">
            <a:xfrm>
              <a:off x="2983" y="973"/>
              <a:ext cx="481" cy="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000" i="1">
                  <a:solidFill>
                    <a:srgbClr val="000066"/>
                  </a:solidFill>
                  <a:latin typeface="Times New Roman" panose="02020603050405020304" pitchFamily="18" charset="0"/>
                  <a:cs typeface="Times New Roman" panose="02020603050405020304" pitchFamily="18" charset="0"/>
                </a:rPr>
                <a:t>D</a:t>
              </a:r>
              <a:r>
                <a:rPr lang="en-US" altLang="zh-CN" sz="2000" i="1" baseline="-30000">
                  <a:solidFill>
                    <a:srgbClr val="000066"/>
                  </a:solidFill>
                  <a:latin typeface="Times New Roman" panose="02020603050405020304" pitchFamily="18" charset="0"/>
                  <a:cs typeface="Times New Roman" panose="02020603050405020304" pitchFamily="18" charset="0"/>
                </a:rPr>
                <a:t>N</a:t>
              </a:r>
              <a:endParaRPr lang="en-US" altLang="zh-CN" sz="2000">
                <a:solidFill>
                  <a:srgbClr val="000066"/>
                </a:solidFill>
                <a:latin typeface="Times New Roman" panose="02020603050405020304" pitchFamily="18" charset="0"/>
                <a:cs typeface="Times New Roman" panose="02020603050405020304" pitchFamily="18" charset="0"/>
              </a:endParaRPr>
            </a:p>
          </p:txBody>
        </p:sp>
        <p:sp>
          <p:nvSpPr>
            <p:cNvPr id="571421" name="Rectangle 29"/>
            <p:cNvSpPr>
              <a:spLocks noChangeArrowheads="1"/>
            </p:cNvSpPr>
            <p:nvPr/>
          </p:nvSpPr>
          <p:spPr bwMode="auto">
            <a:xfrm>
              <a:off x="2498" y="973"/>
              <a:ext cx="485" cy="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en-US" altLang="zh-CN" sz="2000" i="1">
                  <a:solidFill>
                    <a:srgbClr val="000066"/>
                  </a:solidFill>
                  <a:latin typeface="Times New Roman" panose="02020603050405020304" pitchFamily="18" charset="0"/>
                  <a:cs typeface="Times New Roman" panose="02020603050405020304" pitchFamily="18" charset="0"/>
                </a:rPr>
                <a:t>CP</a:t>
              </a:r>
              <a:endParaRPr lang="en-US" altLang="zh-CN" sz="2000">
                <a:solidFill>
                  <a:srgbClr val="000066"/>
                </a:solidFill>
                <a:latin typeface="Times New Roman" panose="02020603050405020304" pitchFamily="18" charset="0"/>
                <a:cs typeface="Times New Roman" panose="02020603050405020304" pitchFamily="18" charset="0"/>
              </a:endParaRPr>
            </a:p>
          </p:txBody>
        </p:sp>
        <p:sp>
          <p:nvSpPr>
            <p:cNvPr id="571422" name="Rectangle 30"/>
            <p:cNvSpPr>
              <a:spLocks noChangeArrowheads="1"/>
            </p:cNvSpPr>
            <p:nvPr/>
          </p:nvSpPr>
          <p:spPr bwMode="auto">
            <a:xfrm>
              <a:off x="4534" y="686"/>
              <a:ext cx="1362"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zh-CN" altLang="en-US" sz="2000">
                  <a:solidFill>
                    <a:srgbClr val="000066"/>
                  </a:solidFill>
                  <a:latin typeface="Times New Roman" panose="02020603050405020304" pitchFamily="18" charset="0"/>
                  <a:cs typeface="Times New Roman" panose="02020603050405020304" pitchFamily="18" charset="0"/>
                </a:rPr>
                <a:t>输出</a:t>
              </a:r>
            </a:p>
          </p:txBody>
        </p:sp>
        <p:sp>
          <p:nvSpPr>
            <p:cNvPr id="571423" name="Rectangle 31"/>
            <p:cNvSpPr>
              <a:spLocks noChangeArrowheads="1"/>
            </p:cNvSpPr>
            <p:nvPr/>
          </p:nvSpPr>
          <p:spPr bwMode="auto">
            <a:xfrm>
              <a:off x="3464" y="686"/>
              <a:ext cx="1253" cy="8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buFont typeface="Wingdings" panose="05000000000000000000" pitchFamily="2" charset="2"/>
                <a:buNone/>
              </a:pPr>
              <a:r>
                <a:rPr lang="zh-CN" altLang="en-US" sz="2000">
                  <a:solidFill>
                    <a:srgbClr val="000066"/>
                  </a:solidFill>
                </a:rPr>
                <a:t>内部触发器</a:t>
              </a:r>
            </a:p>
          </p:txBody>
        </p:sp>
        <p:sp>
          <p:nvSpPr>
            <p:cNvPr id="571424" name="Rectangle 32"/>
            <p:cNvSpPr>
              <a:spLocks noChangeArrowheads="1"/>
            </p:cNvSpPr>
            <p:nvPr/>
          </p:nvSpPr>
          <p:spPr bwMode="auto">
            <a:xfrm>
              <a:off x="1994" y="686"/>
              <a:ext cx="1470"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zh-CN" altLang="en-US" sz="2000">
                  <a:solidFill>
                    <a:srgbClr val="000066"/>
                  </a:solidFill>
                  <a:latin typeface="Times New Roman" panose="02020603050405020304" pitchFamily="18" charset="0"/>
                  <a:cs typeface="Times New Roman" panose="02020603050405020304" pitchFamily="18" charset="0"/>
                </a:rPr>
                <a:t>输  入</a:t>
              </a:r>
            </a:p>
          </p:txBody>
        </p:sp>
        <p:sp>
          <p:nvSpPr>
            <p:cNvPr id="571425" name="Rectangle 33"/>
            <p:cNvSpPr>
              <a:spLocks noChangeArrowheads="1"/>
            </p:cNvSpPr>
            <p:nvPr/>
          </p:nvSpPr>
          <p:spPr bwMode="auto">
            <a:xfrm>
              <a:off x="204" y="686"/>
              <a:ext cx="1723" cy="804"/>
            </a:xfrm>
            <a:prstGeom prst="rect">
              <a:avLst/>
            </a:prstGeom>
            <a:solidFill>
              <a:srgbClr val="FFFFFF">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indent="142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indent="-4763"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indent="-65088"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indent="-1333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indent="-1333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lgn="ctr">
                <a:spcBef>
                  <a:spcPct val="0"/>
                </a:spcBef>
                <a:buClrTx/>
                <a:buFontTx/>
                <a:buNone/>
              </a:pPr>
              <a:r>
                <a:rPr lang="zh-CN" altLang="en-US" sz="2000">
                  <a:solidFill>
                    <a:srgbClr val="000066"/>
                  </a:solidFill>
                  <a:latin typeface="Times New Roman" panose="02020603050405020304" pitchFamily="18" charset="0"/>
                  <a:cs typeface="Times New Roman" panose="02020603050405020304" pitchFamily="18" charset="0"/>
                </a:rPr>
                <a:t>工作模式</a:t>
              </a:r>
            </a:p>
          </p:txBody>
        </p:sp>
        <p:sp>
          <p:nvSpPr>
            <p:cNvPr id="571426" name="Line 34"/>
            <p:cNvSpPr>
              <a:spLocks noChangeShapeType="1"/>
            </p:cNvSpPr>
            <p:nvPr/>
          </p:nvSpPr>
          <p:spPr bwMode="auto">
            <a:xfrm>
              <a:off x="204" y="686"/>
              <a:ext cx="5692"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1427" name="Line 35"/>
            <p:cNvSpPr>
              <a:spLocks noChangeShapeType="1"/>
            </p:cNvSpPr>
            <p:nvPr/>
          </p:nvSpPr>
          <p:spPr bwMode="auto">
            <a:xfrm>
              <a:off x="204" y="2659"/>
              <a:ext cx="5692"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1428" name="Line 36"/>
            <p:cNvSpPr>
              <a:spLocks noChangeShapeType="1"/>
            </p:cNvSpPr>
            <p:nvPr/>
          </p:nvSpPr>
          <p:spPr bwMode="auto">
            <a:xfrm>
              <a:off x="0" y="686"/>
              <a:ext cx="0" cy="197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1429" name="Line 37"/>
            <p:cNvSpPr>
              <a:spLocks noChangeShapeType="1"/>
            </p:cNvSpPr>
            <p:nvPr/>
          </p:nvSpPr>
          <p:spPr bwMode="auto">
            <a:xfrm>
              <a:off x="5896" y="686"/>
              <a:ext cx="0" cy="287"/>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1430" name="Line 38"/>
            <p:cNvSpPr>
              <a:spLocks noChangeShapeType="1"/>
            </p:cNvSpPr>
            <p:nvPr/>
          </p:nvSpPr>
          <p:spPr bwMode="auto">
            <a:xfrm>
              <a:off x="204" y="1490"/>
              <a:ext cx="5692"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1431" name="Line 39"/>
            <p:cNvSpPr>
              <a:spLocks noChangeShapeType="1"/>
            </p:cNvSpPr>
            <p:nvPr/>
          </p:nvSpPr>
          <p:spPr bwMode="auto">
            <a:xfrm>
              <a:off x="1994" y="686"/>
              <a:ext cx="0" cy="1928"/>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1432" name="Line 40"/>
            <p:cNvSpPr>
              <a:spLocks noChangeShapeType="1"/>
            </p:cNvSpPr>
            <p:nvPr/>
          </p:nvSpPr>
          <p:spPr bwMode="auto">
            <a:xfrm>
              <a:off x="2498" y="973"/>
              <a:ext cx="0" cy="1618"/>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1433" name="Line 41"/>
            <p:cNvSpPr>
              <a:spLocks noChangeShapeType="1"/>
            </p:cNvSpPr>
            <p:nvPr/>
          </p:nvSpPr>
          <p:spPr bwMode="auto">
            <a:xfrm>
              <a:off x="1994" y="973"/>
              <a:ext cx="147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1434" name="Line 42"/>
            <p:cNvSpPr>
              <a:spLocks noChangeShapeType="1"/>
            </p:cNvSpPr>
            <p:nvPr/>
          </p:nvSpPr>
          <p:spPr bwMode="auto">
            <a:xfrm>
              <a:off x="3464" y="686"/>
              <a:ext cx="0" cy="1973"/>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1435" name="Line 43"/>
            <p:cNvSpPr>
              <a:spLocks noChangeShapeType="1"/>
            </p:cNvSpPr>
            <p:nvPr/>
          </p:nvSpPr>
          <p:spPr bwMode="auto">
            <a:xfrm>
              <a:off x="4626" y="709"/>
              <a:ext cx="0" cy="1973"/>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1436" name="Line 44"/>
            <p:cNvSpPr>
              <a:spLocks noChangeShapeType="1"/>
            </p:cNvSpPr>
            <p:nvPr/>
          </p:nvSpPr>
          <p:spPr bwMode="auto">
            <a:xfrm>
              <a:off x="5896" y="981"/>
              <a:ext cx="0" cy="1091"/>
            </a:xfrm>
            <a:prstGeom prst="line">
              <a:avLst/>
            </a:prstGeom>
            <a:noFill/>
            <a:ln w="12700" cap="rnd">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1437" name="Line 45"/>
            <p:cNvSpPr>
              <a:spLocks noChangeShapeType="1"/>
            </p:cNvSpPr>
            <p:nvPr/>
          </p:nvSpPr>
          <p:spPr bwMode="auto">
            <a:xfrm>
              <a:off x="4534" y="973"/>
              <a:ext cx="1362"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1438" name="Line 46"/>
            <p:cNvSpPr>
              <a:spLocks noChangeShapeType="1"/>
            </p:cNvSpPr>
            <p:nvPr/>
          </p:nvSpPr>
          <p:spPr bwMode="auto">
            <a:xfrm>
              <a:off x="2983" y="973"/>
              <a:ext cx="0" cy="517"/>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1439" name="Line 47"/>
            <p:cNvSpPr>
              <a:spLocks noChangeShapeType="1"/>
            </p:cNvSpPr>
            <p:nvPr/>
          </p:nvSpPr>
          <p:spPr bwMode="auto">
            <a:xfrm>
              <a:off x="204" y="2064"/>
              <a:ext cx="5692"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1440" name="Line 48"/>
            <p:cNvSpPr>
              <a:spLocks noChangeShapeType="1"/>
            </p:cNvSpPr>
            <p:nvPr/>
          </p:nvSpPr>
          <p:spPr bwMode="auto">
            <a:xfrm>
              <a:off x="1994" y="1490"/>
              <a:ext cx="0" cy="287"/>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1441" name="Line 49"/>
            <p:cNvSpPr>
              <a:spLocks noChangeShapeType="1"/>
            </p:cNvSpPr>
            <p:nvPr/>
          </p:nvSpPr>
          <p:spPr bwMode="auto">
            <a:xfrm>
              <a:off x="2498" y="1777"/>
              <a:ext cx="0" cy="287"/>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1442" name="Line 50"/>
            <p:cNvSpPr>
              <a:spLocks noChangeShapeType="1"/>
            </p:cNvSpPr>
            <p:nvPr/>
          </p:nvSpPr>
          <p:spPr bwMode="auto">
            <a:xfrm>
              <a:off x="5896" y="2064"/>
              <a:ext cx="0" cy="595"/>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1443" name="Line 51"/>
            <p:cNvSpPr>
              <a:spLocks noChangeShapeType="1"/>
            </p:cNvSpPr>
            <p:nvPr/>
          </p:nvSpPr>
          <p:spPr bwMode="auto">
            <a:xfrm>
              <a:off x="1994" y="2064"/>
              <a:ext cx="0" cy="287"/>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1444" name="Line 52"/>
            <p:cNvSpPr>
              <a:spLocks noChangeShapeType="1"/>
            </p:cNvSpPr>
            <p:nvPr/>
          </p:nvSpPr>
          <p:spPr bwMode="auto">
            <a:xfrm>
              <a:off x="2498" y="2351"/>
              <a:ext cx="0" cy="308"/>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571445" name="Object 53"/>
            <p:cNvGraphicFramePr>
              <a:graphicFrameLocks noChangeAspect="1"/>
            </p:cNvGraphicFramePr>
            <p:nvPr/>
          </p:nvGraphicFramePr>
          <p:xfrm>
            <a:off x="2064" y="1071"/>
            <a:ext cx="317" cy="317"/>
          </p:xfrm>
          <a:graphic>
            <a:graphicData uri="http://schemas.openxmlformats.org/presentationml/2006/ole">
              <mc:AlternateContent xmlns:mc="http://schemas.openxmlformats.org/markup-compatibility/2006">
                <mc:Choice xmlns:v="urn:schemas-microsoft-com:vml" Requires="v">
                  <p:oleObj spid="_x0000_s664636" name="公式" r:id="rId3" imgW="253780" imgH="215713" progId="Equation.3">
                    <p:embed/>
                  </p:oleObj>
                </mc:Choice>
                <mc:Fallback>
                  <p:oleObj name="公式" r:id="rId3" imgW="253780" imgH="21571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4" y="1071"/>
                          <a:ext cx="317" cy="317"/>
                        </a:xfrm>
                        <a:prstGeom prst="rect">
                          <a:avLst/>
                        </a:prstGeom>
                        <a:solidFill>
                          <a:srgbClr val="FFFFFF">
                            <a:alpha val="0"/>
                          </a:srgbClr>
                        </a:solidFill>
                      </p:spPr>
                    </p:pic>
                  </p:oleObj>
                </mc:Fallback>
              </mc:AlternateContent>
            </a:graphicData>
          </a:graphic>
        </p:graphicFrame>
        <p:sp>
          <p:nvSpPr>
            <p:cNvPr id="571446" name="Rectangle 54"/>
            <p:cNvSpPr>
              <a:spLocks noChangeArrowheads="1"/>
            </p:cNvSpPr>
            <p:nvPr/>
          </p:nvSpPr>
          <p:spPr bwMode="auto">
            <a:xfrm>
              <a:off x="0" y="2100"/>
              <a:ext cx="576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571447" name="Object 55"/>
            <p:cNvGraphicFramePr>
              <a:graphicFrameLocks noChangeAspect="1"/>
            </p:cNvGraphicFramePr>
            <p:nvPr/>
          </p:nvGraphicFramePr>
          <p:xfrm>
            <a:off x="3810" y="1185"/>
            <a:ext cx="385" cy="308"/>
          </p:xfrm>
          <a:graphic>
            <a:graphicData uri="http://schemas.openxmlformats.org/presentationml/2006/ole">
              <mc:AlternateContent xmlns:mc="http://schemas.openxmlformats.org/markup-compatibility/2006">
                <mc:Choice xmlns:v="urn:schemas-microsoft-com:vml" Requires="v">
                  <p:oleObj spid="_x0000_s664637" name="公式" r:id="rId5" imgW="304668" imgH="241195" progId="Equation.3">
                    <p:embed/>
                  </p:oleObj>
                </mc:Choice>
                <mc:Fallback>
                  <p:oleObj name="公式" r:id="rId5" imgW="304668" imgH="24119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 y="1185"/>
                          <a:ext cx="385" cy="3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8" name="Rectangle 3"/>
          <p:cNvSpPr>
            <a:spLocks noChangeArrowheads="1"/>
          </p:cNvSpPr>
          <p:nvPr/>
        </p:nvSpPr>
        <p:spPr bwMode="auto">
          <a:xfrm>
            <a:off x="3622676" y="0"/>
            <a:ext cx="2506663"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a:solidFill>
                  <a:srgbClr val="000066"/>
                </a:solidFill>
                <a:latin typeface="Times New Roman" panose="02020603050405020304" pitchFamily="18" charset="0"/>
                <a:ea typeface="楷体_GB2312" pitchFamily="49" charset="-122"/>
                <a:cs typeface="Times New Roman" panose="02020603050405020304" pitchFamily="18" charset="0"/>
              </a:rPr>
              <a:t>1.</a:t>
            </a:r>
            <a:r>
              <a:rPr lang="zh-CN" altLang="en-US" sz="2500">
                <a:solidFill>
                  <a:srgbClr val="000066"/>
                </a:solidFill>
                <a:latin typeface="Times New Roman" panose="02020603050405020304" pitchFamily="18" charset="0"/>
                <a:ea typeface="楷体_GB2312" pitchFamily="49" charset="-122"/>
                <a:cs typeface="Times New Roman" panose="02020603050405020304" pitchFamily="18" charset="0"/>
              </a:rPr>
              <a:t> 寄存器</a:t>
            </a:r>
          </a:p>
        </p:txBody>
      </p:sp>
      <p:sp>
        <p:nvSpPr>
          <p:cNvPr id="59" name="矩形 21"/>
          <p:cNvSpPr>
            <a:spLocks noChangeArrowheads="1"/>
          </p:cNvSpPr>
          <p:nvPr/>
        </p:nvSpPr>
        <p:spPr bwMode="auto">
          <a:xfrm>
            <a:off x="0" y="1"/>
            <a:ext cx="38671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600">
                <a:solidFill>
                  <a:srgbClr val="FF0066"/>
                </a:solidFill>
                <a:latin typeface="Times New Roman" panose="02020603050405020304" pitchFamily="18" charset="0"/>
                <a:ea typeface="楷体_GB2312" pitchFamily="49" charset="-122"/>
                <a:cs typeface="Times New Roman" panose="02020603050405020304" pitchFamily="18" charset="0"/>
              </a:rPr>
              <a:t>6.5.1</a:t>
            </a:r>
            <a:r>
              <a:rPr lang="zh-CN" altLang="en-US" sz="2600">
                <a:solidFill>
                  <a:srgbClr val="FF0066"/>
                </a:solidFill>
                <a:latin typeface="Times New Roman" panose="02020603050405020304" pitchFamily="18" charset="0"/>
                <a:ea typeface="楷体_GB2312" pitchFamily="49" charset="-122"/>
                <a:cs typeface="Times New Roman" panose="02020603050405020304" pitchFamily="18" charset="0"/>
              </a:rPr>
              <a:t>寄存器和移位寄存器</a:t>
            </a:r>
          </a:p>
        </p:txBody>
      </p:sp>
    </p:spTree>
    <p:extLst>
      <p:ext uri="{BB962C8B-B14F-4D97-AF65-F5344CB8AC3E}">
        <p14:creationId xmlns:p14="http://schemas.microsoft.com/office/powerpoint/2010/main" val="4224115757"/>
      </p:ext>
    </p:extLst>
  </p:cSld>
  <p:clrMapOvr>
    <a:masterClrMapping/>
  </p:clrMapOvr>
  <p:transition spd="med">
    <p:random/>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4"/>
          <p:cNvSpPr txBox="1">
            <a:spLocks noChangeArrowheads="1"/>
          </p:cNvSpPr>
          <p:nvPr/>
        </p:nvSpPr>
        <p:spPr bwMode="auto">
          <a:xfrm>
            <a:off x="900113" y="4157663"/>
            <a:ext cx="2165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50000"/>
              </a:spcBef>
              <a:buClrTx/>
              <a:buFontTx/>
              <a:buNone/>
            </a:pPr>
            <a:r>
              <a:rPr kumimoji="1" lang="zh-CN" altLang="en-US" sz="2400">
                <a:latin typeface="楷体_GB2312" pitchFamily="49" charset="-122"/>
                <a:ea typeface="楷体_GB2312" pitchFamily="49" charset="-122"/>
              </a:rPr>
              <a:t>按移动方式</a:t>
            </a:r>
          </a:p>
        </p:txBody>
      </p:sp>
      <p:sp>
        <p:nvSpPr>
          <p:cNvPr id="6147" name="Text Box 5"/>
          <p:cNvSpPr txBox="1">
            <a:spLocks noChangeArrowheads="1"/>
          </p:cNvSpPr>
          <p:nvPr/>
        </p:nvSpPr>
        <p:spPr bwMode="auto">
          <a:xfrm>
            <a:off x="3027363" y="3656013"/>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l" eaLnBrk="1" hangingPunct="1">
              <a:spcBef>
                <a:spcPct val="50000"/>
              </a:spcBef>
              <a:buClrTx/>
              <a:buFontTx/>
              <a:buNone/>
            </a:pPr>
            <a:r>
              <a:rPr kumimoji="1" lang="zh-CN" altLang="en-US" sz="2400" dirty="0">
                <a:latin typeface="楷体_GB2312" pitchFamily="49" charset="-122"/>
                <a:ea typeface="楷体_GB2312" pitchFamily="49" charset="-122"/>
              </a:rPr>
              <a:t>单向移位寄存器</a:t>
            </a:r>
          </a:p>
        </p:txBody>
      </p:sp>
      <p:sp>
        <p:nvSpPr>
          <p:cNvPr id="6148" name="AutoShape 6"/>
          <p:cNvSpPr>
            <a:spLocks/>
          </p:cNvSpPr>
          <p:nvPr/>
        </p:nvSpPr>
        <p:spPr bwMode="auto">
          <a:xfrm>
            <a:off x="2793999" y="3848100"/>
            <a:ext cx="266701" cy="1143000"/>
          </a:xfrm>
          <a:prstGeom prst="leftBrace">
            <a:avLst>
              <a:gd name="adj1" fmla="val 48353"/>
              <a:gd name="adj2" fmla="val 50000"/>
            </a:avLst>
          </a:prstGeom>
          <a:noFill/>
          <a:ln w="28575">
            <a:solidFill>
              <a:srgbClr val="00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6149" name="AutoShape 7"/>
          <p:cNvSpPr>
            <a:spLocks/>
          </p:cNvSpPr>
          <p:nvPr/>
        </p:nvSpPr>
        <p:spPr bwMode="auto">
          <a:xfrm>
            <a:off x="5386389" y="3537795"/>
            <a:ext cx="290511" cy="678605"/>
          </a:xfrm>
          <a:prstGeom prst="leftBrace">
            <a:avLst>
              <a:gd name="adj1" fmla="val 36555"/>
              <a:gd name="adj2" fmla="val 50000"/>
            </a:avLst>
          </a:prstGeom>
          <a:noFill/>
          <a:ln w="28575">
            <a:solidFill>
              <a:srgbClr val="00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6150" name="Text Box 8"/>
          <p:cNvSpPr txBox="1">
            <a:spLocks noChangeArrowheads="1"/>
          </p:cNvSpPr>
          <p:nvPr/>
        </p:nvSpPr>
        <p:spPr bwMode="auto">
          <a:xfrm>
            <a:off x="2994025" y="4722813"/>
            <a:ext cx="2630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l" eaLnBrk="1" hangingPunct="1">
              <a:spcBef>
                <a:spcPct val="50000"/>
              </a:spcBef>
              <a:buClrTx/>
              <a:buFontTx/>
              <a:buNone/>
            </a:pPr>
            <a:r>
              <a:rPr kumimoji="1" lang="zh-CN" altLang="en-US" sz="2400">
                <a:latin typeface="楷体_GB2312" pitchFamily="49" charset="-122"/>
                <a:ea typeface="楷体_GB2312" pitchFamily="49" charset="-122"/>
              </a:rPr>
              <a:t>双向移位寄存器</a:t>
            </a:r>
          </a:p>
        </p:txBody>
      </p:sp>
      <p:sp>
        <p:nvSpPr>
          <p:cNvPr id="6151" name="Text Box 9"/>
          <p:cNvSpPr txBox="1">
            <a:spLocks noChangeArrowheads="1"/>
          </p:cNvSpPr>
          <p:nvPr/>
        </p:nvSpPr>
        <p:spPr bwMode="auto">
          <a:xfrm>
            <a:off x="5548314" y="3249613"/>
            <a:ext cx="23764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buClrTx/>
              <a:buFontTx/>
              <a:buNone/>
            </a:pPr>
            <a:r>
              <a:rPr kumimoji="1" lang="zh-CN" altLang="en-US" sz="2400">
                <a:latin typeface="楷体_GB2312" pitchFamily="49" charset="-122"/>
                <a:ea typeface="楷体_GB2312" pitchFamily="49" charset="-122"/>
              </a:rPr>
              <a:t>左移位寄存器</a:t>
            </a:r>
          </a:p>
        </p:txBody>
      </p:sp>
      <p:sp>
        <p:nvSpPr>
          <p:cNvPr id="6152" name="Text Box 12"/>
          <p:cNvSpPr txBox="1">
            <a:spLocks noChangeArrowheads="1"/>
          </p:cNvSpPr>
          <p:nvPr/>
        </p:nvSpPr>
        <p:spPr bwMode="auto">
          <a:xfrm>
            <a:off x="5548314" y="4030663"/>
            <a:ext cx="23764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buClrTx/>
              <a:buFontTx/>
              <a:buNone/>
            </a:pPr>
            <a:r>
              <a:rPr kumimoji="1" lang="zh-CN" altLang="en-US" sz="2400">
                <a:latin typeface="楷体_GB2312" pitchFamily="49" charset="-122"/>
                <a:ea typeface="楷体_GB2312" pitchFamily="49" charset="-122"/>
              </a:rPr>
              <a:t>右移位寄存器</a:t>
            </a:r>
          </a:p>
        </p:txBody>
      </p:sp>
      <p:sp>
        <p:nvSpPr>
          <p:cNvPr id="6153" name="矩形 1"/>
          <p:cNvSpPr>
            <a:spLocks noChangeArrowheads="1"/>
          </p:cNvSpPr>
          <p:nvPr/>
        </p:nvSpPr>
        <p:spPr bwMode="auto">
          <a:xfrm>
            <a:off x="331788" y="2182814"/>
            <a:ext cx="8477250" cy="108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l" eaLnBrk="1" hangingPunct="1">
              <a:lnSpc>
                <a:spcPct val="145000"/>
              </a:lnSpc>
              <a:spcBef>
                <a:spcPct val="0"/>
              </a:spcBef>
              <a:buClrTx/>
              <a:buFont typeface="Wingdings" panose="05000000000000000000" pitchFamily="2" charset="2"/>
              <a:buNone/>
            </a:pPr>
            <a:r>
              <a:rPr lang="zh-CN" altLang="en-US" sz="2400" dirty="0">
                <a:latin typeface="楷体_GB2312" pitchFamily="49" charset="-122"/>
              </a:rPr>
              <a:t>    既能寄存数码，又能在时钟脉冲的作用下使数码向高位或向低位移动</a:t>
            </a:r>
            <a:endParaRPr lang="en-GB" altLang="zh-CN" sz="2400" dirty="0">
              <a:latin typeface="楷体_GB2312" pitchFamily="49" charset="-122"/>
            </a:endParaRPr>
          </a:p>
        </p:txBody>
      </p:sp>
      <p:sp>
        <p:nvSpPr>
          <p:cNvPr id="13" name="Rectangle 3"/>
          <p:cNvSpPr>
            <a:spLocks noChangeArrowheads="1"/>
          </p:cNvSpPr>
          <p:nvPr/>
        </p:nvSpPr>
        <p:spPr bwMode="auto">
          <a:xfrm>
            <a:off x="3622676" y="0"/>
            <a:ext cx="2506663"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2.</a:t>
            </a:r>
            <a:r>
              <a:rPr lang="zh-CN" altLang="en-US"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 移位寄存器</a:t>
            </a:r>
            <a:endParaRPr lang="zh-CN" altLang="en-US" sz="2500" dirty="0">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sp>
        <p:nvSpPr>
          <p:cNvPr id="14" name="矩形 21"/>
          <p:cNvSpPr>
            <a:spLocks noChangeArrowheads="1"/>
          </p:cNvSpPr>
          <p:nvPr/>
        </p:nvSpPr>
        <p:spPr bwMode="auto">
          <a:xfrm>
            <a:off x="0" y="1"/>
            <a:ext cx="38671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600">
                <a:solidFill>
                  <a:srgbClr val="FF0066"/>
                </a:solidFill>
                <a:latin typeface="Times New Roman" panose="02020603050405020304" pitchFamily="18" charset="0"/>
                <a:ea typeface="楷体_GB2312" pitchFamily="49" charset="-122"/>
                <a:cs typeface="Times New Roman" panose="02020603050405020304" pitchFamily="18" charset="0"/>
              </a:rPr>
              <a:t>6.5.1</a:t>
            </a:r>
            <a:r>
              <a:rPr lang="zh-CN" altLang="en-US" sz="2600">
                <a:solidFill>
                  <a:srgbClr val="FF0066"/>
                </a:solidFill>
                <a:latin typeface="Times New Roman" panose="02020603050405020304" pitchFamily="18" charset="0"/>
                <a:ea typeface="楷体_GB2312" pitchFamily="49" charset="-122"/>
                <a:cs typeface="Times New Roman" panose="02020603050405020304" pitchFamily="18" charset="0"/>
              </a:rPr>
              <a:t>寄存器和移位寄存器</a:t>
            </a:r>
          </a:p>
        </p:txBody>
      </p:sp>
    </p:spTree>
    <p:extLst>
      <p:ext uri="{BB962C8B-B14F-4D97-AF65-F5344CB8AC3E}">
        <p14:creationId xmlns:p14="http://schemas.microsoft.com/office/powerpoint/2010/main" val="3887121082"/>
      </p:ext>
    </p:extLst>
  </p:cSld>
  <p:clrMapOvr>
    <a:masterClrMapping/>
  </p:clrMapOvr>
  <p:transition spd="med">
    <p:random/>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2"/>
          <p:cNvGraphicFramePr>
            <a:graphicFrameLocks noChangeAspect="1"/>
          </p:cNvGraphicFramePr>
          <p:nvPr/>
        </p:nvGraphicFramePr>
        <p:xfrm>
          <a:off x="60326" y="2943226"/>
          <a:ext cx="9032875" cy="2303463"/>
        </p:xfrm>
        <a:graphic>
          <a:graphicData uri="http://schemas.openxmlformats.org/presentationml/2006/ole">
            <mc:AlternateContent xmlns:mc="http://schemas.openxmlformats.org/markup-compatibility/2006">
              <mc:Choice xmlns:v="urn:schemas-microsoft-com:vml" Requires="v">
                <p:oleObj spid="_x0000_s665631" name="Picture" r:id="rId3" imgW="3741420" imgH="961644" progId="Word.Picture.8">
                  <p:embed/>
                </p:oleObj>
              </mc:Choice>
              <mc:Fallback>
                <p:oleObj name="Picture" r:id="rId3" imgW="3741420" imgH="961644"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26" y="2943226"/>
                        <a:ext cx="9032875" cy="2303463"/>
                      </a:xfrm>
                      <a:prstGeom prst="rect">
                        <a:avLst/>
                      </a:prstGeom>
                      <a:solidFill>
                        <a:schemeClr val="bg1">
                          <a:alpha val="29019"/>
                        </a:scheme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AutoShape 5"/>
          <p:cNvSpPr>
            <a:spLocks noChangeArrowheads="1"/>
          </p:cNvSpPr>
          <p:nvPr/>
        </p:nvSpPr>
        <p:spPr bwMode="auto">
          <a:xfrm>
            <a:off x="0" y="2408238"/>
            <a:ext cx="3124200" cy="723900"/>
          </a:xfrm>
          <a:prstGeom prst="wedgeEllipseCallout">
            <a:avLst>
              <a:gd name="adj1" fmla="val -25556"/>
              <a:gd name="adj2" fmla="val 131051"/>
            </a:avLst>
          </a:prstGeom>
          <a:solidFill>
            <a:schemeClr val="bg2">
              <a:alpha val="29019"/>
            </a:schemeClr>
          </a:soli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72000" rIns="0" bIns="72000"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kumimoji="1" lang="zh-CN" altLang="en-US" sz="2400">
                <a:solidFill>
                  <a:srgbClr val="000099"/>
                </a:solidFill>
                <a:latin typeface="楷体_GB2312" pitchFamily="49" charset="-122"/>
                <a:ea typeface="楷体_GB2312" pitchFamily="49" charset="-122"/>
              </a:rPr>
              <a:t>串行数据输入端</a:t>
            </a:r>
          </a:p>
        </p:txBody>
      </p:sp>
      <p:sp>
        <p:nvSpPr>
          <p:cNvPr id="15" name="AutoShape 6"/>
          <p:cNvSpPr>
            <a:spLocks noChangeArrowheads="1"/>
          </p:cNvSpPr>
          <p:nvPr/>
        </p:nvSpPr>
        <p:spPr bwMode="auto">
          <a:xfrm>
            <a:off x="5557838" y="5216525"/>
            <a:ext cx="3238500" cy="723900"/>
          </a:xfrm>
          <a:prstGeom prst="wedgeEllipseCallout">
            <a:avLst>
              <a:gd name="adj1" fmla="val 39921"/>
              <a:gd name="adj2" fmla="val -198125"/>
            </a:avLst>
          </a:prstGeom>
          <a:solidFill>
            <a:schemeClr val="bg2">
              <a:alpha val="29019"/>
            </a:schemeClr>
          </a:soli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72000" rIns="0" bIns="72000"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kumimoji="1" lang="zh-CN" altLang="en-US" sz="2400">
                <a:solidFill>
                  <a:srgbClr val="FF0000"/>
                </a:solidFill>
                <a:latin typeface="楷体_GB2312" pitchFamily="49" charset="-122"/>
                <a:ea typeface="楷体_GB2312" pitchFamily="49" charset="-122"/>
              </a:rPr>
              <a:t>串行数据输出端</a:t>
            </a:r>
          </a:p>
        </p:txBody>
      </p:sp>
      <p:sp>
        <p:nvSpPr>
          <p:cNvPr id="16" name="AutoShape 7"/>
          <p:cNvSpPr>
            <a:spLocks noChangeArrowheads="1"/>
          </p:cNvSpPr>
          <p:nvPr/>
        </p:nvSpPr>
        <p:spPr bwMode="auto">
          <a:xfrm>
            <a:off x="5172076" y="2049463"/>
            <a:ext cx="3133725" cy="723900"/>
          </a:xfrm>
          <a:prstGeom prst="wedgeEllipseCallout">
            <a:avLst>
              <a:gd name="adj1" fmla="val -42537"/>
              <a:gd name="adj2" fmla="val 74991"/>
            </a:avLst>
          </a:prstGeom>
          <a:solidFill>
            <a:schemeClr val="bg2">
              <a:alpha val="29019"/>
            </a:schemeClr>
          </a:soli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72000" rIns="0" bIns="72000"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kumimoji="1" lang="zh-CN" altLang="en-US" sz="2400">
                <a:solidFill>
                  <a:srgbClr val="00B050"/>
                </a:solidFill>
                <a:latin typeface="楷体_GB2312" pitchFamily="49" charset="-122"/>
                <a:ea typeface="楷体_GB2312" pitchFamily="49" charset="-122"/>
              </a:rPr>
              <a:t>并行数据输出端</a:t>
            </a:r>
          </a:p>
        </p:txBody>
      </p:sp>
      <p:sp>
        <p:nvSpPr>
          <p:cNvPr id="7174" name="Rectangle 8"/>
          <p:cNvSpPr>
            <a:spLocks noChangeArrowheads="1"/>
          </p:cNvSpPr>
          <p:nvPr/>
        </p:nvSpPr>
        <p:spPr bwMode="auto">
          <a:xfrm>
            <a:off x="4479635" y="3361682"/>
            <a:ext cx="184731" cy="461665"/>
          </a:xfrm>
          <a:prstGeom prst="rect">
            <a:avLst/>
          </a:prstGeom>
          <a:solidFill>
            <a:schemeClr val="bg1">
              <a:alpha val="29019"/>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7177" name="Rectangle 3"/>
          <p:cNvSpPr>
            <a:spLocks noChangeArrowheads="1"/>
          </p:cNvSpPr>
          <p:nvPr/>
        </p:nvSpPr>
        <p:spPr bwMode="auto">
          <a:xfrm>
            <a:off x="5608639" y="0"/>
            <a:ext cx="3132137"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400">
                <a:solidFill>
                  <a:srgbClr val="7030A0"/>
                </a:solidFill>
                <a:latin typeface="Times New Roman" panose="02020603050405020304" pitchFamily="18" charset="0"/>
                <a:ea typeface="楷体_GB2312" pitchFamily="49" charset="-122"/>
                <a:cs typeface="Times New Roman" panose="02020603050405020304" pitchFamily="18" charset="0"/>
              </a:rPr>
              <a:t>(1)</a:t>
            </a:r>
            <a:r>
              <a:rPr lang="zh-CN" altLang="en-US" sz="2400">
                <a:solidFill>
                  <a:srgbClr val="7030A0"/>
                </a:solidFill>
                <a:latin typeface="Times New Roman" panose="02020603050405020304" pitchFamily="18" charset="0"/>
                <a:ea typeface="楷体_GB2312" pitchFamily="49" charset="-122"/>
                <a:cs typeface="Times New Roman" panose="02020603050405020304" pitchFamily="18" charset="0"/>
              </a:rPr>
              <a:t>基本移位寄存器</a:t>
            </a:r>
          </a:p>
        </p:txBody>
      </p:sp>
      <p:sp>
        <p:nvSpPr>
          <p:cNvPr id="11" name="Rectangle 3"/>
          <p:cNvSpPr>
            <a:spLocks noChangeArrowheads="1"/>
          </p:cNvSpPr>
          <p:nvPr/>
        </p:nvSpPr>
        <p:spPr bwMode="auto">
          <a:xfrm>
            <a:off x="3622676" y="0"/>
            <a:ext cx="2506663"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2.</a:t>
            </a:r>
            <a:r>
              <a:rPr lang="zh-CN" altLang="en-US"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移位寄存器</a:t>
            </a:r>
            <a:endParaRPr lang="zh-CN" altLang="en-US" sz="2500" dirty="0">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sp>
        <p:nvSpPr>
          <p:cNvPr id="12" name="矩形 21"/>
          <p:cNvSpPr>
            <a:spLocks noChangeArrowheads="1"/>
          </p:cNvSpPr>
          <p:nvPr/>
        </p:nvSpPr>
        <p:spPr bwMode="auto">
          <a:xfrm>
            <a:off x="0" y="1"/>
            <a:ext cx="38671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600">
                <a:solidFill>
                  <a:srgbClr val="FF0066"/>
                </a:solidFill>
                <a:latin typeface="Times New Roman" panose="02020603050405020304" pitchFamily="18" charset="0"/>
                <a:ea typeface="楷体_GB2312" pitchFamily="49" charset="-122"/>
                <a:cs typeface="Times New Roman" panose="02020603050405020304" pitchFamily="18" charset="0"/>
              </a:rPr>
              <a:t>6.5.1</a:t>
            </a:r>
            <a:r>
              <a:rPr lang="zh-CN" altLang="en-US" sz="2600">
                <a:solidFill>
                  <a:srgbClr val="FF0066"/>
                </a:solidFill>
                <a:latin typeface="Times New Roman" panose="02020603050405020304" pitchFamily="18" charset="0"/>
                <a:ea typeface="楷体_GB2312" pitchFamily="49" charset="-122"/>
                <a:cs typeface="Times New Roman" panose="02020603050405020304" pitchFamily="18" charset="0"/>
              </a:rPr>
              <a:t>寄存器和移位寄存器</a:t>
            </a:r>
          </a:p>
        </p:txBody>
      </p:sp>
    </p:spTree>
    <p:extLst>
      <p:ext uri="{BB962C8B-B14F-4D97-AF65-F5344CB8AC3E}">
        <p14:creationId xmlns:p14="http://schemas.microsoft.com/office/powerpoint/2010/main" val="773865521"/>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up)">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autoUpdateAnimBg="0"/>
      <p:bldP spid="15" grpId="0" animBg="1" autoUpdateAnimBg="0"/>
      <p:bldP spid="16"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2"/>
          <p:cNvGraphicFramePr>
            <a:graphicFrameLocks noChangeAspect="1"/>
          </p:cNvGraphicFramePr>
          <p:nvPr/>
        </p:nvGraphicFramePr>
        <p:xfrm>
          <a:off x="60326" y="2943226"/>
          <a:ext cx="9032875" cy="2303463"/>
        </p:xfrm>
        <a:graphic>
          <a:graphicData uri="http://schemas.openxmlformats.org/presentationml/2006/ole">
            <mc:AlternateContent xmlns:mc="http://schemas.openxmlformats.org/markup-compatibility/2006">
              <mc:Choice xmlns:v="urn:schemas-microsoft-com:vml" Requires="v">
                <p:oleObj spid="_x0000_s666657" name="Picture" r:id="rId4" imgW="3741420" imgH="961644" progId="Word.Picture.8">
                  <p:embed/>
                </p:oleObj>
              </mc:Choice>
              <mc:Fallback>
                <p:oleObj name="Picture" r:id="rId4" imgW="3741420" imgH="961644" progId="Word.Picture.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26" y="2943226"/>
                        <a:ext cx="9032875" cy="2303463"/>
                      </a:xfrm>
                      <a:prstGeom prst="rect">
                        <a:avLst/>
                      </a:prstGeom>
                      <a:solidFill>
                        <a:schemeClr val="bg1">
                          <a:alpha val="29019"/>
                        </a:scheme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5" name="Rectangle 8"/>
          <p:cNvSpPr>
            <a:spLocks noChangeArrowheads="1"/>
          </p:cNvSpPr>
          <p:nvPr/>
        </p:nvSpPr>
        <p:spPr bwMode="auto">
          <a:xfrm>
            <a:off x="4479635" y="3361682"/>
            <a:ext cx="184731" cy="461665"/>
          </a:xfrm>
          <a:prstGeom prst="rect">
            <a:avLst/>
          </a:prstGeom>
          <a:solidFill>
            <a:schemeClr val="bg1">
              <a:alpha val="29019"/>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20" name="Rectangle 2"/>
          <p:cNvSpPr>
            <a:spLocks noChangeArrowheads="1"/>
          </p:cNvSpPr>
          <p:nvPr/>
        </p:nvSpPr>
        <p:spPr bwMode="auto">
          <a:xfrm>
            <a:off x="7440614" y="1965325"/>
            <a:ext cx="1597025" cy="50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400" i="1">
                <a:latin typeface="Times New Roman" panose="02020603050405020304" pitchFamily="18" charset="0"/>
              </a:rPr>
              <a:t>Q</a:t>
            </a:r>
            <a:r>
              <a:rPr lang="en-US" altLang="zh-CN" sz="2400" baseline="-25000">
                <a:latin typeface="Times New Roman" panose="02020603050405020304" pitchFamily="18" charset="0"/>
              </a:rPr>
              <a:t>3</a:t>
            </a:r>
            <a:r>
              <a:rPr lang="en-US" altLang="zh-CN" sz="2400" baseline="30000">
                <a:latin typeface="Times New Roman" panose="02020603050405020304" pitchFamily="18" charset="0"/>
              </a:rPr>
              <a:t>n+1</a:t>
            </a:r>
            <a:r>
              <a:rPr lang="en-US" altLang="zh-CN" sz="2400">
                <a:latin typeface="Times New Roman" panose="02020603050405020304" pitchFamily="18" charset="0"/>
              </a:rPr>
              <a:t>=</a:t>
            </a:r>
            <a:r>
              <a:rPr lang="en-US" altLang="zh-CN" sz="2400" i="1">
                <a:latin typeface="Times New Roman" panose="02020603050405020304" pitchFamily="18" charset="0"/>
              </a:rPr>
              <a:t>Q</a:t>
            </a:r>
            <a:r>
              <a:rPr lang="en-US" altLang="zh-CN" sz="2400" baseline="-25000">
                <a:latin typeface="Times New Roman" panose="02020603050405020304" pitchFamily="18" charset="0"/>
              </a:rPr>
              <a:t>2</a:t>
            </a:r>
            <a:r>
              <a:rPr lang="en-US" altLang="zh-CN" sz="2400" baseline="30000">
                <a:latin typeface="Times New Roman" panose="02020603050405020304" pitchFamily="18" charset="0"/>
              </a:rPr>
              <a:t>n</a:t>
            </a:r>
            <a:endParaRPr lang="en-GB" altLang="zh-CN" sz="2400" baseline="-25000">
              <a:latin typeface="Times New Roman" panose="02020603050405020304" pitchFamily="18" charset="0"/>
            </a:endParaRPr>
          </a:p>
          <a:p>
            <a:pPr eaLnBrk="1" hangingPunct="1">
              <a:lnSpc>
                <a:spcPct val="90000"/>
              </a:lnSpc>
              <a:buFont typeface="Wingdings" panose="05000000000000000000" pitchFamily="2" charset="2"/>
              <a:buNone/>
            </a:pPr>
            <a:endParaRPr lang="en-GB" altLang="zh-CN" sz="2400" baseline="-25000">
              <a:latin typeface="Times New Roman" panose="02020603050405020304" pitchFamily="18" charset="0"/>
            </a:endParaRPr>
          </a:p>
        </p:txBody>
      </p:sp>
      <p:sp>
        <p:nvSpPr>
          <p:cNvPr id="21" name="Rectangle 3"/>
          <p:cNvSpPr>
            <a:spLocks noChangeArrowheads="1"/>
          </p:cNvSpPr>
          <p:nvPr/>
        </p:nvSpPr>
        <p:spPr bwMode="auto">
          <a:xfrm>
            <a:off x="4535489" y="1965325"/>
            <a:ext cx="1743075" cy="509588"/>
          </a:xfrm>
          <a:prstGeom prst="rect">
            <a:avLst/>
          </a:prstGeom>
          <a:solidFill>
            <a:srgbClr val="FFFFFF">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400" i="1">
                <a:latin typeface="Times New Roman" panose="02020603050405020304" pitchFamily="18" charset="0"/>
              </a:rPr>
              <a:t>Q</a:t>
            </a:r>
            <a:r>
              <a:rPr lang="en-US" altLang="zh-CN" sz="2400" baseline="-25000">
                <a:latin typeface="Times New Roman" panose="02020603050405020304" pitchFamily="18" charset="0"/>
              </a:rPr>
              <a:t>1</a:t>
            </a:r>
            <a:r>
              <a:rPr lang="en-US" altLang="zh-CN" sz="2400" baseline="30000">
                <a:latin typeface="Times New Roman" panose="02020603050405020304" pitchFamily="18" charset="0"/>
              </a:rPr>
              <a:t>n+1</a:t>
            </a:r>
            <a:r>
              <a:rPr lang="en-US" altLang="zh-CN" sz="2400">
                <a:latin typeface="Times New Roman" panose="02020603050405020304" pitchFamily="18" charset="0"/>
              </a:rPr>
              <a:t>=</a:t>
            </a:r>
            <a:r>
              <a:rPr lang="en-US" altLang="zh-CN" sz="2400" i="1">
                <a:latin typeface="Times New Roman" panose="02020603050405020304" pitchFamily="18" charset="0"/>
              </a:rPr>
              <a:t>Q</a:t>
            </a:r>
            <a:r>
              <a:rPr lang="en-US" altLang="zh-CN" sz="2400" baseline="-25000">
                <a:latin typeface="Times New Roman" panose="02020603050405020304" pitchFamily="18" charset="0"/>
              </a:rPr>
              <a:t>0</a:t>
            </a:r>
            <a:r>
              <a:rPr lang="en-US" altLang="zh-CN" sz="2400" baseline="30000">
                <a:latin typeface="Times New Roman" panose="02020603050405020304" pitchFamily="18" charset="0"/>
              </a:rPr>
              <a:t>n</a:t>
            </a:r>
            <a:endParaRPr lang="en-GB" altLang="zh-CN" sz="2400" baseline="-25000">
              <a:latin typeface="Times New Roman" panose="02020603050405020304" pitchFamily="18" charset="0"/>
            </a:endParaRPr>
          </a:p>
        </p:txBody>
      </p:sp>
      <p:sp>
        <p:nvSpPr>
          <p:cNvPr id="22" name="Rectangle 4"/>
          <p:cNvSpPr>
            <a:spLocks noChangeArrowheads="1"/>
          </p:cNvSpPr>
          <p:nvPr/>
        </p:nvSpPr>
        <p:spPr bwMode="auto">
          <a:xfrm>
            <a:off x="3068638" y="1965325"/>
            <a:ext cx="1649412" cy="509588"/>
          </a:xfrm>
          <a:prstGeom prst="rect">
            <a:avLst/>
          </a:prstGeom>
          <a:solidFill>
            <a:srgbClr val="FFFFFF">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400" i="1">
                <a:latin typeface="Times New Roman" panose="02020603050405020304" pitchFamily="18" charset="0"/>
              </a:rPr>
              <a:t>Q</a:t>
            </a:r>
            <a:r>
              <a:rPr lang="en-US" altLang="zh-CN" sz="2400" baseline="-25000">
                <a:latin typeface="Times New Roman" panose="02020603050405020304" pitchFamily="18" charset="0"/>
              </a:rPr>
              <a:t>0</a:t>
            </a:r>
            <a:r>
              <a:rPr lang="en-US" altLang="zh-CN" sz="2400" baseline="30000">
                <a:latin typeface="Times New Roman" panose="02020603050405020304" pitchFamily="18" charset="0"/>
              </a:rPr>
              <a:t>n+1</a:t>
            </a:r>
            <a:r>
              <a:rPr lang="en-US" altLang="zh-CN" sz="2400">
                <a:latin typeface="Times New Roman" panose="02020603050405020304" pitchFamily="18" charset="0"/>
              </a:rPr>
              <a:t>=</a:t>
            </a:r>
            <a:r>
              <a:rPr lang="en-US" altLang="zh-CN" sz="2400" i="1">
                <a:latin typeface="Times New Roman" panose="02020603050405020304" pitchFamily="18" charset="0"/>
              </a:rPr>
              <a:t>D</a:t>
            </a:r>
            <a:r>
              <a:rPr lang="en-US" altLang="zh-CN" sz="2400" baseline="-25000">
                <a:latin typeface="Times New Roman" panose="02020603050405020304" pitchFamily="18" charset="0"/>
              </a:rPr>
              <a:t>SI</a:t>
            </a:r>
            <a:endParaRPr lang="en-GB" altLang="zh-CN" sz="2400">
              <a:latin typeface="Times New Roman" panose="02020603050405020304" pitchFamily="18" charset="0"/>
            </a:endParaRPr>
          </a:p>
        </p:txBody>
      </p:sp>
      <p:sp>
        <p:nvSpPr>
          <p:cNvPr id="23" name="Rectangle 13"/>
          <p:cNvSpPr>
            <a:spLocks noChangeArrowheads="1"/>
          </p:cNvSpPr>
          <p:nvPr/>
        </p:nvSpPr>
        <p:spPr bwMode="auto">
          <a:xfrm>
            <a:off x="5961063" y="1965325"/>
            <a:ext cx="1979612" cy="50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400" i="1">
                <a:latin typeface="Times New Roman" panose="02020603050405020304" pitchFamily="18" charset="0"/>
              </a:rPr>
              <a:t>Q</a:t>
            </a:r>
            <a:r>
              <a:rPr lang="en-US" altLang="zh-CN" sz="2400" baseline="-25000">
                <a:latin typeface="Times New Roman" panose="02020603050405020304" pitchFamily="18" charset="0"/>
              </a:rPr>
              <a:t>2</a:t>
            </a:r>
            <a:r>
              <a:rPr lang="en-US" altLang="zh-CN" sz="2400" baseline="30000">
                <a:latin typeface="Times New Roman" panose="02020603050405020304" pitchFamily="18" charset="0"/>
              </a:rPr>
              <a:t>n+1</a:t>
            </a:r>
            <a:r>
              <a:rPr lang="en-US" altLang="zh-CN" sz="2400">
                <a:latin typeface="Times New Roman" panose="02020603050405020304" pitchFamily="18" charset="0"/>
              </a:rPr>
              <a:t>=</a:t>
            </a:r>
            <a:r>
              <a:rPr lang="en-US" altLang="zh-CN" sz="2400" i="1">
                <a:latin typeface="Times New Roman" panose="02020603050405020304" pitchFamily="18" charset="0"/>
              </a:rPr>
              <a:t>Q</a:t>
            </a:r>
            <a:r>
              <a:rPr lang="en-US" altLang="zh-CN" sz="2400" baseline="-25000">
                <a:latin typeface="Times New Roman" panose="02020603050405020304" pitchFamily="18" charset="0"/>
              </a:rPr>
              <a:t>1</a:t>
            </a:r>
            <a:r>
              <a:rPr lang="en-US" altLang="zh-CN" sz="2400" baseline="30000">
                <a:latin typeface="Times New Roman" panose="02020603050405020304" pitchFamily="18" charset="0"/>
              </a:rPr>
              <a:t>n</a:t>
            </a:r>
            <a:endParaRPr lang="en-GB" altLang="zh-CN" sz="2400" baseline="-25000">
              <a:latin typeface="Times New Roman" panose="02020603050405020304" pitchFamily="18" charset="0"/>
            </a:endParaRPr>
          </a:p>
          <a:p>
            <a:pPr eaLnBrk="1" hangingPunct="1">
              <a:lnSpc>
                <a:spcPct val="90000"/>
              </a:lnSpc>
              <a:buFont typeface="Wingdings" panose="05000000000000000000" pitchFamily="2" charset="2"/>
              <a:buNone/>
            </a:pPr>
            <a:endParaRPr lang="en-GB" altLang="zh-CN" sz="2400" baseline="-25000">
              <a:latin typeface="Times New Roman" panose="02020603050405020304" pitchFamily="18" charset="0"/>
            </a:endParaRPr>
          </a:p>
        </p:txBody>
      </p:sp>
      <p:sp>
        <p:nvSpPr>
          <p:cNvPr id="24" name="矩形 23"/>
          <p:cNvSpPr>
            <a:spLocks noChangeArrowheads="1"/>
          </p:cNvSpPr>
          <p:nvPr/>
        </p:nvSpPr>
        <p:spPr bwMode="auto">
          <a:xfrm>
            <a:off x="481012" y="1989286"/>
            <a:ext cx="25415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zh-CN" altLang="en-US" sz="2400" dirty="0" smtClean="0">
                <a:solidFill>
                  <a:srgbClr val="0000FF"/>
                </a:solidFill>
                <a:latin typeface="Times New Roman" panose="02020603050405020304" pitchFamily="18" charset="0"/>
              </a:rPr>
              <a:t>转换</a:t>
            </a:r>
            <a:r>
              <a:rPr lang="en-US" altLang="zh-CN" sz="2400" dirty="0" smtClean="0">
                <a:solidFill>
                  <a:srgbClr val="0000FF"/>
                </a:solidFill>
                <a:latin typeface="Times New Roman" panose="02020603050405020304" pitchFamily="18" charset="0"/>
              </a:rPr>
              <a:t>(</a:t>
            </a:r>
            <a:r>
              <a:rPr lang="zh-CN" altLang="en-US" sz="2400" dirty="0" smtClean="0">
                <a:solidFill>
                  <a:srgbClr val="0000FF"/>
                </a:solidFill>
                <a:latin typeface="Times New Roman" panose="02020603050405020304" pitchFamily="18" charset="0"/>
              </a:rPr>
              <a:t>状态</a:t>
            </a:r>
            <a:r>
              <a:rPr lang="en-US" altLang="zh-CN" sz="2400" dirty="0" smtClean="0">
                <a:solidFill>
                  <a:srgbClr val="0000FF"/>
                </a:solidFill>
                <a:latin typeface="Times New Roman" panose="02020603050405020304" pitchFamily="18" charset="0"/>
              </a:rPr>
              <a:t>)</a:t>
            </a:r>
            <a:r>
              <a:rPr lang="zh-CN" altLang="en-US" sz="2400" dirty="0" smtClean="0">
                <a:solidFill>
                  <a:srgbClr val="0000FF"/>
                </a:solidFill>
                <a:latin typeface="Times New Roman" panose="02020603050405020304" pitchFamily="18" charset="0"/>
              </a:rPr>
              <a:t>方程组</a:t>
            </a:r>
            <a:r>
              <a:rPr lang="zh-CN" altLang="en-US" sz="2400" dirty="0">
                <a:solidFill>
                  <a:srgbClr val="0000FF"/>
                </a:solidFill>
                <a:latin typeface="Times New Roman" panose="02020603050405020304" pitchFamily="18" charset="0"/>
              </a:rPr>
              <a:t>：</a:t>
            </a:r>
            <a:endParaRPr lang="zh-CN" altLang="en-US" sz="2400" dirty="0">
              <a:solidFill>
                <a:srgbClr val="0000FF"/>
              </a:solidFill>
            </a:endParaRPr>
          </a:p>
        </p:txBody>
      </p:sp>
      <p:sp>
        <p:nvSpPr>
          <p:cNvPr id="25" name="Rectangle 2"/>
          <p:cNvSpPr>
            <a:spLocks noChangeArrowheads="1"/>
          </p:cNvSpPr>
          <p:nvPr/>
        </p:nvSpPr>
        <p:spPr bwMode="auto">
          <a:xfrm>
            <a:off x="7440613" y="2560639"/>
            <a:ext cx="1428750" cy="50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400" i="1">
                <a:latin typeface="Times New Roman" panose="02020603050405020304" pitchFamily="18" charset="0"/>
              </a:rPr>
              <a:t>D</a:t>
            </a:r>
            <a:r>
              <a:rPr lang="en-US" altLang="zh-CN" sz="2400" baseline="-25000">
                <a:latin typeface="Times New Roman" panose="02020603050405020304" pitchFamily="18" charset="0"/>
              </a:rPr>
              <a:t>3</a:t>
            </a:r>
            <a:r>
              <a:rPr lang="en-US" altLang="zh-CN" sz="2400">
                <a:latin typeface="Times New Roman" panose="02020603050405020304" pitchFamily="18" charset="0"/>
              </a:rPr>
              <a:t>=</a:t>
            </a:r>
            <a:r>
              <a:rPr lang="en-US" altLang="zh-CN" sz="2400" i="1">
                <a:latin typeface="Times New Roman" panose="02020603050405020304" pitchFamily="18" charset="0"/>
              </a:rPr>
              <a:t>Q</a:t>
            </a:r>
            <a:r>
              <a:rPr lang="en-US" altLang="zh-CN" sz="2400" baseline="-25000">
                <a:latin typeface="Times New Roman" panose="02020603050405020304" pitchFamily="18" charset="0"/>
              </a:rPr>
              <a:t>2</a:t>
            </a:r>
            <a:r>
              <a:rPr lang="en-US" altLang="zh-CN" sz="2400" baseline="30000">
                <a:latin typeface="Times New Roman" panose="02020603050405020304" pitchFamily="18" charset="0"/>
              </a:rPr>
              <a:t>n</a:t>
            </a:r>
            <a:endParaRPr lang="en-GB" altLang="zh-CN" sz="2400" baseline="-25000">
              <a:latin typeface="Times New Roman" panose="02020603050405020304" pitchFamily="18" charset="0"/>
            </a:endParaRPr>
          </a:p>
          <a:p>
            <a:pPr eaLnBrk="1" hangingPunct="1">
              <a:lnSpc>
                <a:spcPct val="90000"/>
              </a:lnSpc>
              <a:buFont typeface="Wingdings" panose="05000000000000000000" pitchFamily="2" charset="2"/>
              <a:buNone/>
            </a:pPr>
            <a:endParaRPr lang="en-GB" altLang="zh-CN" sz="2400" baseline="-25000">
              <a:latin typeface="Times New Roman" panose="02020603050405020304" pitchFamily="18" charset="0"/>
            </a:endParaRPr>
          </a:p>
        </p:txBody>
      </p:sp>
      <p:sp>
        <p:nvSpPr>
          <p:cNvPr id="26" name="Rectangle 3"/>
          <p:cNvSpPr>
            <a:spLocks noChangeArrowheads="1"/>
          </p:cNvSpPr>
          <p:nvPr/>
        </p:nvSpPr>
        <p:spPr bwMode="auto">
          <a:xfrm>
            <a:off x="4535489" y="2560639"/>
            <a:ext cx="1374775" cy="509587"/>
          </a:xfrm>
          <a:prstGeom prst="rect">
            <a:avLst/>
          </a:prstGeom>
          <a:solidFill>
            <a:srgbClr val="FFFFFF">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400" i="1">
                <a:latin typeface="Times New Roman" panose="02020603050405020304" pitchFamily="18" charset="0"/>
              </a:rPr>
              <a:t>D</a:t>
            </a:r>
            <a:r>
              <a:rPr lang="en-US" altLang="zh-CN" sz="2400" baseline="-25000">
                <a:latin typeface="Times New Roman" panose="02020603050405020304" pitchFamily="18" charset="0"/>
              </a:rPr>
              <a:t>1</a:t>
            </a:r>
            <a:r>
              <a:rPr lang="en-US" altLang="zh-CN" sz="2400">
                <a:latin typeface="Times New Roman" panose="02020603050405020304" pitchFamily="18" charset="0"/>
              </a:rPr>
              <a:t>=</a:t>
            </a:r>
            <a:r>
              <a:rPr lang="en-US" altLang="zh-CN" sz="2400" i="1">
                <a:latin typeface="Times New Roman" panose="02020603050405020304" pitchFamily="18" charset="0"/>
              </a:rPr>
              <a:t>Q</a:t>
            </a:r>
            <a:r>
              <a:rPr lang="en-US" altLang="zh-CN" sz="2400" baseline="-25000">
                <a:latin typeface="Times New Roman" panose="02020603050405020304" pitchFamily="18" charset="0"/>
              </a:rPr>
              <a:t>0</a:t>
            </a:r>
            <a:r>
              <a:rPr lang="en-US" altLang="zh-CN" sz="2400" baseline="30000">
                <a:latin typeface="Times New Roman" panose="02020603050405020304" pitchFamily="18" charset="0"/>
              </a:rPr>
              <a:t>n</a:t>
            </a:r>
            <a:endParaRPr lang="en-GB" altLang="zh-CN" sz="2400" baseline="-25000">
              <a:latin typeface="Times New Roman" panose="02020603050405020304" pitchFamily="18" charset="0"/>
            </a:endParaRPr>
          </a:p>
        </p:txBody>
      </p:sp>
      <p:sp>
        <p:nvSpPr>
          <p:cNvPr id="27" name="Rectangle 4"/>
          <p:cNvSpPr>
            <a:spLocks noChangeArrowheads="1"/>
          </p:cNvSpPr>
          <p:nvPr/>
        </p:nvSpPr>
        <p:spPr bwMode="auto">
          <a:xfrm>
            <a:off x="3068638" y="2560639"/>
            <a:ext cx="1416050" cy="509587"/>
          </a:xfrm>
          <a:prstGeom prst="rect">
            <a:avLst/>
          </a:prstGeom>
          <a:solidFill>
            <a:srgbClr val="FFFFFF">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400" i="1">
                <a:latin typeface="Times New Roman" panose="02020603050405020304" pitchFamily="18" charset="0"/>
              </a:rPr>
              <a:t>D</a:t>
            </a:r>
            <a:r>
              <a:rPr lang="en-US" altLang="zh-CN" sz="2400" baseline="-25000">
                <a:latin typeface="Times New Roman" panose="02020603050405020304" pitchFamily="18" charset="0"/>
              </a:rPr>
              <a:t>0</a:t>
            </a:r>
            <a:r>
              <a:rPr lang="en-US" altLang="zh-CN" sz="2400">
                <a:latin typeface="Times New Roman" panose="02020603050405020304" pitchFamily="18" charset="0"/>
              </a:rPr>
              <a:t>=</a:t>
            </a:r>
            <a:r>
              <a:rPr lang="en-US" altLang="zh-CN" sz="2400" i="1">
                <a:latin typeface="Times New Roman" panose="02020603050405020304" pitchFamily="18" charset="0"/>
              </a:rPr>
              <a:t>D</a:t>
            </a:r>
            <a:r>
              <a:rPr lang="en-US" altLang="zh-CN" sz="2400" baseline="-25000">
                <a:latin typeface="Times New Roman" panose="02020603050405020304" pitchFamily="18" charset="0"/>
              </a:rPr>
              <a:t>SI</a:t>
            </a:r>
            <a:endParaRPr lang="en-GB" altLang="zh-CN" sz="2400">
              <a:latin typeface="Times New Roman" panose="02020603050405020304" pitchFamily="18" charset="0"/>
            </a:endParaRPr>
          </a:p>
        </p:txBody>
      </p:sp>
      <p:sp>
        <p:nvSpPr>
          <p:cNvPr id="28" name="Rectangle 13"/>
          <p:cNvSpPr>
            <a:spLocks noChangeArrowheads="1"/>
          </p:cNvSpPr>
          <p:nvPr/>
        </p:nvSpPr>
        <p:spPr bwMode="auto">
          <a:xfrm>
            <a:off x="5961063" y="2560639"/>
            <a:ext cx="1428750" cy="50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400" i="1">
                <a:latin typeface="Times New Roman" panose="02020603050405020304" pitchFamily="18" charset="0"/>
              </a:rPr>
              <a:t>D</a:t>
            </a:r>
            <a:r>
              <a:rPr lang="en-US" altLang="zh-CN" sz="2400" baseline="-25000">
                <a:latin typeface="Times New Roman" panose="02020603050405020304" pitchFamily="18" charset="0"/>
              </a:rPr>
              <a:t>2</a:t>
            </a:r>
            <a:r>
              <a:rPr lang="en-US" altLang="zh-CN" sz="2400">
                <a:latin typeface="Times New Roman" panose="02020603050405020304" pitchFamily="18" charset="0"/>
              </a:rPr>
              <a:t>=</a:t>
            </a:r>
            <a:r>
              <a:rPr lang="en-US" altLang="zh-CN" sz="2400" i="1">
                <a:latin typeface="Times New Roman" panose="02020603050405020304" pitchFamily="18" charset="0"/>
              </a:rPr>
              <a:t>Q</a:t>
            </a:r>
            <a:r>
              <a:rPr lang="en-US" altLang="zh-CN" sz="2400" baseline="-25000">
                <a:latin typeface="Times New Roman" panose="02020603050405020304" pitchFamily="18" charset="0"/>
              </a:rPr>
              <a:t>1</a:t>
            </a:r>
            <a:r>
              <a:rPr lang="en-US" altLang="zh-CN" sz="2400" baseline="30000">
                <a:latin typeface="Times New Roman" panose="02020603050405020304" pitchFamily="18" charset="0"/>
              </a:rPr>
              <a:t>n</a:t>
            </a:r>
            <a:endParaRPr lang="en-GB" altLang="zh-CN" sz="2400" baseline="-25000">
              <a:latin typeface="Times New Roman" panose="02020603050405020304" pitchFamily="18" charset="0"/>
            </a:endParaRPr>
          </a:p>
          <a:p>
            <a:pPr eaLnBrk="1" hangingPunct="1">
              <a:lnSpc>
                <a:spcPct val="90000"/>
              </a:lnSpc>
              <a:buFont typeface="Wingdings" panose="05000000000000000000" pitchFamily="2" charset="2"/>
              <a:buNone/>
            </a:pPr>
            <a:endParaRPr lang="en-GB" altLang="zh-CN" sz="2400" baseline="-25000">
              <a:latin typeface="Times New Roman" panose="02020603050405020304" pitchFamily="18" charset="0"/>
            </a:endParaRPr>
          </a:p>
        </p:txBody>
      </p:sp>
      <p:sp>
        <p:nvSpPr>
          <p:cNvPr id="29" name="矩形 28"/>
          <p:cNvSpPr>
            <a:spLocks noChangeArrowheads="1"/>
          </p:cNvSpPr>
          <p:nvPr/>
        </p:nvSpPr>
        <p:spPr bwMode="auto">
          <a:xfrm>
            <a:off x="658812" y="2584450"/>
            <a:ext cx="21859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zh-CN" altLang="en-US" sz="2400" dirty="0">
                <a:solidFill>
                  <a:srgbClr val="0000FF"/>
                </a:solidFill>
                <a:latin typeface="Times New Roman" panose="02020603050405020304" pitchFamily="18" charset="0"/>
              </a:rPr>
              <a:t>激励方程组：</a:t>
            </a:r>
            <a:endParaRPr lang="zh-CN" altLang="en-US" sz="2400" dirty="0">
              <a:solidFill>
                <a:srgbClr val="0000FF"/>
              </a:solidFill>
            </a:endParaRPr>
          </a:p>
        </p:txBody>
      </p:sp>
      <p:sp>
        <p:nvSpPr>
          <p:cNvPr id="30" name="Text Box 71"/>
          <p:cNvSpPr txBox="1">
            <a:spLocks noChangeArrowheads="1"/>
          </p:cNvSpPr>
          <p:nvPr/>
        </p:nvSpPr>
        <p:spPr bwMode="auto">
          <a:xfrm>
            <a:off x="65088" y="4094164"/>
            <a:ext cx="1116012"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buClrTx/>
              <a:buFontTx/>
              <a:buNone/>
            </a:pPr>
            <a:r>
              <a:rPr kumimoji="1" lang="en-US" altLang="zh-CN" sz="2800">
                <a:solidFill>
                  <a:srgbClr val="FF0000"/>
                </a:solidFill>
                <a:latin typeface="Times New Roman" panose="02020603050405020304" pitchFamily="18" charset="0"/>
              </a:rPr>
              <a:t>1011</a:t>
            </a:r>
          </a:p>
        </p:txBody>
      </p:sp>
      <p:sp>
        <p:nvSpPr>
          <p:cNvPr id="19" name="Rectangle 3"/>
          <p:cNvSpPr>
            <a:spLocks noChangeArrowheads="1"/>
          </p:cNvSpPr>
          <p:nvPr/>
        </p:nvSpPr>
        <p:spPr bwMode="auto">
          <a:xfrm>
            <a:off x="150813" y="5251450"/>
            <a:ext cx="2838450" cy="509588"/>
          </a:xfrm>
          <a:prstGeom prst="rect">
            <a:avLst/>
          </a:prstGeom>
          <a:solidFill>
            <a:srgbClr val="FFFFFF">
              <a:alpha val="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69900" indent="-4699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lnSpc>
                <a:spcPct val="90000"/>
              </a:lnSpc>
              <a:buFont typeface="Wingdings" panose="05000000000000000000" pitchFamily="2" charset="2"/>
              <a:buNone/>
            </a:pPr>
            <a:r>
              <a:rPr lang="en-US" altLang="zh-CN" sz="2400" i="1">
                <a:solidFill>
                  <a:srgbClr val="00CC00"/>
                </a:solidFill>
                <a:latin typeface="Times New Roman" panose="02020603050405020304" pitchFamily="18" charset="0"/>
              </a:rPr>
              <a:t>Q</a:t>
            </a:r>
            <a:r>
              <a:rPr lang="en-US" altLang="zh-CN" sz="2400" baseline="-25000">
                <a:solidFill>
                  <a:srgbClr val="00CC00"/>
                </a:solidFill>
                <a:latin typeface="Times New Roman" panose="02020603050405020304" pitchFamily="18" charset="0"/>
              </a:rPr>
              <a:t>0</a:t>
            </a:r>
            <a:r>
              <a:rPr lang="en-US" altLang="zh-CN" sz="2400" baseline="30000">
                <a:solidFill>
                  <a:srgbClr val="00CC00"/>
                </a:solidFill>
                <a:latin typeface="Times New Roman" panose="02020603050405020304" pitchFamily="18" charset="0"/>
              </a:rPr>
              <a:t>n</a:t>
            </a:r>
            <a:r>
              <a:rPr lang="en-US" altLang="zh-CN" sz="2400" i="1">
                <a:solidFill>
                  <a:srgbClr val="00CC00"/>
                </a:solidFill>
                <a:latin typeface="Times New Roman" panose="02020603050405020304" pitchFamily="18" charset="0"/>
              </a:rPr>
              <a:t>Q</a:t>
            </a:r>
            <a:r>
              <a:rPr lang="en-US" altLang="zh-CN" sz="2400" baseline="-25000">
                <a:solidFill>
                  <a:srgbClr val="00CC00"/>
                </a:solidFill>
                <a:latin typeface="Times New Roman" panose="02020603050405020304" pitchFamily="18" charset="0"/>
              </a:rPr>
              <a:t>1</a:t>
            </a:r>
            <a:r>
              <a:rPr lang="en-US" altLang="zh-CN" sz="2400" baseline="30000">
                <a:solidFill>
                  <a:srgbClr val="00CC00"/>
                </a:solidFill>
                <a:latin typeface="Times New Roman" panose="02020603050405020304" pitchFamily="18" charset="0"/>
              </a:rPr>
              <a:t>n</a:t>
            </a:r>
            <a:r>
              <a:rPr lang="en-US" altLang="zh-CN" sz="2400" i="1">
                <a:solidFill>
                  <a:srgbClr val="00CC00"/>
                </a:solidFill>
                <a:latin typeface="Times New Roman" panose="02020603050405020304" pitchFamily="18" charset="0"/>
              </a:rPr>
              <a:t>Q</a:t>
            </a:r>
            <a:r>
              <a:rPr lang="en-US" altLang="zh-CN" sz="2400" baseline="-25000">
                <a:solidFill>
                  <a:srgbClr val="00CC00"/>
                </a:solidFill>
                <a:latin typeface="Times New Roman" panose="02020603050405020304" pitchFamily="18" charset="0"/>
              </a:rPr>
              <a:t>2</a:t>
            </a:r>
            <a:r>
              <a:rPr lang="en-US" altLang="zh-CN" sz="2400" baseline="30000">
                <a:solidFill>
                  <a:srgbClr val="00CC00"/>
                </a:solidFill>
                <a:latin typeface="Times New Roman" panose="02020603050405020304" pitchFamily="18" charset="0"/>
              </a:rPr>
              <a:t>n</a:t>
            </a:r>
            <a:r>
              <a:rPr lang="en-US" altLang="zh-CN" sz="2400" i="1">
                <a:solidFill>
                  <a:srgbClr val="00CC00"/>
                </a:solidFill>
                <a:latin typeface="Times New Roman" panose="02020603050405020304" pitchFamily="18" charset="0"/>
              </a:rPr>
              <a:t>Q</a:t>
            </a:r>
            <a:r>
              <a:rPr lang="en-US" altLang="zh-CN" sz="2400" baseline="-25000">
                <a:solidFill>
                  <a:srgbClr val="00CC00"/>
                </a:solidFill>
                <a:latin typeface="Times New Roman" panose="02020603050405020304" pitchFamily="18" charset="0"/>
              </a:rPr>
              <a:t>3</a:t>
            </a:r>
            <a:r>
              <a:rPr lang="en-US" altLang="zh-CN" sz="2400" baseline="30000">
                <a:solidFill>
                  <a:srgbClr val="00CC00"/>
                </a:solidFill>
                <a:latin typeface="Times New Roman" panose="02020603050405020304" pitchFamily="18" charset="0"/>
              </a:rPr>
              <a:t>n</a:t>
            </a:r>
            <a:r>
              <a:rPr lang="en-US" altLang="zh-CN" sz="2400">
                <a:solidFill>
                  <a:srgbClr val="FF0000"/>
                </a:solidFill>
                <a:latin typeface="Times New Roman" panose="02020603050405020304" pitchFamily="18" charset="0"/>
              </a:rPr>
              <a:t>=</a:t>
            </a:r>
            <a:r>
              <a:rPr lang="en-US" altLang="zh-CN" sz="2400">
                <a:solidFill>
                  <a:srgbClr val="0000FF"/>
                </a:solidFill>
                <a:latin typeface="Times New Roman" panose="02020603050405020304" pitchFamily="18" charset="0"/>
              </a:rPr>
              <a:t>0000</a:t>
            </a:r>
            <a:endParaRPr lang="en-GB" altLang="zh-CN" sz="2400">
              <a:solidFill>
                <a:srgbClr val="0000FF"/>
              </a:solidFill>
              <a:latin typeface="Times New Roman" panose="02020603050405020304" pitchFamily="18" charset="0"/>
            </a:endParaRPr>
          </a:p>
          <a:p>
            <a:pPr eaLnBrk="1" hangingPunct="1">
              <a:lnSpc>
                <a:spcPct val="90000"/>
              </a:lnSpc>
              <a:buFont typeface="Wingdings" panose="05000000000000000000" pitchFamily="2" charset="2"/>
              <a:buNone/>
            </a:pPr>
            <a:endParaRPr lang="en-GB" altLang="zh-CN" sz="2400" baseline="-25000">
              <a:solidFill>
                <a:srgbClr val="FF0000"/>
              </a:solidFill>
              <a:latin typeface="Times New Roman" panose="02020603050405020304" pitchFamily="18" charset="0"/>
            </a:endParaRPr>
          </a:p>
        </p:txBody>
      </p:sp>
      <p:sp>
        <p:nvSpPr>
          <p:cNvPr id="31" name="Rectangle 3"/>
          <p:cNvSpPr>
            <a:spLocks noChangeArrowheads="1"/>
          </p:cNvSpPr>
          <p:nvPr/>
        </p:nvSpPr>
        <p:spPr bwMode="auto">
          <a:xfrm>
            <a:off x="5608639" y="0"/>
            <a:ext cx="3132137"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400">
                <a:solidFill>
                  <a:srgbClr val="7030A0"/>
                </a:solidFill>
                <a:latin typeface="Times New Roman" panose="02020603050405020304" pitchFamily="18" charset="0"/>
                <a:ea typeface="楷体_GB2312" pitchFamily="49" charset="-122"/>
                <a:cs typeface="Times New Roman" panose="02020603050405020304" pitchFamily="18" charset="0"/>
              </a:rPr>
              <a:t>(1)</a:t>
            </a:r>
            <a:r>
              <a:rPr lang="zh-CN" altLang="en-US" sz="2400">
                <a:solidFill>
                  <a:srgbClr val="7030A0"/>
                </a:solidFill>
                <a:latin typeface="Times New Roman" panose="02020603050405020304" pitchFamily="18" charset="0"/>
                <a:ea typeface="楷体_GB2312" pitchFamily="49" charset="-122"/>
                <a:cs typeface="Times New Roman" panose="02020603050405020304" pitchFamily="18" charset="0"/>
              </a:rPr>
              <a:t>基本移位寄存器</a:t>
            </a:r>
          </a:p>
        </p:txBody>
      </p:sp>
      <p:sp>
        <p:nvSpPr>
          <p:cNvPr id="32" name="Rectangle 3"/>
          <p:cNvSpPr>
            <a:spLocks noChangeArrowheads="1"/>
          </p:cNvSpPr>
          <p:nvPr/>
        </p:nvSpPr>
        <p:spPr bwMode="auto">
          <a:xfrm>
            <a:off x="3622676" y="0"/>
            <a:ext cx="2506663"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2</a:t>
            </a:r>
            <a:r>
              <a:rPr lang="zh-CN" altLang="en-US"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移位寄存器</a:t>
            </a:r>
            <a:endParaRPr lang="zh-CN" altLang="en-US" sz="2500" dirty="0">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sp>
        <p:nvSpPr>
          <p:cNvPr id="33" name="矩形 21"/>
          <p:cNvSpPr>
            <a:spLocks noChangeArrowheads="1"/>
          </p:cNvSpPr>
          <p:nvPr/>
        </p:nvSpPr>
        <p:spPr bwMode="auto">
          <a:xfrm>
            <a:off x="0" y="1"/>
            <a:ext cx="38671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600">
                <a:solidFill>
                  <a:srgbClr val="FF0066"/>
                </a:solidFill>
                <a:latin typeface="Times New Roman" panose="02020603050405020304" pitchFamily="18" charset="0"/>
                <a:ea typeface="楷体_GB2312" pitchFamily="49" charset="-122"/>
                <a:cs typeface="Times New Roman" panose="02020603050405020304" pitchFamily="18" charset="0"/>
              </a:rPr>
              <a:t>6.5.1</a:t>
            </a:r>
            <a:r>
              <a:rPr lang="zh-CN" altLang="en-US" sz="2600">
                <a:solidFill>
                  <a:srgbClr val="FF0066"/>
                </a:solidFill>
                <a:latin typeface="Times New Roman" panose="02020603050405020304" pitchFamily="18" charset="0"/>
                <a:ea typeface="楷体_GB2312" pitchFamily="49" charset="-122"/>
                <a:cs typeface="Times New Roman" panose="02020603050405020304" pitchFamily="18" charset="0"/>
              </a:rPr>
              <a:t>寄存器和移位寄存器</a:t>
            </a:r>
          </a:p>
        </p:txBody>
      </p:sp>
    </p:spTree>
    <p:extLst>
      <p:ext uri="{BB962C8B-B14F-4D97-AF65-F5344CB8AC3E}">
        <p14:creationId xmlns:p14="http://schemas.microsoft.com/office/powerpoint/2010/main" val="294871565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wipe(left)">
                                      <p:cBhvr>
                                        <p:cTn id="14" dur="500"/>
                                        <p:tgtEl>
                                          <p:spTgt spid="27"/>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left)">
                                      <p:cBhvr>
                                        <p:cTn id="19" dur="500"/>
                                        <p:tgtEl>
                                          <p:spTgt spid="26"/>
                                        </p:tgtEl>
                                      </p:cBhvr>
                                    </p:animEffect>
                                  </p:childTnLst>
                                </p:cTn>
                              </p:par>
                            </p:childTnLst>
                          </p:cTn>
                        </p:par>
                        <p:par>
                          <p:cTn id="20" fill="hold" nodeType="afterGroup">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left)">
                                      <p:cBhvr>
                                        <p:cTn id="23" dur="500"/>
                                        <p:tgtEl>
                                          <p:spTgt spid="28"/>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wipe(left)">
                                      <p:cBhvr>
                                        <p:cTn id="26" dur="500"/>
                                        <p:tgtEl>
                                          <p:spTgt spid="25"/>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p:cTn id="31" dur="500" fill="hold"/>
                                        <p:tgtEl>
                                          <p:spTgt spid="24"/>
                                        </p:tgtEl>
                                        <p:attrNameLst>
                                          <p:attrName>ppt_w</p:attrName>
                                        </p:attrNameLst>
                                      </p:cBhvr>
                                      <p:tavLst>
                                        <p:tav tm="0">
                                          <p:val>
                                            <p:fltVal val="0"/>
                                          </p:val>
                                        </p:tav>
                                        <p:tav tm="100000">
                                          <p:val>
                                            <p:strVal val="#ppt_w"/>
                                          </p:val>
                                        </p:tav>
                                      </p:tavLst>
                                    </p:anim>
                                    <p:anim calcmode="lin" valueType="num">
                                      <p:cBhvr>
                                        <p:cTn id="32" dur="500" fill="hold"/>
                                        <p:tgtEl>
                                          <p:spTgt spid="24"/>
                                        </p:tgtEl>
                                        <p:attrNameLst>
                                          <p:attrName>ppt_h</p:attrName>
                                        </p:attrNameLst>
                                      </p:cBhvr>
                                      <p:tavLst>
                                        <p:tav tm="0">
                                          <p:val>
                                            <p:fltVal val="0"/>
                                          </p:val>
                                        </p:tav>
                                        <p:tav tm="100000">
                                          <p:val>
                                            <p:strVal val="#ppt_h"/>
                                          </p:val>
                                        </p:tav>
                                      </p:tavLst>
                                    </p:anim>
                                    <p:animEffect transition="in" filter="fade">
                                      <p:cBhvr>
                                        <p:cTn id="33" dur="500"/>
                                        <p:tgtEl>
                                          <p:spTgt spid="24"/>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wipe(left)">
                                      <p:cBhvr>
                                        <p:cTn id="38" dur="500"/>
                                        <p:tgtEl>
                                          <p:spTgt spid="22"/>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wipe(left)">
                                      <p:cBhvr>
                                        <p:cTn id="43" dur="500"/>
                                        <p:tgtEl>
                                          <p:spTgt spid="21"/>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wipe(left)">
                                      <p:cBhvr>
                                        <p:cTn id="46" dur="500"/>
                                        <p:tgtEl>
                                          <p:spTgt spid="23"/>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wipe(left)">
                                      <p:cBhvr>
                                        <p:cTn id="49" dur="500"/>
                                        <p:tgtEl>
                                          <p:spTgt spid="20"/>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wipe(left)">
                                      <p:cBhvr>
                                        <p:cTn id="54" dur="500"/>
                                        <p:tgtEl>
                                          <p:spTgt spid="19"/>
                                        </p:tgtEl>
                                      </p:cBhvr>
                                    </p:animEffect>
                                  </p:childTnLst>
                                </p:cTn>
                              </p:par>
                            </p:childTnLst>
                          </p:cTn>
                        </p:par>
                        <p:par>
                          <p:cTn id="55" fill="hold" nodeType="afterGroup">
                            <p:stCondLst>
                              <p:cond delay="500"/>
                            </p:stCondLst>
                            <p:childTnLst>
                              <p:par>
                                <p:cTn id="56" presetID="2" presetClass="entr" presetSubtype="8" fill="hold" grpId="0" nodeType="afterEffect">
                                  <p:stCondLst>
                                    <p:cond delay="0"/>
                                  </p:stCondLst>
                                  <p:childTnLst>
                                    <p:set>
                                      <p:cBhvr>
                                        <p:cTn id="57" dur="1" fill="hold">
                                          <p:stCondLst>
                                            <p:cond delay="0"/>
                                          </p:stCondLst>
                                        </p:cTn>
                                        <p:tgtEl>
                                          <p:spTgt spid="30"/>
                                        </p:tgtEl>
                                        <p:attrNameLst>
                                          <p:attrName>style.visibility</p:attrName>
                                        </p:attrNameLst>
                                      </p:cBhvr>
                                      <p:to>
                                        <p:strVal val="visible"/>
                                      </p:to>
                                    </p:set>
                                    <p:anim calcmode="lin" valueType="num">
                                      <p:cBhvr additive="base">
                                        <p:cTn id="58" dur="500" fill="hold"/>
                                        <p:tgtEl>
                                          <p:spTgt spid="30"/>
                                        </p:tgtEl>
                                        <p:attrNameLst>
                                          <p:attrName>ppt_x</p:attrName>
                                        </p:attrNameLst>
                                      </p:cBhvr>
                                      <p:tavLst>
                                        <p:tav tm="0">
                                          <p:val>
                                            <p:strVal val="0-#ppt_w/2"/>
                                          </p:val>
                                        </p:tav>
                                        <p:tav tm="100000">
                                          <p:val>
                                            <p:strVal val="#ppt_x"/>
                                          </p:val>
                                        </p:tav>
                                      </p:tavLst>
                                    </p:anim>
                                    <p:anim calcmode="lin" valueType="num">
                                      <p:cBhvr additive="base">
                                        <p:cTn id="59"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animBg="1"/>
      <p:bldP spid="22" grpId="0" animBg="1"/>
      <p:bldP spid="23" grpId="0"/>
      <p:bldP spid="24" grpId="0"/>
      <p:bldP spid="25" grpId="0"/>
      <p:bldP spid="26" grpId="0" animBg="1"/>
      <p:bldP spid="27" grpId="0" animBg="1"/>
      <p:bldP spid="28" grpId="0"/>
      <p:bldP spid="29" grpId="0"/>
      <p:bldP spid="30" grpId="0"/>
      <p:bldP spid="19"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nvGraphicFramePr>
        <p:xfrm>
          <a:off x="2079626" y="1849439"/>
          <a:ext cx="5699125" cy="3603625"/>
        </p:xfrm>
        <a:graphic>
          <a:graphicData uri="http://schemas.openxmlformats.org/presentationml/2006/ole">
            <mc:AlternateContent xmlns:mc="http://schemas.openxmlformats.org/markup-compatibility/2006">
              <mc:Choice xmlns:v="urn:schemas-microsoft-com:vml" Requires="v">
                <p:oleObj spid="_x0000_s667795" name="图片" r:id="rId3" imgW="2859024" imgH="1847088" progId="Word.Picture.8">
                  <p:embed/>
                </p:oleObj>
              </mc:Choice>
              <mc:Fallback>
                <p:oleObj name="图片" r:id="rId3" imgW="2859024" imgH="1847088"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9626" y="1849439"/>
                        <a:ext cx="5699125" cy="3603625"/>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对象 2"/>
          <p:cNvGraphicFramePr>
            <a:graphicFrameLocks noChangeAspect="1"/>
          </p:cNvGraphicFramePr>
          <p:nvPr/>
        </p:nvGraphicFramePr>
        <p:xfrm>
          <a:off x="2667001" y="3440113"/>
          <a:ext cx="5110163" cy="2228850"/>
        </p:xfrm>
        <a:graphic>
          <a:graphicData uri="http://schemas.openxmlformats.org/presentationml/2006/ole">
            <mc:AlternateContent xmlns:mc="http://schemas.openxmlformats.org/markup-compatibility/2006">
              <mc:Choice xmlns:v="urn:schemas-microsoft-com:vml" Requires="v">
                <p:oleObj spid="_x0000_s667796" name="图片" r:id="rId5" imgW="2563368" imgH="1143000" progId="Word.Picture.8">
                  <p:embed/>
                </p:oleObj>
              </mc:Choice>
              <mc:Fallback>
                <p:oleObj name="图片" r:id="rId5" imgW="2563368" imgH="1143000" progId="Word.Picture.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7001" y="3440113"/>
                        <a:ext cx="5110163" cy="2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nvGraphicFramePr>
        <p:xfrm>
          <a:off x="7629526" y="5302251"/>
          <a:ext cx="1425575" cy="333375"/>
        </p:xfrm>
        <a:graphic>
          <a:graphicData uri="http://schemas.openxmlformats.org/presentationml/2006/ole">
            <mc:AlternateContent xmlns:mc="http://schemas.openxmlformats.org/markup-compatibility/2006">
              <mc:Choice xmlns:v="urn:schemas-microsoft-com:vml" Requires="v">
                <p:oleObj spid="_x0000_s667797" name="图片" r:id="rId7" imgW="713900" imgH="173159" progId="Word.Picture.8">
                  <p:embed/>
                </p:oleObj>
              </mc:Choice>
              <mc:Fallback>
                <p:oleObj name="图片" r:id="rId7" imgW="713900" imgH="173159" progId="Word.Picture.8">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29526" y="5302251"/>
                        <a:ext cx="14255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nvGraphicFramePr>
        <p:xfrm>
          <a:off x="4703764" y="5284788"/>
          <a:ext cx="1538287" cy="723900"/>
        </p:xfrm>
        <a:graphic>
          <a:graphicData uri="http://schemas.openxmlformats.org/presentationml/2006/ole">
            <mc:AlternateContent xmlns:mc="http://schemas.openxmlformats.org/markup-compatibility/2006">
              <mc:Choice xmlns:v="urn:schemas-microsoft-com:vml" Requires="v">
                <p:oleObj spid="_x0000_s667798" name="图片" r:id="rId9" imgW="769065" imgH="372421" progId="Word.Picture.8">
                  <p:embed/>
                </p:oleObj>
              </mc:Choice>
              <mc:Fallback>
                <p:oleObj name="图片" r:id="rId9" imgW="769065" imgH="372421" progId="Word.Picture.8">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03764" y="5284788"/>
                        <a:ext cx="1538287" cy="72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nvGraphicFramePr>
        <p:xfrm>
          <a:off x="1727201" y="3578225"/>
          <a:ext cx="1008063" cy="2414588"/>
        </p:xfrm>
        <a:graphic>
          <a:graphicData uri="http://schemas.openxmlformats.org/presentationml/2006/ole">
            <mc:AlternateContent xmlns:mc="http://schemas.openxmlformats.org/markup-compatibility/2006">
              <mc:Choice xmlns:v="urn:schemas-microsoft-com:vml" Requires="v">
                <p:oleObj spid="_x0000_s667799" name="图片" r:id="rId11" imgW="504287" imgH="1236415" progId="Word.Picture.8">
                  <p:embed/>
                </p:oleObj>
              </mc:Choice>
              <mc:Fallback>
                <p:oleObj name="图片" r:id="rId11" imgW="504287" imgH="1236415" progId="Word.Picture.8">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27201" y="3578225"/>
                        <a:ext cx="1008063" cy="241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 name="Text Box 4"/>
          <p:cNvSpPr txBox="1">
            <a:spLocks noChangeArrowheads="1"/>
          </p:cNvSpPr>
          <p:nvPr/>
        </p:nvSpPr>
        <p:spPr bwMode="auto">
          <a:xfrm>
            <a:off x="34926" y="2751139"/>
            <a:ext cx="2449513"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buClrTx/>
              <a:buFontTx/>
              <a:buNone/>
            </a:pPr>
            <a:r>
              <a:rPr kumimoji="1" lang="zh-CN" altLang="en-US" sz="2400">
                <a:solidFill>
                  <a:srgbClr val="FF0000"/>
                </a:solidFill>
                <a:latin typeface="Times New Roman" panose="02020603050405020304" pitchFamily="18" charset="0"/>
                <a:ea typeface="楷体_GB2312" pitchFamily="49" charset="-122"/>
              </a:rPr>
              <a:t>若</a:t>
            </a:r>
            <a:r>
              <a:rPr kumimoji="1" lang="en-US" altLang="zh-CN" sz="2400" i="1">
                <a:solidFill>
                  <a:srgbClr val="FF0000"/>
                </a:solidFill>
                <a:latin typeface="Times New Roman" panose="02020603050405020304" pitchFamily="18" charset="0"/>
                <a:ea typeface="楷体_GB2312" pitchFamily="49" charset="-122"/>
              </a:rPr>
              <a:t>D</a:t>
            </a:r>
            <a:r>
              <a:rPr kumimoji="1" lang="en-US" altLang="zh-CN" sz="2400" baseline="-25000">
                <a:solidFill>
                  <a:srgbClr val="FF0000"/>
                </a:solidFill>
                <a:latin typeface="Times New Roman" panose="02020603050405020304" pitchFamily="18" charset="0"/>
                <a:ea typeface="楷体_GB2312" pitchFamily="49" charset="-122"/>
              </a:rPr>
              <a:t>SI</a:t>
            </a:r>
            <a:r>
              <a:rPr kumimoji="1" lang="en-US" altLang="zh-CN" sz="2400">
                <a:solidFill>
                  <a:srgbClr val="FF0000"/>
                </a:solidFill>
                <a:latin typeface="Times New Roman" panose="02020603050405020304" pitchFamily="18" charset="0"/>
                <a:ea typeface="楷体_GB2312" pitchFamily="49" charset="-122"/>
              </a:rPr>
              <a:t> =1101</a:t>
            </a:r>
            <a:r>
              <a:rPr kumimoji="1" lang="en-US" altLang="zh-CN" sz="2400">
                <a:solidFill>
                  <a:srgbClr val="0000FF"/>
                </a:solidFill>
                <a:latin typeface="Times New Roman" panose="02020603050405020304" pitchFamily="18" charset="0"/>
                <a:ea typeface="楷体_GB2312" pitchFamily="49" charset="-122"/>
              </a:rPr>
              <a:t>0000</a:t>
            </a:r>
          </a:p>
          <a:p>
            <a:pPr eaLnBrk="1" hangingPunct="1">
              <a:spcBef>
                <a:spcPct val="50000"/>
              </a:spcBef>
              <a:buClrTx/>
              <a:buFontTx/>
              <a:buNone/>
            </a:pPr>
            <a:r>
              <a:rPr kumimoji="1" lang="en-US" altLang="zh-CN" sz="2000">
                <a:solidFill>
                  <a:srgbClr val="FF0066"/>
                </a:solidFill>
                <a:latin typeface="Times New Roman" panose="02020603050405020304" pitchFamily="18" charset="0"/>
                <a:ea typeface="楷体_GB2312" pitchFamily="49" charset="-122"/>
              </a:rPr>
              <a:t>(</a:t>
            </a:r>
            <a:r>
              <a:rPr kumimoji="1" lang="zh-CN" altLang="en-US" sz="2000">
                <a:solidFill>
                  <a:srgbClr val="FF0066"/>
                </a:solidFill>
                <a:latin typeface="Times New Roman" panose="02020603050405020304" pitchFamily="18" charset="0"/>
                <a:ea typeface="楷体_GB2312" pitchFamily="49" charset="-122"/>
              </a:rPr>
              <a:t>从高位开始输入</a:t>
            </a:r>
            <a:r>
              <a:rPr kumimoji="1" lang="en-US" altLang="zh-CN" sz="2000">
                <a:solidFill>
                  <a:srgbClr val="FF0066"/>
                </a:solidFill>
                <a:latin typeface="Times New Roman" panose="02020603050405020304" pitchFamily="18" charset="0"/>
                <a:ea typeface="楷体_GB2312" pitchFamily="49" charset="-122"/>
              </a:rPr>
              <a:t>)</a:t>
            </a:r>
            <a:endParaRPr kumimoji="1" lang="zh-CN" altLang="en-US" sz="2400">
              <a:solidFill>
                <a:srgbClr val="FF0066"/>
              </a:solidFill>
              <a:latin typeface="Times New Roman" panose="02020603050405020304" pitchFamily="18" charset="0"/>
              <a:ea typeface="楷体_GB2312" pitchFamily="49" charset="-122"/>
            </a:endParaRPr>
          </a:p>
        </p:txBody>
      </p:sp>
      <p:sp>
        <p:nvSpPr>
          <p:cNvPr id="32" name="Rectangle 75">
            <a:hlinkClick r:id="rId13" action="ppaction://hlinkfile"/>
          </p:cNvPr>
          <p:cNvSpPr>
            <a:spLocks noChangeArrowheads="1"/>
          </p:cNvSpPr>
          <p:nvPr/>
        </p:nvSpPr>
        <p:spPr bwMode="auto">
          <a:xfrm>
            <a:off x="344488" y="4391026"/>
            <a:ext cx="1416050" cy="461963"/>
          </a:xfrm>
          <a:prstGeom prst="rect">
            <a:avLst/>
          </a:prstGeom>
          <a:solidFill>
            <a:schemeClr val="bg2">
              <a:alpha val="0"/>
            </a:schemeClr>
          </a:solidFill>
          <a:ln w="19050">
            <a:solidFill>
              <a:srgbClr val="FF0000">
                <a:alpha val="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sz="2400">
                <a:solidFill>
                  <a:srgbClr val="00CC00"/>
                </a:solidFill>
                <a:latin typeface="Times New Roman" panose="02020603050405020304" pitchFamily="18" charset="0"/>
                <a:ea typeface="华文彩云" panose="02010800040101010101" pitchFamily="2" charset="-122"/>
                <a:cs typeface="Times New Roman" panose="02020603050405020304" pitchFamily="18" charset="0"/>
              </a:rPr>
              <a:t>实验验证</a:t>
            </a:r>
          </a:p>
        </p:txBody>
      </p:sp>
      <p:sp>
        <p:nvSpPr>
          <p:cNvPr id="13" name="Rectangle 3"/>
          <p:cNvSpPr>
            <a:spLocks noChangeArrowheads="1"/>
          </p:cNvSpPr>
          <p:nvPr/>
        </p:nvSpPr>
        <p:spPr bwMode="auto">
          <a:xfrm>
            <a:off x="5608639" y="0"/>
            <a:ext cx="3132137"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400">
                <a:solidFill>
                  <a:srgbClr val="7030A0"/>
                </a:solidFill>
                <a:latin typeface="Times New Roman" panose="02020603050405020304" pitchFamily="18" charset="0"/>
                <a:ea typeface="楷体_GB2312" pitchFamily="49" charset="-122"/>
                <a:cs typeface="Times New Roman" panose="02020603050405020304" pitchFamily="18" charset="0"/>
              </a:rPr>
              <a:t>(1)</a:t>
            </a:r>
            <a:r>
              <a:rPr lang="zh-CN" altLang="en-US" sz="2400">
                <a:solidFill>
                  <a:srgbClr val="7030A0"/>
                </a:solidFill>
                <a:latin typeface="Times New Roman" panose="02020603050405020304" pitchFamily="18" charset="0"/>
                <a:ea typeface="楷体_GB2312" pitchFamily="49" charset="-122"/>
                <a:cs typeface="Times New Roman" panose="02020603050405020304" pitchFamily="18" charset="0"/>
              </a:rPr>
              <a:t>基本移位寄存器</a:t>
            </a:r>
          </a:p>
        </p:txBody>
      </p:sp>
      <p:sp>
        <p:nvSpPr>
          <p:cNvPr id="14" name="Rectangle 3"/>
          <p:cNvSpPr>
            <a:spLocks noChangeArrowheads="1"/>
          </p:cNvSpPr>
          <p:nvPr/>
        </p:nvSpPr>
        <p:spPr bwMode="auto">
          <a:xfrm>
            <a:off x="3622676" y="0"/>
            <a:ext cx="2506663"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2.</a:t>
            </a:r>
            <a:r>
              <a:rPr lang="zh-CN" altLang="en-US"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 移位寄存器</a:t>
            </a:r>
            <a:endParaRPr lang="zh-CN" altLang="en-US" sz="2500" dirty="0">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sp>
        <p:nvSpPr>
          <p:cNvPr id="15" name="矩形 21"/>
          <p:cNvSpPr>
            <a:spLocks noChangeArrowheads="1"/>
          </p:cNvSpPr>
          <p:nvPr/>
        </p:nvSpPr>
        <p:spPr bwMode="auto">
          <a:xfrm>
            <a:off x="0" y="1"/>
            <a:ext cx="38671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600">
                <a:solidFill>
                  <a:srgbClr val="FF0066"/>
                </a:solidFill>
                <a:latin typeface="Times New Roman" panose="02020603050405020304" pitchFamily="18" charset="0"/>
                <a:ea typeface="楷体_GB2312" pitchFamily="49" charset="-122"/>
                <a:cs typeface="Times New Roman" panose="02020603050405020304" pitchFamily="18" charset="0"/>
              </a:rPr>
              <a:t>6.5.1</a:t>
            </a:r>
            <a:r>
              <a:rPr lang="zh-CN" altLang="en-US" sz="2600">
                <a:solidFill>
                  <a:srgbClr val="FF0066"/>
                </a:solidFill>
                <a:latin typeface="Times New Roman" panose="02020603050405020304" pitchFamily="18" charset="0"/>
                <a:ea typeface="楷体_GB2312" pitchFamily="49" charset="-122"/>
                <a:cs typeface="Times New Roman" panose="02020603050405020304" pitchFamily="18" charset="0"/>
              </a:rPr>
              <a:t>寄存器和移位寄存器</a:t>
            </a:r>
          </a:p>
        </p:txBody>
      </p:sp>
    </p:spTree>
    <p:extLst>
      <p:ext uri="{BB962C8B-B14F-4D97-AF65-F5344CB8AC3E}">
        <p14:creationId xmlns:p14="http://schemas.microsoft.com/office/powerpoint/2010/main" val="418118144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1"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up)">
                                      <p:cBhvr>
                                        <p:cTn id="14" dur="500"/>
                                        <p:tgtEl>
                                          <p:spTgt spid="2"/>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left)">
                                      <p:cBhvr>
                                        <p:cTn id="24" dur="500"/>
                                        <p:tgtEl>
                                          <p:spTgt spid="3"/>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4"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down)">
                                      <p:cBhvr>
                                        <p:cTn id="29" dur="500"/>
                                        <p:tgtEl>
                                          <p:spTgt spid="7"/>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2"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right)">
                                      <p:cBhvr>
                                        <p:cTn id="34" dur="500"/>
                                        <p:tgtEl>
                                          <p:spTgt spid="6"/>
                                        </p:tgtEl>
                                      </p:cBhvr>
                                    </p:animEffect>
                                  </p:childTnLst>
                                </p:cTn>
                              </p:par>
                            </p:childTnLst>
                          </p:cTn>
                        </p:par>
                        <p:par>
                          <p:cTn id="35" fill="hold" nodeType="afterGroup">
                            <p:stCondLst>
                              <p:cond delay="500"/>
                            </p:stCondLst>
                            <p:childTnLst>
                              <p:par>
                                <p:cTn id="36" presetID="12" presetClass="entr" presetSubtype="4" fill="hold" grpId="0" nodeType="after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slide(fromBottom)">
                                      <p:cBhvr>
                                        <p:cTn id="3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6" name="Object 5"/>
          <p:cNvGraphicFramePr>
            <a:graphicFrameLocks noChangeAspect="1"/>
          </p:cNvGraphicFramePr>
          <p:nvPr/>
        </p:nvGraphicFramePr>
        <p:xfrm>
          <a:off x="274638" y="2828925"/>
          <a:ext cx="8634412" cy="2724150"/>
        </p:xfrm>
        <a:graphic>
          <a:graphicData uri="http://schemas.openxmlformats.org/presentationml/2006/ole">
            <mc:AlternateContent xmlns:mc="http://schemas.openxmlformats.org/markup-compatibility/2006">
              <mc:Choice xmlns:v="urn:schemas-microsoft-com:vml" Requires="v">
                <p:oleObj spid="_x0000_s669728" name="Picture" r:id="rId3" imgW="4066032" imgH="1438656" progId="Word.Picture.8">
                  <p:embed/>
                </p:oleObj>
              </mc:Choice>
              <mc:Fallback>
                <p:oleObj name="Picture" r:id="rId3" imgW="4066032" imgH="1438656"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638" y="2828925"/>
                        <a:ext cx="8634412"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267" name="Rectangle 6"/>
          <p:cNvSpPr>
            <a:spLocks noChangeArrowheads="1"/>
          </p:cNvSpPr>
          <p:nvPr/>
        </p:nvSpPr>
        <p:spPr bwMode="auto">
          <a:xfrm>
            <a:off x="1901825" y="2251076"/>
            <a:ext cx="53213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zh-CN" altLang="en-US" sz="2400">
                <a:solidFill>
                  <a:srgbClr val="000066"/>
                </a:solidFill>
                <a:latin typeface="Times New Roman" panose="02020603050405020304" pitchFamily="18" charset="0"/>
                <a:ea typeface="楷体_GB2312" pitchFamily="49" charset="-122"/>
                <a:cs typeface="Arial" panose="020B0604020202020204" pitchFamily="34" charset="0"/>
              </a:rPr>
              <a:t>多功能双向移位寄存器工作模式简图</a:t>
            </a:r>
          </a:p>
        </p:txBody>
      </p:sp>
      <p:sp>
        <p:nvSpPr>
          <p:cNvPr id="9" name="Rectangle 3"/>
          <p:cNvSpPr>
            <a:spLocks noChangeArrowheads="1"/>
          </p:cNvSpPr>
          <p:nvPr/>
        </p:nvSpPr>
        <p:spPr bwMode="auto">
          <a:xfrm>
            <a:off x="3622676" y="0"/>
            <a:ext cx="2506663"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2.</a:t>
            </a:r>
            <a:r>
              <a:rPr lang="zh-CN" altLang="en-US"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 移位寄存器</a:t>
            </a:r>
            <a:endParaRPr lang="zh-CN" altLang="en-US" sz="2500" dirty="0">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sp>
        <p:nvSpPr>
          <p:cNvPr id="10" name="矩形 21"/>
          <p:cNvSpPr>
            <a:spLocks noChangeArrowheads="1"/>
          </p:cNvSpPr>
          <p:nvPr/>
        </p:nvSpPr>
        <p:spPr bwMode="auto">
          <a:xfrm>
            <a:off x="0" y="1"/>
            <a:ext cx="38671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600">
                <a:solidFill>
                  <a:srgbClr val="FF0066"/>
                </a:solidFill>
                <a:latin typeface="Times New Roman" panose="02020603050405020304" pitchFamily="18" charset="0"/>
                <a:ea typeface="楷体_GB2312" pitchFamily="49" charset="-122"/>
                <a:cs typeface="Times New Roman" panose="02020603050405020304" pitchFamily="18" charset="0"/>
              </a:rPr>
              <a:t>6.5.1</a:t>
            </a:r>
            <a:r>
              <a:rPr lang="zh-CN" altLang="en-US" sz="2600">
                <a:solidFill>
                  <a:srgbClr val="FF0066"/>
                </a:solidFill>
                <a:latin typeface="Times New Roman" panose="02020603050405020304" pitchFamily="18" charset="0"/>
                <a:ea typeface="楷体_GB2312" pitchFamily="49" charset="-122"/>
                <a:cs typeface="Times New Roman" panose="02020603050405020304" pitchFamily="18" charset="0"/>
              </a:rPr>
              <a:t>寄存器和移位寄存器</a:t>
            </a:r>
          </a:p>
        </p:txBody>
      </p:sp>
      <p:sp>
        <p:nvSpPr>
          <p:cNvPr id="2" name="矩形 1"/>
          <p:cNvSpPr/>
          <p:nvPr/>
        </p:nvSpPr>
        <p:spPr>
          <a:xfrm>
            <a:off x="0" y="499419"/>
            <a:ext cx="3733800" cy="461665"/>
          </a:xfrm>
          <a:prstGeom prst="rect">
            <a:avLst/>
          </a:prstGeom>
        </p:spPr>
        <p:txBody>
          <a:bodyPr wrap="square">
            <a:spAutoFit/>
          </a:bodyPr>
          <a:lstStyle/>
          <a:p>
            <a:pPr algn="l"/>
            <a:r>
              <a:rPr lang="en-US" altLang="zh-CN" dirty="0">
                <a:solidFill>
                  <a:srgbClr val="7030A0"/>
                </a:solidFill>
                <a:latin typeface="Times New Roman" panose="02020603050405020304" pitchFamily="18" charset="0"/>
                <a:ea typeface="楷体_GB2312" pitchFamily="49" charset="-122"/>
                <a:cs typeface="Times New Roman" panose="02020603050405020304" pitchFamily="18" charset="0"/>
              </a:rPr>
              <a:t>(2)</a:t>
            </a:r>
            <a:r>
              <a:rPr lang="zh-CN" altLang="en-US" dirty="0">
                <a:solidFill>
                  <a:srgbClr val="7030A0"/>
                </a:solidFill>
                <a:latin typeface="Times New Roman" panose="02020603050405020304" pitchFamily="18" charset="0"/>
                <a:ea typeface="楷体_GB2312" pitchFamily="49" charset="-122"/>
                <a:cs typeface="Times New Roman" panose="02020603050405020304" pitchFamily="18" charset="0"/>
              </a:rPr>
              <a:t>多功能双向移位寄存器</a:t>
            </a:r>
          </a:p>
        </p:txBody>
      </p:sp>
    </p:spTree>
    <p:extLst>
      <p:ext uri="{BB962C8B-B14F-4D97-AF65-F5344CB8AC3E}">
        <p14:creationId xmlns:p14="http://schemas.microsoft.com/office/powerpoint/2010/main" val="3387662098"/>
      </p:ext>
    </p:extLst>
  </p:cSld>
  <p:clrMapOvr>
    <a:masterClrMapping/>
  </p:clrMapOvr>
  <p:transition spd="med">
    <p:random/>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7"/>
          <p:cNvSpPr>
            <a:spLocks noChangeArrowheads="1"/>
          </p:cNvSpPr>
          <p:nvPr/>
        </p:nvSpPr>
        <p:spPr bwMode="auto">
          <a:xfrm>
            <a:off x="2067719" y="5681952"/>
            <a:ext cx="1727200" cy="466725"/>
          </a:xfrm>
          <a:prstGeom prst="rect">
            <a:avLst/>
          </a:prstGeom>
          <a:solidFill>
            <a:schemeClr val="bg1">
              <a:alpha val="0"/>
            </a:schemeClr>
          </a:solidFill>
          <a:ln w="9525">
            <a:solidFill>
              <a:srgbClr val="FFFFFF">
                <a:alpha val="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400" i="1">
                <a:solidFill>
                  <a:srgbClr val="0000FF"/>
                </a:solidFill>
                <a:latin typeface="Times New Roman" panose="02020603050405020304" pitchFamily="18" charset="0"/>
                <a:ea typeface="楷体_GB2312" pitchFamily="49" charset="-122"/>
                <a:cs typeface="Times New Roman" panose="02020603050405020304" pitchFamily="18" charset="0"/>
              </a:rPr>
              <a:t>S</a:t>
            </a:r>
            <a:r>
              <a:rPr lang="en-US" altLang="zh-CN" sz="2400" baseline="-30000">
                <a:solidFill>
                  <a:srgbClr val="0000FF"/>
                </a:solidFill>
                <a:latin typeface="Times New Roman" panose="02020603050405020304" pitchFamily="18" charset="0"/>
                <a:ea typeface="楷体_GB2312" pitchFamily="49" charset="-122"/>
                <a:cs typeface="Times New Roman" panose="02020603050405020304" pitchFamily="18" charset="0"/>
              </a:rPr>
              <a:t>1</a:t>
            </a:r>
            <a:r>
              <a:rPr lang="en-US" altLang="zh-CN" sz="2400" i="1">
                <a:solidFill>
                  <a:srgbClr val="0000FF"/>
                </a:solidFill>
                <a:latin typeface="Times New Roman" panose="02020603050405020304" pitchFamily="18" charset="0"/>
                <a:ea typeface="楷体_GB2312" pitchFamily="49" charset="-122"/>
                <a:cs typeface="Times New Roman" panose="02020603050405020304" pitchFamily="18" charset="0"/>
              </a:rPr>
              <a:t>S</a:t>
            </a:r>
            <a:r>
              <a:rPr lang="en-US" altLang="zh-CN" sz="2400" baseline="-30000">
                <a:solidFill>
                  <a:srgbClr val="0000FF"/>
                </a:solidFill>
                <a:latin typeface="Times New Roman" panose="02020603050405020304" pitchFamily="18" charset="0"/>
                <a:ea typeface="楷体_GB2312" pitchFamily="49" charset="-122"/>
                <a:cs typeface="Times New Roman" panose="02020603050405020304" pitchFamily="18" charset="0"/>
              </a:rPr>
              <a:t>0</a:t>
            </a:r>
            <a:r>
              <a:rPr lang="en-US" altLang="zh-CN" sz="2400">
                <a:solidFill>
                  <a:srgbClr val="0000FF"/>
                </a:solidFill>
                <a:latin typeface="Times New Roman" panose="02020603050405020304" pitchFamily="18" charset="0"/>
                <a:ea typeface="楷体_GB2312" pitchFamily="49" charset="-122"/>
                <a:cs typeface="Times New Roman" panose="02020603050405020304" pitchFamily="18" charset="0"/>
              </a:rPr>
              <a:t>=00</a:t>
            </a:r>
          </a:p>
        </p:txBody>
      </p:sp>
      <p:sp>
        <p:nvSpPr>
          <p:cNvPr id="19" name="Rectangle 14"/>
          <p:cNvSpPr>
            <a:spLocks noChangeArrowheads="1"/>
          </p:cNvSpPr>
          <p:nvPr/>
        </p:nvSpPr>
        <p:spPr bwMode="auto">
          <a:xfrm>
            <a:off x="7026232" y="5725969"/>
            <a:ext cx="806450" cy="466725"/>
          </a:xfrm>
          <a:prstGeom prst="rect">
            <a:avLst/>
          </a:prstGeom>
          <a:solidFill>
            <a:schemeClr val="bg1">
              <a:alpha val="0"/>
            </a:schemeClr>
          </a:solidFill>
          <a:ln w="9525">
            <a:solidFill>
              <a:srgbClr val="FF3399">
                <a:alpha val="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sz="2400" dirty="0">
                <a:solidFill>
                  <a:srgbClr val="FF0000"/>
                </a:solidFill>
                <a:latin typeface="Tahoma" panose="020B0604030504040204" pitchFamily="34" charset="0"/>
                <a:ea typeface="楷体_GB2312" pitchFamily="49" charset="-122"/>
              </a:rPr>
              <a:t>保持</a:t>
            </a:r>
          </a:p>
        </p:txBody>
      </p:sp>
      <p:graphicFrame>
        <p:nvGraphicFramePr>
          <p:cNvPr id="12297" name="对象 1"/>
          <p:cNvGraphicFramePr>
            <a:graphicFrameLocks noChangeAspect="1"/>
          </p:cNvGraphicFramePr>
          <p:nvPr>
            <p:extLst>
              <p:ext uri="{D42A27DB-BD31-4B8C-83A1-F6EECF244321}">
                <p14:modId xmlns:p14="http://schemas.microsoft.com/office/powerpoint/2010/main" val="3899163157"/>
              </p:ext>
            </p:extLst>
          </p:nvPr>
        </p:nvGraphicFramePr>
        <p:xfrm>
          <a:off x="1004888" y="1935163"/>
          <a:ext cx="7426325" cy="3563937"/>
        </p:xfrm>
        <a:graphic>
          <a:graphicData uri="http://schemas.openxmlformats.org/presentationml/2006/ole">
            <mc:AlternateContent xmlns:mc="http://schemas.openxmlformats.org/markup-compatibility/2006">
              <mc:Choice xmlns:v="urn:schemas-microsoft-com:vml" Requires="v">
                <p:oleObj spid="_x0000_s670796" name="Picture" r:id="rId3" imgW="4610160" imgH="2581200" progId="Word.Picture.8">
                  <p:embed/>
                </p:oleObj>
              </mc:Choice>
              <mc:Fallback>
                <p:oleObj name="Picture" r:id="rId3" imgW="4610160" imgH="2581200" progId="Word.Picture.8">
                  <p:embed/>
                  <p:pic>
                    <p:nvPicPr>
                      <p:cNvPr id="0" name=""/>
                      <p:cNvPicPr>
                        <a:picLocks noChangeAspect="1" noChangeArrowheads="1"/>
                      </p:cNvPicPr>
                      <p:nvPr/>
                    </p:nvPicPr>
                    <p:blipFill>
                      <a:blip r:embed="rId4"/>
                      <a:srcRect/>
                      <a:stretch>
                        <a:fillRect/>
                      </a:stretch>
                    </p:blipFill>
                    <p:spPr bwMode="auto">
                      <a:xfrm>
                        <a:off x="1004888" y="1935163"/>
                        <a:ext cx="7426325" cy="3563937"/>
                      </a:xfrm>
                      <a:prstGeom prst="rect">
                        <a:avLst/>
                      </a:prstGeom>
                      <a:solidFill>
                        <a:schemeClr val="bg1"/>
                      </a:solidFill>
                      <a:ln w="9525">
                        <a:solidFill>
                          <a:schemeClr val="accent1"/>
                        </a:solidFill>
                        <a:miter lim="800000"/>
                        <a:headEnd/>
                        <a:tailEnd/>
                      </a:ln>
                    </p:spPr>
                  </p:pic>
                </p:oleObj>
              </mc:Fallback>
            </mc:AlternateContent>
          </a:graphicData>
        </a:graphic>
      </p:graphicFrame>
      <p:sp>
        <p:nvSpPr>
          <p:cNvPr id="11" name="Rectangle 3"/>
          <p:cNvSpPr>
            <a:spLocks noChangeArrowheads="1"/>
          </p:cNvSpPr>
          <p:nvPr/>
        </p:nvSpPr>
        <p:spPr bwMode="auto">
          <a:xfrm>
            <a:off x="3622676" y="0"/>
            <a:ext cx="2506663"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2.</a:t>
            </a:r>
            <a:r>
              <a:rPr lang="zh-CN" altLang="en-US"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 移位寄存器</a:t>
            </a:r>
            <a:endParaRPr lang="zh-CN" altLang="en-US" sz="2500" dirty="0">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sp>
        <p:nvSpPr>
          <p:cNvPr id="13" name="矩形 21"/>
          <p:cNvSpPr>
            <a:spLocks noChangeArrowheads="1"/>
          </p:cNvSpPr>
          <p:nvPr/>
        </p:nvSpPr>
        <p:spPr bwMode="auto">
          <a:xfrm>
            <a:off x="0" y="1"/>
            <a:ext cx="38671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600">
                <a:solidFill>
                  <a:srgbClr val="FF0066"/>
                </a:solidFill>
                <a:latin typeface="Times New Roman" panose="02020603050405020304" pitchFamily="18" charset="0"/>
                <a:ea typeface="楷体_GB2312" pitchFamily="49" charset="-122"/>
                <a:cs typeface="Times New Roman" panose="02020603050405020304" pitchFamily="18" charset="0"/>
              </a:rPr>
              <a:t>6.5.1</a:t>
            </a:r>
            <a:r>
              <a:rPr lang="zh-CN" altLang="en-US" sz="2600">
                <a:solidFill>
                  <a:srgbClr val="FF0066"/>
                </a:solidFill>
                <a:latin typeface="Times New Roman" panose="02020603050405020304" pitchFamily="18" charset="0"/>
                <a:ea typeface="楷体_GB2312" pitchFamily="49" charset="-122"/>
                <a:cs typeface="Times New Roman" panose="02020603050405020304" pitchFamily="18" charset="0"/>
              </a:rPr>
              <a:t>寄存器和移位寄存器</a:t>
            </a:r>
          </a:p>
        </p:txBody>
      </p:sp>
      <p:sp>
        <p:nvSpPr>
          <p:cNvPr id="14" name="矩形 13"/>
          <p:cNvSpPr/>
          <p:nvPr/>
        </p:nvSpPr>
        <p:spPr>
          <a:xfrm>
            <a:off x="0" y="499419"/>
            <a:ext cx="3637534" cy="461665"/>
          </a:xfrm>
          <a:prstGeom prst="rect">
            <a:avLst/>
          </a:prstGeom>
        </p:spPr>
        <p:txBody>
          <a:bodyPr wrap="none">
            <a:spAutoFit/>
          </a:bodyPr>
          <a:lstStyle/>
          <a:p>
            <a:pPr algn="l"/>
            <a:r>
              <a:rPr lang="en-US" altLang="zh-CN" dirty="0">
                <a:solidFill>
                  <a:srgbClr val="7030A0"/>
                </a:solidFill>
                <a:latin typeface="Times New Roman" panose="02020603050405020304" pitchFamily="18" charset="0"/>
                <a:ea typeface="楷体_GB2312" pitchFamily="49" charset="-122"/>
                <a:cs typeface="Times New Roman" panose="02020603050405020304" pitchFamily="18" charset="0"/>
              </a:rPr>
              <a:t>(2)</a:t>
            </a:r>
            <a:r>
              <a:rPr lang="zh-CN" altLang="en-US" dirty="0">
                <a:solidFill>
                  <a:srgbClr val="7030A0"/>
                </a:solidFill>
                <a:latin typeface="Times New Roman" panose="02020603050405020304" pitchFamily="18" charset="0"/>
                <a:ea typeface="楷体_GB2312" pitchFamily="49" charset="-122"/>
                <a:cs typeface="Times New Roman" panose="02020603050405020304" pitchFamily="18" charset="0"/>
              </a:rPr>
              <a:t>多功能双向移位寄存器</a:t>
            </a:r>
          </a:p>
        </p:txBody>
      </p:sp>
      <p:graphicFrame>
        <p:nvGraphicFramePr>
          <p:cNvPr id="10" name="Object 14"/>
          <p:cNvGraphicFramePr>
            <a:graphicFrameLocks noChangeAspect="1"/>
          </p:cNvGraphicFramePr>
          <p:nvPr>
            <p:extLst>
              <p:ext uri="{D42A27DB-BD31-4B8C-83A1-F6EECF244321}">
                <p14:modId xmlns:p14="http://schemas.microsoft.com/office/powerpoint/2010/main" val="4227631692"/>
              </p:ext>
            </p:extLst>
          </p:nvPr>
        </p:nvGraphicFramePr>
        <p:xfrm>
          <a:off x="3649663" y="5645150"/>
          <a:ext cx="1470025" cy="611188"/>
        </p:xfrm>
        <a:graphic>
          <a:graphicData uri="http://schemas.openxmlformats.org/presentationml/2006/ole">
            <mc:AlternateContent xmlns:mc="http://schemas.openxmlformats.org/markup-compatibility/2006">
              <mc:Choice xmlns:v="urn:schemas-microsoft-com:vml" Requires="v">
                <p:oleObj spid="_x0000_s670797" name="Equation" r:id="rId5" imgW="558720" imgH="228600" progId="Equation.DSMT4">
                  <p:embed/>
                </p:oleObj>
              </mc:Choice>
              <mc:Fallback>
                <p:oleObj name="Equation" r:id="rId5" imgW="558720" imgH="228600" progId="Equation.DSMT4">
                  <p:embed/>
                  <p:pic>
                    <p:nvPicPr>
                      <p:cNvPr id="0" name=""/>
                      <p:cNvPicPr>
                        <a:picLocks noChangeAspect="1" noChangeArrowheads="1"/>
                      </p:cNvPicPr>
                      <p:nvPr/>
                    </p:nvPicPr>
                    <p:blipFill>
                      <a:blip r:embed="rId6"/>
                      <a:srcRect/>
                      <a:stretch>
                        <a:fillRect/>
                      </a:stretch>
                    </p:blipFill>
                    <p:spPr bwMode="auto">
                      <a:xfrm>
                        <a:off x="3649663" y="5645150"/>
                        <a:ext cx="1470025" cy="611188"/>
                      </a:xfrm>
                      <a:prstGeom prst="rect">
                        <a:avLst/>
                      </a:prstGeom>
                      <a:noFill/>
                      <a:extLst/>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3703434178"/>
              </p:ext>
            </p:extLst>
          </p:nvPr>
        </p:nvGraphicFramePr>
        <p:xfrm>
          <a:off x="5357813" y="5637213"/>
          <a:ext cx="1670050" cy="644525"/>
        </p:xfrm>
        <a:graphic>
          <a:graphicData uri="http://schemas.openxmlformats.org/presentationml/2006/ole">
            <mc:AlternateContent xmlns:mc="http://schemas.openxmlformats.org/markup-compatibility/2006">
              <mc:Choice xmlns:v="urn:schemas-microsoft-com:vml" Requires="v">
                <p:oleObj spid="_x0000_s670798" name="Equation" r:id="rId7" imgW="634680" imgH="241200" progId="Equation.DSMT4">
                  <p:embed/>
                </p:oleObj>
              </mc:Choice>
              <mc:Fallback>
                <p:oleObj name="Equation" r:id="rId7" imgW="634680" imgH="241200" progId="Equation.DSMT4">
                  <p:embed/>
                  <p:pic>
                    <p:nvPicPr>
                      <p:cNvPr id="0" name=""/>
                      <p:cNvPicPr>
                        <a:picLocks noChangeAspect="1" noChangeArrowheads="1"/>
                      </p:cNvPicPr>
                      <p:nvPr/>
                    </p:nvPicPr>
                    <p:blipFill>
                      <a:blip r:embed="rId8"/>
                      <a:srcRect/>
                      <a:stretch>
                        <a:fillRect/>
                      </a:stretch>
                    </p:blipFill>
                    <p:spPr bwMode="auto">
                      <a:xfrm>
                        <a:off x="5357813" y="5637213"/>
                        <a:ext cx="1670050" cy="644525"/>
                      </a:xfrm>
                      <a:prstGeom prst="rect">
                        <a:avLst/>
                      </a:prstGeom>
                      <a:noFill/>
                      <a:extLst/>
                    </p:spPr>
                  </p:pic>
                </p:oleObj>
              </mc:Fallback>
            </mc:AlternateContent>
          </a:graphicData>
        </a:graphic>
      </p:graphicFrame>
    </p:spTree>
    <p:extLst>
      <p:ext uri="{BB962C8B-B14F-4D97-AF65-F5344CB8AC3E}">
        <p14:creationId xmlns:p14="http://schemas.microsoft.com/office/powerpoint/2010/main" val="1302637359"/>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9"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p:cNvSpPr>
            <a:spLocks noChangeArrowheads="1"/>
          </p:cNvSpPr>
          <p:nvPr/>
        </p:nvSpPr>
        <p:spPr bwMode="auto">
          <a:xfrm>
            <a:off x="3622676" y="0"/>
            <a:ext cx="2506663"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2.</a:t>
            </a:r>
            <a:r>
              <a:rPr lang="zh-CN" altLang="en-US"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 移位寄存器</a:t>
            </a:r>
            <a:endParaRPr lang="zh-CN" altLang="en-US" sz="2500" dirty="0">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sp>
        <p:nvSpPr>
          <p:cNvPr id="14" name="矩形 21"/>
          <p:cNvSpPr>
            <a:spLocks noChangeArrowheads="1"/>
          </p:cNvSpPr>
          <p:nvPr/>
        </p:nvSpPr>
        <p:spPr bwMode="auto">
          <a:xfrm>
            <a:off x="0" y="1"/>
            <a:ext cx="38671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600">
                <a:solidFill>
                  <a:srgbClr val="FF0066"/>
                </a:solidFill>
                <a:latin typeface="Times New Roman" panose="02020603050405020304" pitchFamily="18" charset="0"/>
                <a:ea typeface="楷体_GB2312" pitchFamily="49" charset="-122"/>
                <a:cs typeface="Times New Roman" panose="02020603050405020304" pitchFamily="18" charset="0"/>
              </a:rPr>
              <a:t>6.5.1</a:t>
            </a:r>
            <a:r>
              <a:rPr lang="zh-CN" altLang="en-US" sz="2600">
                <a:solidFill>
                  <a:srgbClr val="FF0066"/>
                </a:solidFill>
                <a:latin typeface="Times New Roman" panose="02020603050405020304" pitchFamily="18" charset="0"/>
                <a:ea typeface="楷体_GB2312" pitchFamily="49" charset="-122"/>
                <a:cs typeface="Times New Roman" panose="02020603050405020304" pitchFamily="18" charset="0"/>
              </a:rPr>
              <a:t>寄存器和移位寄存器</a:t>
            </a:r>
          </a:p>
        </p:txBody>
      </p:sp>
      <p:graphicFrame>
        <p:nvGraphicFramePr>
          <p:cNvPr id="15" name="对象 1"/>
          <p:cNvGraphicFramePr>
            <a:graphicFrameLocks noChangeAspect="1"/>
          </p:cNvGraphicFramePr>
          <p:nvPr>
            <p:extLst>
              <p:ext uri="{D42A27DB-BD31-4B8C-83A1-F6EECF244321}">
                <p14:modId xmlns:p14="http://schemas.microsoft.com/office/powerpoint/2010/main" val="2855332764"/>
              </p:ext>
            </p:extLst>
          </p:nvPr>
        </p:nvGraphicFramePr>
        <p:xfrm>
          <a:off x="1004888" y="1935163"/>
          <a:ext cx="7426325" cy="3563937"/>
        </p:xfrm>
        <a:graphic>
          <a:graphicData uri="http://schemas.openxmlformats.org/presentationml/2006/ole">
            <mc:AlternateContent xmlns:mc="http://schemas.openxmlformats.org/markup-compatibility/2006">
              <mc:Choice xmlns:v="urn:schemas-microsoft-com:vml" Requires="v">
                <p:oleObj spid="_x0000_s671816" name="Picture" r:id="rId3" imgW="4610160" imgH="2581200" progId="Word.Picture.8">
                  <p:embed/>
                </p:oleObj>
              </mc:Choice>
              <mc:Fallback>
                <p:oleObj name="Picture" r:id="rId3" imgW="4610160" imgH="2581200" progId="Word.Picture.8">
                  <p:embed/>
                  <p:pic>
                    <p:nvPicPr>
                      <p:cNvPr id="0" name=""/>
                      <p:cNvPicPr>
                        <a:picLocks noChangeAspect="1" noChangeArrowheads="1"/>
                      </p:cNvPicPr>
                      <p:nvPr/>
                    </p:nvPicPr>
                    <p:blipFill>
                      <a:blip r:embed="rId4"/>
                      <a:srcRect/>
                      <a:stretch>
                        <a:fillRect/>
                      </a:stretch>
                    </p:blipFill>
                    <p:spPr bwMode="auto">
                      <a:xfrm>
                        <a:off x="1004888" y="1935163"/>
                        <a:ext cx="7426325" cy="3563937"/>
                      </a:xfrm>
                      <a:prstGeom prst="rect">
                        <a:avLst/>
                      </a:prstGeom>
                      <a:solidFill>
                        <a:schemeClr val="bg1"/>
                      </a:solidFill>
                      <a:ln w="9525">
                        <a:solidFill>
                          <a:schemeClr val="accent1"/>
                        </a:solidFill>
                        <a:miter lim="800000"/>
                        <a:headEnd/>
                        <a:tailEnd/>
                      </a:ln>
                    </p:spPr>
                  </p:pic>
                </p:oleObj>
              </mc:Fallback>
            </mc:AlternateContent>
          </a:graphicData>
        </a:graphic>
      </p:graphicFrame>
      <p:sp>
        <p:nvSpPr>
          <p:cNvPr id="16" name="矩形 15"/>
          <p:cNvSpPr/>
          <p:nvPr/>
        </p:nvSpPr>
        <p:spPr>
          <a:xfrm>
            <a:off x="0" y="499419"/>
            <a:ext cx="3637534" cy="461665"/>
          </a:xfrm>
          <a:prstGeom prst="rect">
            <a:avLst/>
          </a:prstGeom>
        </p:spPr>
        <p:txBody>
          <a:bodyPr wrap="none">
            <a:spAutoFit/>
          </a:bodyPr>
          <a:lstStyle/>
          <a:p>
            <a:pPr algn="l"/>
            <a:r>
              <a:rPr lang="en-US" altLang="zh-CN" dirty="0">
                <a:solidFill>
                  <a:srgbClr val="7030A0"/>
                </a:solidFill>
                <a:latin typeface="Times New Roman" panose="02020603050405020304" pitchFamily="18" charset="0"/>
                <a:ea typeface="楷体_GB2312" pitchFamily="49" charset="-122"/>
                <a:cs typeface="Times New Roman" panose="02020603050405020304" pitchFamily="18" charset="0"/>
              </a:rPr>
              <a:t>(2)</a:t>
            </a:r>
            <a:r>
              <a:rPr lang="zh-CN" altLang="en-US" dirty="0">
                <a:solidFill>
                  <a:srgbClr val="7030A0"/>
                </a:solidFill>
                <a:latin typeface="Times New Roman" panose="02020603050405020304" pitchFamily="18" charset="0"/>
                <a:ea typeface="楷体_GB2312" pitchFamily="49" charset="-122"/>
                <a:cs typeface="Times New Roman" panose="02020603050405020304" pitchFamily="18" charset="0"/>
              </a:rPr>
              <a:t>多功能双向移位寄存器</a:t>
            </a:r>
          </a:p>
        </p:txBody>
      </p:sp>
      <p:sp>
        <p:nvSpPr>
          <p:cNvPr id="9" name="Rectangle 7"/>
          <p:cNvSpPr>
            <a:spLocks noChangeArrowheads="1"/>
          </p:cNvSpPr>
          <p:nvPr/>
        </p:nvSpPr>
        <p:spPr bwMode="auto">
          <a:xfrm>
            <a:off x="2067719" y="5681952"/>
            <a:ext cx="1727200" cy="466725"/>
          </a:xfrm>
          <a:prstGeom prst="rect">
            <a:avLst/>
          </a:prstGeom>
          <a:solidFill>
            <a:schemeClr val="bg1">
              <a:alpha val="0"/>
            </a:schemeClr>
          </a:solidFill>
          <a:ln w="9525">
            <a:solidFill>
              <a:srgbClr val="FFFFFF">
                <a:alpha val="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400" i="1" dirty="0" smtClean="0">
                <a:solidFill>
                  <a:srgbClr val="0000FF"/>
                </a:solidFill>
                <a:latin typeface="Times New Roman" panose="02020603050405020304" pitchFamily="18" charset="0"/>
                <a:ea typeface="楷体_GB2312" pitchFamily="49" charset="-122"/>
                <a:cs typeface="Times New Roman" panose="02020603050405020304" pitchFamily="18" charset="0"/>
              </a:rPr>
              <a:t>S</a:t>
            </a:r>
            <a:r>
              <a:rPr lang="en-US" altLang="zh-CN" sz="2400" baseline="-30000" dirty="0" smtClean="0">
                <a:solidFill>
                  <a:srgbClr val="0000FF"/>
                </a:solidFill>
                <a:latin typeface="Times New Roman" panose="02020603050405020304" pitchFamily="18" charset="0"/>
                <a:ea typeface="楷体_GB2312" pitchFamily="49" charset="-122"/>
                <a:cs typeface="Times New Roman" panose="02020603050405020304" pitchFamily="18" charset="0"/>
              </a:rPr>
              <a:t>1</a:t>
            </a:r>
            <a:r>
              <a:rPr lang="en-US" altLang="zh-CN" sz="2400" i="1" dirty="0" smtClean="0">
                <a:solidFill>
                  <a:srgbClr val="0000FF"/>
                </a:solidFill>
                <a:latin typeface="Times New Roman" panose="02020603050405020304" pitchFamily="18" charset="0"/>
                <a:ea typeface="楷体_GB2312" pitchFamily="49" charset="-122"/>
                <a:cs typeface="Times New Roman" panose="02020603050405020304" pitchFamily="18" charset="0"/>
              </a:rPr>
              <a:t>S</a:t>
            </a:r>
            <a:r>
              <a:rPr lang="en-US" altLang="zh-CN" sz="2400" baseline="-30000" dirty="0" smtClean="0">
                <a:solidFill>
                  <a:srgbClr val="0000FF"/>
                </a:solidFill>
                <a:latin typeface="Times New Roman" panose="02020603050405020304" pitchFamily="18" charset="0"/>
                <a:ea typeface="楷体_GB2312" pitchFamily="49" charset="-122"/>
                <a:cs typeface="Times New Roman" panose="02020603050405020304" pitchFamily="18" charset="0"/>
              </a:rPr>
              <a:t>0</a:t>
            </a:r>
            <a:r>
              <a:rPr lang="en-US" altLang="zh-CN" sz="2400" dirty="0" smtClean="0">
                <a:solidFill>
                  <a:srgbClr val="0000FF"/>
                </a:solidFill>
                <a:latin typeface="Times New Roman" panose="02020603050405020304" pitchFamily="18" charset="0"/>
                <a:ea typeface="楷体_GB2312" pitchFamily="49" charset="-122"/>
                <a:cs typeface="Times New Roman" panose="02020603050405020304" pitchFamily="18" charset="0"/>
              </a:rPr>
              <a:t>=01</a:t>
            </a:r>
            <a:endParaRPr lang="en-US" altLang="zh-CN" sz="2400" dirty="0">
              <a:solidFill>
                <a:srgbClr val="0000FF"/>
              </a:solidFill>
              <a:latin typeface="Times New Roman" panose="02020603050405020304" pitchFamily="18" charset="0"/>
              <a:ea typeface="楷体_GB2312" pitchFamily="49" charset="-122"/>
              <a:cs typeface="Times New Roman" panose="02020603050405020304" pitchFamily="18" charset="0"/>
            </a:endParaRPr>
          </a:p>
        </p:txBody>
      </p:sp>
      <p:sp>
        <p:nvSpPr>
          <p:cNvPr id="10" name="Rectangle 14"/>
          <p:cNvSpPr>
            <a:spLocks noChangeArrowheads="1"/>
          </p:cNvSpPr>
          <p:nvPr/>
        </p:nvSpPr>
        <p:spPr bwMode="auto">
          <a:xfrm>
            <a:off x="7027746" y="5725969"/>
            <a:ext cx="803425" cy="461665"/>
          </a:xfrm>
          <a:prstGeom prst="rect">
            <a:avLst/>
          </a:prstGeom>
          <a:solidFill>
            <a:schemeClr val="bg1">
              <a:alpha val="0"/>
            </a:schemeClr>
          </a:solidFill>
          <a:ln w="9525">
            <a:solidFill>
              <a:srgbClr val="FF3399">
                <a:alpha val="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sz="2400" dirty="0" smtClean="0">
                <a:solidFill>
                  <a:srgbClr val="FF0000"/>
                </a:solidFill>
                <a:latin typeface="Tahoma" panose="020B0604030504040204" pitchFamily="34" charset="0"/>
                <a:ea typeface="楷体_GB2312" pitchFamily="49" charset="-122"/>
              </a:rPr>
              <a:t>右移</a:t>
            </a:r>
            <a:endParaRPr lang="zh-CN" altLang="en-US" sz="2400" dirty="0">
              <a:solidFill>
                <a:srgbClr val="FF0000"/>
              </a:solidFill>
              <a:latin typeface="Tahoma" panose="020B0604030504040204" pitchFamily="34" charset="0"/>
              <a:ea typeface="楷体_GB2312" pitchFamily="49" charset="-122"/>
            </a:endParaRPr>
          </a:p>
        </p:txBody>
      </p:sp>
      <p:graphicFrame>
        <p:nvGraphicFramePr>
          <p:cNvPr id="17" name="Object 14"/>
          <p:cNvGraphicFramePr>
            <a:graphicFrameLocks noChangeAspect="1"/>
          </p:cNvGraphicFramePr>
          <p:nvPr>
            <p:extLst>
              <p:ext uri="{D42A27DB-BD31-4B8C-83A1-F6EECF244321}">
                <p14:modId xmlns:p14="http://schemas.microsoft.com/office/powerpoint/2010/main" val="2224664578"/>
              </p:ext>
            </p:extLst>
          </p:nvPr>
        </p:nvGraphicFramePr>
        <p:xfrm>
          <a:off x="3533775" y="5645150"/>
          <a:ext cx="1703388" cy="611188"/>
        </p:xfrm>
        <a:graphic>
          <a:graphicData uri="http://schemas.openxmlformats.org/presentationml/2006/ole">
            <mc:AlternateContent xmlns:mc="http://schemas.openxmlformats.org/markup-compatibility/2006">
              <mc:Choice xmlns:v="urn:schemas-microsoft-com:vml" Requires="v">
                <p:oleObj spid="_x0000_s671817" name="Equation" r:id="rId5" imgW="647640" imgH="228600" progId="Equation.DSMT4">
                  <p:embed/>
                </p:oleObj>
              </mc:Choice>
              <mc:Fallback>
                <p:oleObj name="Equation" r:id="rId5" imgW="647640" imgH="228600" progId="Equation.DSMT4">
                  <p:embed/>
                  <p:pic>
                    <p:nvPicPr>
                      <p:cNvPr id="0" name=""/>
                      <p:cNvPicPr>
                        <a:picLocks noChangeAspect="1" noChangeArrowheads="1"/>
                      </p:cNvPicPr>
                      <p:nvPr/>
                    </p:nvPicPr>
                    <p:blipFill>
                      <a:blip r:embed="rId6"/>
                      <a:srcRect/>
                      <a:stretch>
                        <a:fillRect/>
                      </a:stretch>
                    </p:blipFill>
                    <p:spPr bwMode="auto">
                      <a:xfrm>
                        <a:off x="3533775" y="5645150"/>
                        <a:ext cx="1703388" cy="611188"/>
                      </a:xfrm>
                      <a:prstGeom prst="rect">
                        <a:avLst/>
                      </a:prstGeom>
                      <a:noFill/>
                      <a:extLst/>
                    </p:spPr>
                  </p:pic>
                </p:oleObj>
              </mc:Fallback>
            </mc:AlternateContent>
          </a:graphicData>
        </a:graphic>
      </p:graphicFrame>
      <p:graphicFrame>
        <p:nvGraphicFramePr>
          <p:cNvPr id="18" name="Object 14"/>
          <p:cNvGraphicFramePr>
            <a:graphicFrameLocks noChangeAspect="1"/>
          </p:cNvGraphicFramePr>
          <p:nvPr>
            <p:extLst>
              <p:ext uri="{D42A27DB-BD31-4B8C-83A1-F6EECF244321}">
                <p14:modId xmlns:p14="http://schemas.microsoft.com/office/powerpoint/2010/main" val="163164348"/>
              </p:ext>
            </p:extLst>
          </p:nvPr>
        </p:nvGraphicFramePr>
        <p:xfrm>
          <a:off x="5259388" y="5637213"/>
          <a:ext cx="1870075" cy="644525"/>
        </p:xfrm>
        <a:graphic>
          <a:graphicData uri="http://schemas.openxmlformats.org/presentationml/2006/ole">
            <mc:AlternateContent xmlns:mc="http://schemas.openxmlformats.org/markup-compatibility/2006">
              <mc:Choice xmlns:v="urn:schemas-microsoft-com:vml" Requires="v">
                <p:oleObj spid="_x0000_s671818" name="Equation" r:id="rId7" imgW="711000" imgH="241200" progId="Equation.DSMT4">
                  <p:embed/>
                </p:oleObj>
              </mc:Choice>
              <mc:Fallback>
                <p:oleObj name="Equation" r:id="rId7" imgW="711000" imgH="241200" progId="Equation.DSMT4">
                  <p:embed/>
                  <p:pic>
                    <p:nvPicPr>
                      <p:cNvPr id="0" name=""/>
                      <p:cNvPicPr>
                        <a:picLocks noChangeAspect="1" noChangeArrowheads="1"/>
                      </p:cNvPicPr>
                      <p:nvPr/>
                    </p:nvPicPr>
                    <p:blipFill>
                      <a:blip r:embed="rId8"/>
                      <a:srcRect/>
                      <a:stretch>
                        <a:fillRect/>
                      </a:stretch>
                    </p:blipFill>
                    <p:spPr bwMode="auto">
                      <a:xfrm>
                        <a:off x="5259388" y="5637213"/>
                        <a:ext cx="1870075" cy="644525"/>
                      </a:xfrm>
                      <a:prstGeom prst="rect">
                        <a:avLst/>
                      </a:prstGeom>
                      <a:noFill/>
                      <a:extLst/>
                    </p:spPr>
                  </p:pic>
                </p:oleObj>
              </mc:Fallback>
            </mc:AlternateContent>
          </a:graphicData>
        </a:graphic>
      </p:graphicFrame>
    </p:spTree>
    <p:extLst>
      <p:ext uri="{BB962C8B-B14F-4D97-AF65-F5344CB8AC3E}">
        <p14:creationId xmlns:p14="http://schemas.microsoft.com/office/powerpoint/2010/main" val="298610380"/>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0"/>
          <p:cNvSpPr>
            <a:spLocks noChangeArrowheads="1"/>
          </p:cNvSpPr>
          <p:nvPr/>
        </p:nvSpPr>
        <p:spPr bwMode="auto">
          <a:xfrm>
            <a:off x="1563478" y="2124674"/>
            <a:ext cx="4889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 name="Rectangle 11"/>
          <p:cNvSpPr>
            <a:spLocks noChangeArrowheads="1"/>
          </p:cNvSpPr>
          <p:nvPr/>
        </p:nvSpPr>
        <p:spPr bwMode="auto">
          <a:xfrm>
            <a:off x="1563478" y="2124674"/>
            <a:ext cx="4889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4" name="Group 526"/>
          <p:cNvGraphicFramePr>
            <a:graphicFrameLocks noGrp="1"/>
          </p:cNvGraphicFramePr>
          <p:nvPr>
            <p:extLst>
              <p:ext uri="{D42A27DB-BD31-4B8C-83A1-F6EECF244321}">
                <p14:modId xmlns:p14="http://schemas.microsoft.com/office/powerpoint/2010/main" val="1167767116"/>
              </p:ext>
            </p:extLst>
          </p:nvPr>
        </p:nvGraphicFramePr>
        <p:xfrm>
          <a:off x="4761781" y="2289834"/>
          <a:ext cx="4032250" cy="4232275"/>
        </p:xfrm>
        <a:graphic>
          <a:graphicData uri="http://schemas.openxmlformats.org/drawingml/2006/table">
            <a:tbl>
              <a:tblPr/>
              <a:tblGrid>
                <a:gridCol w="576263"/>
                <a:gridCol w="576262"/>
                <a:gridCol w="576263"/>
                <a:gridCol w="574675"/>
                <a:gridCol w="576262"/>
                <a:gridCol w="576263"/>
                <a:gridCol w="576262"/>
              </a:tblGrid>
              <a:tr h="574675">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4714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90963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306513"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16954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1526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6098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0670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5242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zh-CN" altLang="zh-CN" sz="2400" b="1" i="0" u="none" strike="noStrike" cap="none" normalizeH="0" baseline="0" dirty="0" smtClean="0">
                        <a:ln>
                          <a:noFill/>
                        </a:ln>
                        <a:solidFill>
                          <a:schemeClr val="tx1"/>
                        </a:solidFill>
                        <a:effectLst/>
                        <a:latin typeface="Arial Narrow" panose="020B0606020202030204" pitchFamily="34" charset="0"/>
                        <a:ea typeface="楷体_GB2312" pitchFamily="49"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4714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90963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306513"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16954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1526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6098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0670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5242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zh-CN" altLang="zh-CN" sz="2400" b="1" i="0" u="none" strike="noStrike" cap="none" normalizeH="0" baseline="0" smtClean="0">
                        <a:ln>
                          <a:noFill/>
                        </a:ln>
                        <a:solidFill>
                          <a:schemeClr val="tx1"/>
                        </a:solidFill>
                        <a:effectLst/>
                        <a:latin typeface="Arial Narrow" panose="020B0606020202030204" pitchFamily="34" charset="0"/>
                        <a:ea typeface="楷体_GB2312" pitchFamily="49" charset="-122"/>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dirty="0" smtClean="0">
                          <a:ln>
                            <a:noFill/>
                          </a:ln>
                          <a:solidFill>
                            <a:srgbClr val="00CC00"/>
                          </a:solidFill>
                          <a:effectLst/>
                          <a:latin typeface="Times New Roman" panose="02020603050405020304" pitchFamily="18" charset="0"/>
                          <a:ea typeface="宋体" panose="02010600030101010101" pitchFamily="2" charset="-122"/>
                          <a:cs typeface="Times New Roman" panose="02020603050405020304" pitchFamily="18" charset="0"/>
                        </a:rPr>
                        <a:t>A</a:t>
                      </a: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4714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90963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306513"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16954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1526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6098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0670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5242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zh-CN" altLang="zh-CN" sz="2400" b="1" i="0" u="none" strike="noStrike" cap="none" normalizeH="0" baseline="0" smtClean="0">
                        <a:ln>
                          <a:noFill/>
                        </a:ln>
                        <a:solidFill>
                          <a:schemeClr val="tx1"/>
                        </a:solidFill>
                        <a:effectLst/>
                        <a:latin typeface="Arial Narrow" panose="020B0606020202030204" pitchFamily="34" charset="0"/>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marL="471488"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marL="909638"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marL="1306513"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marL="1695450"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marL="21526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marL="26098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marL="30670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marL="3524250"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anose="05000000000000000000" pitchFamily="2" charset="2"/>
                        <a:buNone/>
                        <a:tabLst/>
                      </a:pPr>
                      <a:endParaRPr kumimoji="0" lang="zh-CN" altLang="zh-CN" sz="2400" b="1" i="0" u="none" strike="noStrike" cap="none" normalizeH="0" baseline="0" smtClean="0">
                        <a:ln>
                          <a:noFill/>
                        </a:ln>
                        <a:solidFill>
                          <a:schemeClr val="tx1"/>
                        </a:solidFill>
                        <a:effectLst/>
                        <a:latin typeface="Arial Narrow" panose="020B0606020202030204" pitchFamily="34" charset="0"/>
                        <a:ea typeface="楷体_GB2312" pitchFamily="49"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 X</a:t>
                      </a: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0" i="1"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 Y</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68288">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rgbClr val="00CC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dirty="0" smtClean="0">
                        <a:ln>
                          <a:noFill/>
                        </a:ln>
                        <a:solidFill>
                          <a:srgbClr val="00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dirty="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269875">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rgbClr val="00CC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dirty="0" smtClean="0">
                        <a:ln>
                          <a:noFill/>
                        </a:ln>
                        <a:solidFill>
                          <a:srgbClr val="00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268288">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rgbClr val="00CC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dirty="0" smtClean="0">
                        <a:ln>
                          <a:noFill/>
                        </a:ln>
                        <a:solidFill>
                          <a:srgbClr val="00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268288">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rgbClr val="00CC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dirty="0" smtClean="0">
                        <a:ln>
                          <a:noFill/>
                        </a:ln>
                        <a:solidFill>
                          <a:srgbClr val="00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269875">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rgbClr val="00CC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dirty="0" smtClean="0">
                        <a:ln>
                          <a:noFill/>
                        </a:ln>
                        <a:solidFill>
                          <a:srgbClr val="00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269875">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rgbClr val="00CC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dirty="0" smtClean="0">
                        <a:ln>
                          <a:noFill/>
                        </a:ln>
                        <a:solidFill>
                          <a:srgbClr val="00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268288">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rgbClr val="00CC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dirty="0" smtClean="0">
                        <a:ln>
                          <a:noFill/>
                        </a:ln>
                        <a:solidFill>
                          <a:srgbClr val="00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269875">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rgbClr val="00CC00"/>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dirty="0" smtClean="0">
                        <a:ln>
                          <a:noFill/>
                        </a:ln>
                        <a:solidFill>
                          <a:srgbClr val="00CC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smtClean="0">
                        <a:ln>
                          <a:noFill/>
                        </a:ln>
                        <a:solidFill>
                          <a:srgbClr val="0000CC"/>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1pPr>
                      <a:lvl2pPr algn="l">
                        <a:spcBef>
                          <a:spcPct val="20000"/>
                        </a:spcBef>
                        <a:buClr>
                          <a:schemeClr val="accent2"/>
                        </a:buClr>
                        <a:buFont typeface="Wingdings" panose="05000000000000000000" pitchFamily="2" charset="2"/>
                        <a:defRPr sz="2600" b="1">
                          <a:solidFill>
                            <a:schemeClr val="tx1"/>
                          </a:solidFill>
                          <a:latin typeface="Arial Narrow" panose="020B0606020202030204" pitchFamily="34" charset="0"/>
                          <a:ea typeface="楷体_GB2312" pitchFamily="49" charset="-122"/>
                        </a:defRPr>
                      </a:lvl2pPr>
                      <a:lvl3pPr algn="l">
                        <a:spcBef>
                          <a:spcPct val="20000"/>
                        </a:spcBef>
                        <a:buClr>
                          <a:schemeClr val="accent2"/>
                        </a:buClr>
                        <a:buFont typeface="Wingdings" panose="05000000000000000000" pitchFamily="2" charset="2"/>
                        <a:defRPr sz="2400" b="1">
                          <a:solidFill>
                            <a:schemeClr val="tx1"/>
                          </a:solidFill>
                          <a:latin typeface="Arial Narrow" panose="020B0606020202030204" pitchFamily="34" charset="0"/>
                          <a:ea typeface="楷体_GB2312" pitchFamily="49" charset="-122"/>
                        </a:defRPr>
                      </a:lvl3pPr>
                      <a:lvl4pPr algn="l">
                        <a:spcBef>
                          <a:spcPct val="20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4pPr>
                      <a:lvl5pPr algn="l">
                        <a:spcBef>
                          <a:spcPct val="25000"/>
                        </a:spcBef>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5pPr>
                      <a:lvl6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6pPr>
                      <a:lvl7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7pPr>
                      <a:lvl8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8pPr>
                      <a:lvl9pPr fontAlgn="base">
                        <a:spcBef>
                          <a:spcPct val="25000"/>
                        </a:spcBef>
                        <a:spcAft>
                          <a:spcPct val="0"/>
                        </a:spcAft>
                        <a:buClr>
                          <a:schemeClr val="accent2"/>
                        </a:buClr>
                        <a:buFont typeface="Wingdings" panose="05000000000000000000" pitchFamily="2" charset="2"/>
                        <a:defRPr sz="2000" b="1">
                          <a:solidFill>
                            <a:schemeClr val="tx1"/>
                          </a:solidFill>
                          <a:latin typeface="Arial Narrow" panose="020B0606020202030204" pitchFamily="34"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400" b="1"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pSp>
        <p:nvGrpSpPr>
          <p:cNvPr id="5" name="Group 531"/>
          <p:cNvGrpSpPr>
            <a:grpSpLocks/>
          </p:cNvGrpSpPr>
          <p:nvPr/>
        </p:nvGrpSpPr>
        <p:grpSpPr bwMode="auto">
          <a:xfrm>
            <a:off x="4906245" y="1816760"/>
            <a:ext cx="3103563" cy="1055688"/>
            <a:chOff x="2971" y="818"/>
            <a:chExt cx="1955" cy="665"/>
          </a:xfrm>
        </p:grpSpPr>
        <p:sp>
          <p:nvSpPr>
            <p:cNvPr id="6" name="Rectangle 9"/>
            <p:cNvSpPr>
              <a:spLocks noChangeArrowheads="1"/>
            </p:cNvSpPr>
            <p:nvPr/>
          </p:nvSpPr>
          <p:spPr bwMode="auto">
            <a:xfrm>
              <a:off x="3445" y="818"/>
              <a:ext cx="1481" cy="291"/>
            </a:xfrm>
            <a:prstGeom prst="rect">
              <a:avLst/>
            </a:prstGeom>
            <a:solidFill>
              <a:srgbClr val="A3B2C1">
                <a:alpha val="0"/>
              </a:srgbClr>
            </a:solidFill>
            <a:ln w="28575">
              <a:solidFill>
                <a:srgbClr val="CC3399">
                  <a:alpha val="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zh-CN" altLang="en-US">
                  <a:solidFill>
                    <a:srgbClr val="000066"/>
                  </a:solidFill>
                  <a:latin typeface="仿宋" panose="02010609060101010101" pitchFamily="49" charset="-122"/>
                  <a:ea typeface="仿宋" panose="02010609060101010101" pitchFamily="49" charset="-122"/>
                  <a:cs typeface="Times New Roman" panose="02020603050405020304" pitchFamily="18" charset="0"/>
                </a:rPr>
                <a:t>状态转换真值表</a:t>
              </a:r>
            </a:p>
          </p:txBody>
        </p:sp>
        <p:sp>
          <p:nvSpPr>
            <p:cNvPr id="7" name="Rectangle 12"/>
            <p:cNvSpPr>
              <a:spLocks noChangeArrowheads="1"/>
            </p:cNvSpPr>
            <p:nvPr/>
          </p:nvSpPr>
          <p:spPr bwMode="auto">
            <a:xfrm>
              <a:off x="4066" y="987"/>
              <a:ext cx="31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8" name="Object 523"/>
            <p:cNvGraphicFramePr>
              <a:graphicFrameLocks noChangeAspect="1"/>
            </p:cNvGraphicFramePr>
            <p:nvPr/>
          </p:nvGraphicFramePr>
          <p:xfrm>
            <a:off x="2971" y="1162"/>
            <a:ext cx="261" cy="291"/>
          </p:xfrm>
          <a:graphic>
            <a:graphicData uri="http://schemas.openxmlformats.org/presentationml/2006/ole">
              <mc:AlternateContent xmlns:mc="http://schemas.openxmlformats.org/markup-compatibility/2006">
                <mc:Choice xmlns:v="urn:schemas-microsoft-com:vml" Requires="v">
                  <p:oleObj spid="_x0000_s646570" name="公式" r:id="rId3" imgW="215806" imgH="228501" progId="Equation.3">
                    <p:embed/>
                  </p:oleObj>
                </mc:Choice>
                <mc:Fallback>
                  <p:oleObj name="公式" r:id="rId3" imgW="215806" imgH="228501"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 y="1162"/>
                          <a:ext cx="261" cy="29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524"/>
            <p:cNvGraphicFramePr>
              <a:graphicFrameLocks noChangeAspect="1"/>
            </p:cNvGraphicFramePr>
            <p:nvPr/>
          </p:nvGraphicFramePr>
          <p:xfrm>
            <a:off x="3243" y="1162"/>
            <a:ext cx="267" cy="314"/>
          </p:xfrm>
          <a:graphic>
            <a:graphicData uri="http://schemas.openxmlformats.org/presentationml/2006/ole">
              <mc:AlternateContent xmlns:mc="http://schemas.openxmlformats.org/markup-compatibility/2006">
                <mc:Choice xmlns:v="urn:schemas-microsoft-com:vml" Requires="v">
                  <p:oleObj spid="_x0000_s646571" name="公式" r:id="rId5" imgW="215713" imgH="241091" progId="Equation.3">
                    <p:embed/>
                  </p:oleObj>
                </mc:Choice>
                <mc:Fallback>
                  <p:oleObj name="公式" r:id="rId5" imgW="215713" imgH="241091"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43" y="1162"/>
                          <a:ext cx="267" cy="3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527"/>
            <p:cNvGraphicFramePr>
              <a:graphicFrameLocks noChangeAspect="1"/>
            </p:cNvGraphicFramePr>
            <p:nvPr/>
          </p:nvGraphicFramePr>
          <p:xfrm>
            <a:off x="3992" y="1166"/>
            <a:ext cx="367" cy="308"/>
          </p:xfrm>
          <a:graphic>
            <a:graphicData uri="http://schemas.openxmlformats.org/presentationml/2006/ole">
              <mc:AlternateContent xmlns:mc="http://schemas.openxmlformats.org/markup-compatibility/2006">
                <mc:Choice xmlns:v="urn:schemas-microsoft-com:vml" Requires="v">
                  <p:oleObj spid="_x0000_s646572" name="公式" r:id="rId7" imgW="304668" imgH="228501" progId="Equation.3">
                    <p:embed/>
                  </p:oleObj>
                </mc:Choice>
                <mc:Fallback>
                  <p:oleObj name="公式" r:id="rId7" imgW="304668" imgH="22850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92" y="1166"/>
                          <a:ext cx="367" cy="3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528"/>
            <p:cNvGraphicFramePr>
              <a:graphicFrameLocks noChangeAspect="1"/>
            </p:cNvGraphicFramePr>
            <p:nvPr/>
          </p:nvGraphicFramePr>
          <p:xfrm>
            <a:off x="4332" y="1162"/>
            <a:ext cx="368" cy="321"/>
          </p:xfrm>
          <a:graphic>
            <a:graphicData uri="http://schemas.openxmlformats.org/presentationml/2006/ole">
              <mc:AlternateContent xmlns:mc="http://schemas.openxmlformats.org/markup-compatibility/2006">
                <mc:Choice xmlns:v="urn:schemas-microsoft-com:vml" Requires="v">
                  <p:oleObj spid="_x0000_s646573" name="公式" r:id="rId9" imgW="304668" imgH="241195" progId="Equation.3">
                    <p:embed/>
                  </p:oleObj>
                </mc:Choice>
                <mc:Fallback>
                  <p:oleObj name="公式" r:id="rId9" imgW="304668" imgH="241195"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32" y="1162"/>
                          <a:ext cx="368" cy="32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2" name="Group 530"/>
          <p:cNvGrpSpPr>
            <a:grpSpLocks/>
          </p:cNvGrpSpPr>
          <p:nvPr/>
        </p:nvGrpSpPr>
        <p:grpSpPr bwMode="auto">
          <a:xfrm>
            <a:off x="475989" y="2266475"/>
            <a:ext cx="3173413" cy="3851275"/>
            <a:chOff x="521" y="895"/>
            <a:chExt cx="1999" cy="2426"/>
          </a:xfrm>
        </p:grpSpPr>
        <p:sp>
          <p:nvSpPr>
            <p:cNvPr id="13" name="Rectangle 4"/>
            <p:cNvSpPr>
              <a:spLocks noChangeArrowheads="1"/>
            </p:cNvSpPr>
            <p:nvPr/>
          </p:nvSpPr>
          <p:spPr bwMode="auto">
            <a:xfrm>
              <a:off x="657" y="895"/>
              <a:ext cx="1148" cy="291"/>
            </a:xfrm>
            <a:prstGeom prst="rect">
              <a:avLst/>
            </a:prstGeom>
            <a:solidFill>
              <a:srgbClr val="FFFFFF">
                <a:alpha val="0"/>
              </a:srgbClr>
            </a:solidFill>
            <a:ln w="19050">
              <a:solidFill>
                <a:srgbClr val="CC3399">
                  <a:alpha val="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zh-CN" altLang="en-US" dirty="0" smtClean="0">
                  <a:solidFill>
                    <a:srgbClr val="000066"/>
                  </a:solidFill>
                  <a:latin typeface="宋体" panose="02010600030101010101" pitchFamily="2" charset="-122"/>
                  <a:ea typeface="楷体_GB2312" pitchFamily="49" charset="-122"/>
                  <a:cs typeface="Times New Roman" panose="02020603050405020304" pitchFamily="18" charset="0"/>
                </a:rPr>
                <a:t>输出方程组</a:t>
              </a:r>
              <a:endParaRPr lang="zh-CN" altLang="en-US" dirty="0">
                <a:solidFill>
                  <a:srgbClr val="000066"/>
                </a:solidFill>
                <a:latin typeface="Arial" panose="020B0604020202020204" pitchFamily="34" charset="0"/>
                <a:ea typeface="楷体_GB2312" pitchFamily="49" charset="-122"/>
                <a:cs typeface="Times New Roman" panose="02020603050405020304" pitchFamily="18" charset="0"/>
              </a:endParaRPr>
            </a:p>
          </p:txBody>
        </p:sp>
        <p:graphicFrame>
          <p:nvGraphicFramePr>
            <p:cNvPr id="14" name="Object 5"/>
            <p:cNvGraphicFramePr>
              <a:graphicFrameLocks noChangeAspect="1"/>
            </p:cNvGraphicFramePr>
            <p:nvPr/>
          </p:nvGraphicFramePr>
          <p:xfrm>
            <a:off x="700" y="1526"/>
            <a:ext cx="1442" cy="363"/>
          </p:xfrm>
          <a:graphic>
            <a:graphicData uri="http://schemas.openxmlformats.org/presentationml/2006/ole">
              <mc:AlternateContent xmlns:mc="http://schemas.openxmlformats.org/markup-compatibility/2006">
                <mc:Choice xmlns:v="urn:schemas-microsoft-com:vml" Requires="v">
                  <p:oleObj spid="_x0000_s646574" name="公式" r:id="rId11" imgW="914400" imgH="228600" progId="Equation.3">
                    <p:embed/>
                  </p:oleObj>
                </mc:Choice>
                <mc:Fallback>
                  <p:oleObj name="公式" r:id="rId11" imgW="91440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0" y="1526"/>
                          <a:ext cx="1442" cy="363"/>
                        </a:xfrm>
                        <a:prstGeom prst="rect">
                          <a:avLst/>
                        </a:prstGeom>
                        <a:noFill/>
                        <a:ln w="9525">
                          <a:solidFill>
                            <a:srgbClr val="000000">
                              <a:alpha val="0"/>
                            </a:srgbClr>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6"/>
            <p:cNvGraphicFramePr>
              <a:graphicFrameLocks noChangeAspect="1"/>
            </p:cNvGraphicFramePr>
            <p:nvPr/>
          </p:nvGraphicFramePr>
          <p:xfrm>
            <a:off x="612" y="2954"/>
            <a:ext cx="1908" cy="367"/>
          </p:xfrm>
          <a:graphic>
            <a:graphicData uri="http://schemas.openxmlformats.org/presentationml/2006/ole">
              <mc:AlternateContent xmlns:mc="http://schemas.openxmlformats.org/markup-compatibility/2006">
                <mc:Choice xmlns:v="urn:schemas-microsoft-com:vml" Requires="v">
                  <p:oleObj spid="_x0000_s646575" name="公式" r:id="rId13" imgW="1143000" imgH="215640" progId="Equation.3">
                    <p:embed/>
                  </p:oleObj>
                </mc:Choice>
                <mc:Fallback>
                  <p:oleObj name="公式" r:id="rId13" imgW="1143000" imgH="2156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2" y="2954"/>
                          <a:ext cx="1908" cy="3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7"/>
            <p:cNvGraphicFramePr>
              <a:graphicFrameLocks noChangeAspect="1"/>
            </p:cNvGraphicFramePr>
            <p:nvPr/>
          </p:nvGraphicFramePr>
          <p:xfrm>
            <a:off x="690" y="2465"/>
            <a:ext cx="1115" cy="408"/>
          </p:xfrm>
          <a:graphic>
            <a:graphicData uri="http://schemas.openxmlformats.org/presentationml/2006/ole">
              <mc:AlternateContent xmlns:mc="http://schemas.openxmlformats.org/markup-compatibility/2006">
                <mc:Choice xmlns:v="urn:schemas-microsoft-com:vml" Requires="v">
                  <p:oleObj spid="_x0000_s646576" name="公式" r:id="rId15" imgW="723600" imgH="253800" progId="Equation.3">
                    <p:embed/>
                  </p:oleObj>
                </mc:Choice>
                <mc:Fallback>
                  <p:oleObj name="公式" r:id="rId15" imgW="723600" imgH="2538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0" y="2465"/>
                          <a:ext cx="1115" cy="4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Rectangle 8"/>
            <p:cNvSpPr>
              <a:spLocks noChangeArrowheads="1"/>
            </p:cNvSpPr>
            <p:nvPr/>
          </p:nvSpPr>
          <p:spPr bwMode="auto">
            <a:xfrm>
              <a:off x="521" y="2074"/>
              <a:ext cx="1692" cy="291"/>
            </a:xfrm>
            <a:prstGeom prst="rect">
              <a:avLst/>
            </a:prstGeom>
            <a:noFill/>
            <a:ln w="19050">
              <a:solidFill>
                <a:srgbClr val="CC3399">
                  <a:alpha val="0"/>
                </a:srgb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zh-CN" altLang="en-US" dirty="0" smtClean="0">
                  <a:solidFill>
                    <a:srgbClr val="000066"/>
                  </a:solidFill>
                  <a:latin typeface="Times New Roman" panose="02020603050405020304" pitchFamily="18" charset="0"/>
                  <a:ea typeface="楷体_GB2312" pitchFamily="49" charset="-122"/>
                  <a:cs typeface="Times New Roman" panose="02020603050405020304" pitchFamily="18" charset="0"/>
                </a:rPr>
                <a:t>转换</a:t>
              </a:r>
              <a:r>
                <a:rPr lang="en-US" altLang="zh-CN" dirty="0" smtClean="0">
                  <a:solidFill>
                    <a:srgbClr val="000066"/>
                  </a:solidFill>
                  <a:latin typeface="Times New Roman" panose="02020603050405020304" pitchFamily="18" charset="0"/>
                  <a:ea typeface="楷体_GB2312" pitchFamily="49" charset="-122"/>
                  <a:cs typeface="Times New Roman" panose="02020603050405020304" pitchFamily="18" charset="0"/>
                </a:rPr>
                <a:t>(</a:t>
              </a:r>
              <a:r>
                <a:rPr lang="zh-CN" altLang="en-US" dirty="0" smtClean="0">
                  <a:solidFill>
                    <a:srgbClr val="000066"/>
                  </a:solidFill>
                  <a:latin typeface="Times New Roman" panose="02020603050405020304" pitchFamily="18" charset="0"/>
                  <a:ea typeface="楷体_GB2312" pitchFamily="49" charset="-122"/>
                  <a:cs typeface="Times New Roman" panose="02020603050405020304" pitchFamily="18" charset="0"/>
                </a:rPr>
                <a:t>状态</a:t>
              </a:r>
              <a:r>
                <a:rPr lang="zh-CN" altLang="en-US" dirty="0" smtClean="0">
                  <a:solidFill>
                    <a:srgbClr val="000066"/>
                  </a:solidFill>
                  <a:latin typeface="宋体" panose="02010600030101010101" pitchFamily="2" charset="-122"/>
                  <a:ea typeface="楷体_GB2312" pitchFamily="49" charset="-122"/>
                  <a:cs typeface="Times New Roman" panose="02020603050405020304" pitchFamily="18" charset="0"/>
                </a:rPr>
                <a:t>方</a:t>
              </a:r>
              <a:r>
                <a:rPr lang="en-US" altLang="zh-CN" dirty="0" smtClean="0">
                  <a:solidFill>
                    <a:srgbClr val="000066"/>
                  </a:solidFill>
                  <a:latin typeface="宋体" panose="02010600030101010101" pitchFamily="2" charset="-122"/>
                  <a:ea typeface="楷体_GB2312" pitchFamily="49" charset="-122"/>
                  <a:cs typeface="Times New Roman" panose="02020603050405020304" pitchFamily="18" charset="0"/>
                </a:rPr>
                <a:t>)</a:t>
              </a:r>
              <a:r>
                <a:rPr lang="zh-CN" altLang="en-US" dirty="0" smtClean="0">
                  <a:solidFill>
                    <a:srgbClr val="000066"/>
                  </a:solidFill>
                  <a:latin typeface="宋体" panose="02010600030101010101" pitchFamily="2" charset="-122"/>
                  <a:ea typeface="楷体_GB2312" pitchFamily="49" charset="-122"/>
                  <a:cs typeface="Times New Roman" panose="02020603050405020304" pitchFamily="18" charset="0"/>
                </a:rPr>
                <a:t>程</a:t>
              </a:r>
              <a:r>
                <a:rPr lang="zh-CN" altLang="en-US" dirty="0">
                  <a:solidFill>
                    <a:srgbClr val="000066"/>
                  </a:solidFill>
                  <a:latin typeface="宋体" panose="02010600030101010101" pitchFamily="2" charset="-122"/>
                  <a:ea typeface="楷体_GB2312" pitchFamily="49" charset="-122"/>
                  <a:cs typeface="Times New Roman" panose="02020603050405020304" pitchFamily="18" charset="0"/>
                </a:rPr>
                <a:t>组</a:t>
              </a:r>
              <a:endParaRPr lang="zh-CN" altLang="en-US" dirty="0">
                <a:solidFill>
                  <a:srgbClr val="000066"/>
                </a:solidFill>
                <a:latin typeface="Arial" panose="020B0604020202020204" pitchFamily="34" charset="0"/>
                <a:ea typeface="楷体_GB2312" pitchFamily="49" charset="-122"/>
                <a:cs typeface="Times New Roman" panose="02020603050405020304" pitchFamily="18" charset="0"/>
              </a:endParaRPr>
            </a:p>
          </p:txBody>
        </p:sp>
        <p:graphicFrame>
          <p:nvGraphicFramePr>
            <p:cNvPr id="19" name="Object 529"/>
            <p:cNvGraphicFramePr>
              <a:graphicFrameLocks noChangeAspect="1"/>
            </p:cNvGraphicFramePr>
            <p:nvPr/>
          </p:nvGraphicFramePr>
          <p:xfrm>
            <a:off x="702" y="1208"/>
            <a:ext cx="983" cy="395"/>
          </p:xfrm>
          <a:graphic>
            <a:graphicData uri="http://schemas.openxmlformats.org/presentationml/2006/ole">
              <mc:AlternateContent xmlns:mc="http://schemas.openxmlformats.org/markup-compatibility/2006">
                <mc:Choice xmlns:v="urn:schemas-microsoft-com:vml" Requires="v">
                  <p:oleObj spid="_x0000_s646577" name="公式" r:id="rId17" imgW="634680" imgH="253800" progId="Equation.3">
                    <p:embed/>
                  </p:oleObj>
                </mc:Choice>
                <mc:Fallback>
                  <p:oleObj name="公式" r:id="rId17" imgW="634680" imgH="2538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02" y="1208"/>
                          <a:ext cx="983" cy="3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0" name="Rectangle 21"/>
          <p:cNvSpPr>
            <a:spLocks noChangeArrowheads="1"/>
          </p:cNvSpPr>
          <p:nvPr/>
        </p:nvSpPr>
        <p:spPr bwMode="auto">
          <a:xfrm>
            <a:off x="7938" y="44780"/>
            <a:ext cx="5823519" cy="547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lgn="l">
              <a:defRPr sz="3800" b="1">
                <a:solidFill>
                  <a:schemeClr val="tx2"/>
                </a:solidFill>
                <a:latin typeface="Arial Narrow" panose="020B0606020202030204" pitchFamily="34" charset="0"/>
                <a:ea typeface="楷体_GB2312" pitchFamily="49" charset="-122"/>
              </a:defRPr>
            </a:lvl1pPr>
            <a:lvl2pPr algn="l">
              <a:defRPr sz="3800" b="1">
                <a:solidFill>
                  <a:schemeClr val="tx2"/>
                </a:solidFill>
                <a:latin typeface="Arial Narrow" panose="020B0606020202030204" pitchFamily="34" charset="0"/>
                <a:ea typeface="楷体_GB2312" pitchFamily="49" charset="-122"/>
              </a:defRPr>
            </a:lvl2pPr>
            <a:lvl3pPr algn="l">
              <a:defRPr sz="3800" b="1">
                <a:solidFill>
                  <a:schemeClr val="tx2"/>
                </a:solidFill>
                <a:latin typeface="Arial Narrow" panose="020B0606020202030204" pitchFamily="34" charset="0"/>
                <a:ea typeface="楷体_GB2312" pitchFamily="49" charset="-122"/>
              </a:defRPr>
            </a:lvl3pPr>
            <a:lvl4pPr algn="l">
              <a:defRPr sz="3800" b="1">
                <a:solidFill>
                  <a:schemeClr val="tx2"/>
                </a:solidFill>
                <a:latin typeface="Arial Narrow" panose="020B0606020202030204" pitchFamily="34" charset="0"/>
                <a:ea typeface="楷体_GB2312" pitchFamily="49" charset="-122"/>
              </a:defRPr>
            </a:lvl4pPr>
            <a:lvl5pPr algn="l">
              <a:defRPr sz="3800" b="1">
                <a:solidFill>
                  <a:schemeClr val="tx2"/>
                </a:solidFill>
                <a:latin typeface="Arial Narrow" panose="020B0606020202030204" pitchFamily="34" charset="0"/>
                <a:ea typeface="楷体_GB2312" pitchFamily="49" charset="-122"/>
              </a:defRPr>
            </a:lvl5pPr>
            <a:lvl6pPr marL="457200" fontAlgn="base">
              <a:spcBef>
                <a:spcPct val="0"/>
              </a:spcBef>
              <a:spcAft>
                <a:spcPct val="0"/>
              </a:spcAft>
              <a:defRPr sz="3800" b="1">
                <a:solidFill>
                  <a:schemeClr val="tx2"/>
                </a:solidFill>
                <a:latin typeface="Arial Narrow" panose="020B0606020202030204" pitchFamily="34" charset="0"/>
                <a:ea typeface="楷体_GB2312" pitchFamily="49" charset="-122"/>
              </a:defRPr>
            </a:lvl6pPr>
            <a:lvl7pPr marL="914400" fontAlgn="base">
              <a:spcBef>
                <a:spcPct val="0"/>
              </a:spcBef>
              <a:spcAft>
                <a:spcPct val="0"/>
              </a:spcAft>
              <a:defRPr sz="3800" b="1">
                <a:solidFill>
                  <a:schemeClr val="tx2"/>
                </a:solidFill>
                <a:latin typeface="Arial Narrow" panose="020B0606020202030204" pitchFamily="34" charset="0"/>
                <a:ea typeface="楷体_GB2312" pitchFamily="49" charset="-122"/>
              </a:defRPr>
            </a:lvl7pPr>
            <a:lvl8pPr marL="1371600" fontAlgn="base">
              <a:spcBef>
                <a:spcPct val="0"/>
              </a:spcBef>
              <a:spcAft>
                <a:spcPct val="0"/>
              </a:spcAft>
              <a:defRPr sz="3800" b="1">
                <a:solidFill>
                  <a:schemeClr val="tx2"/>
                </a:solidFill>
                <a:latin typeface="Arial Narrow" panose="020B0606020202030204" pitchFamily="34" charset="0"/>
                <a:ea typeface="楷体_GB2312" pitchFamily="49" charset="-122"/>
              </a:defRPr>
            </a:lvl8pPr>
            <a:lvl9pPr marL="1828800" fontAlgn="base">
              <a:spcBef>
                <a:spcPct val="0"/>
              </a:spcBef>
              <a:spcAft>
                <a:spcPct val="0"/>
              </a:spcAft>
              <a:defRPr sz="3800" b="1">
                <a:solidFill>
                  <a:schemeClr val="tx2"/>
                </a:solidFill>
                <a:latin typeface="Arial Narrow" panose="020B0606020202030204" pitchFamily="34" charset="0"/>
                <a:ea typeface="楷体_GB2312" pitchFamily="49" charset="-122"/>
              </a:defRPr>
            </a:lvl9pPr>
          </a:lstStyle>
          <a:p>
            <a:r>
              <a:rPr kumimoji="1" lang="en-US" altLang="zh-CN" sz="3200">
                <a:solidFill>
                  <a:schemeClr val="accent2"/>
                </a:solidFill>
                <a:latin typeface="Times New Roman" panose="02020603050405020304" pitchFamily="18" charset="0"/>
              </a:rPr>
              <a:t>6.1.2 </a:t>
            </a:r>
            <a:r>
              <a:rPr kumimoji="1" lang="zh-CN" altLang="en-US" sz="3200">
                <a:solidFill>
                  <a:schemeClr val="accent2"/>
                </a:solidFill>
                <a:latin typeface="Times New Roman" panose="02020603050405020304" pitchFamily="18" charset="0"/>
              </a:rPr>
              <a:t>时序逻辑电路</a:t>
            </a:r>
            <a:r>
              <a:rPr lang="zh-CN" altLang="en-US" sz="3200">
                <a:solidFill>
                  <a:schemeClr val="accent2"/>
                </a:solidFill>
                <a:latin typeface="Times New Roman" panose="02020603050405020304" pitchFamily="18" charset="0"/>
              </a:rPr>
              <a:t>功能的表达</a:t>
            </a:r>
            <a:endParaRPr lang="zh-CN" altLang="en-US" sz="3200">
              <a:solidFill>
                <a:schemeClr val="accent2"/>
              </a:solidFill>
              <a:latin typeface="Times New Roman" panose="02020603050405020304" pitchFamily="18" charset="0"/>
              <a:ea typeface="宋体" panose="02010600030101010101" pitchFamily="2" charset="-122"/>
            </a:endParaRPr>
          </a:p>
        </p:txBody>
      </p:sp>
      <p:sp>
        <p:nvSpPr>
          <p:cNvPr id="21" name="Rectangle 94"/>
          <p:cNvSpPr>
            <a:spLocks noChangeArrowheads="1"/>
          </p:cNvSpPr>
          <p:nvPr/>
        </p:nvSpPr>
        <p:spPr bwMode="auto">
          <a:xfrm>
            <a:off x="35794" y="1219870"/>
            <a:ext cx="4806950" cy="485775"/>
          </a:xfrm>
          <a:prstGeom prst="rect">
            <a:avLst/>
          </a:prstGeom>
          <a:noFill/>
          <a:ln w="28575">
            <a:solidFill>
              <a:srgbClr val="FFFFFF">
                <a:alpha val="0"/>
              </a:srgb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en-US" altLang="zh-CN" dirty="0">
                <a:solidFill>
                  <a:srgbClr val="000066"/>
                </a:solidFill>
                <a:latin typeface="Times New Roman" panose="02020603050405020304" pitchFamily="18" charset="0"/>
                <a:ea typeface="楷体_GB2312" pitchFamily="49" charset="-122"/>
              </a:rPr>
              <a:t>2. </a:t>
            </a:r>
            <a:r>
              <a:rPr lang="zh-CN" altLang="en-US" dirty="0">
                <a:solidFill>
                  <a:srgbClr val="000066"/>
                </a:solidFill>
                <a:latin typeface="Tahoma" panose="020B0604030504040204" pitchFamily="34" charset="0"/>
                <a:ea typeface="楷体_GB2312" pitchFamily="49" charset="-122"/>
              </a:rPr>
              <a:t>根据方程组列出</a:t>
            </a:r>
            <a:r>
              <a:rPr lang="zh-CN" altLang="en-US" dirty="0">
                <a:solidFill>
                  <a:srgbClr val="000066"/>
                </a:solidFill>
                <a:latin typeface="Arial" panose="020B0604020202020204" pitchFamily="34" charset="0"/>
                <a:ea typeface="楷体_GB2312" pitchFamily="49" charset="-122"/>
                <a:cs typeface="Times New Roman" panose="02020603050405020304" pitchFamily="18" charset="0"/>
              </a:rPr>
              <a:t>状态转换真值表</a:t>
            </a:r>
          </a:p>
        </p:txBody>
      </p:sp>
    </p:spTree>
    <p:extLst>
      <p:ext uri="{BB962C8B-B14F-4D97-AF65-F5344CB8AC3E}">
        <p14:creationId xmlns:p14="http://schemas.microsoft.com/office/powerpoint/2010/main" val="3118486514"/>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par>
                                <p:cTn id="13" presetID="22" presetClass="entr" presetSubtype="1"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p:cNvSpPr>
            <a:spLocks noChangeArrowheads="1"/>
          </p:cNvSpPr>
          <p:nvPr/>
        </p:nvSpPr>
        <p:spPr bwMode="auto">
          <a:xfrm>
            <a:off x="3622676" y="0"/>
            <a:ext cx="2506663"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2.</a:t>
            </a:r>
            <a:r>
              <a:rPr lang="zh-CN" altLang="en-US"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 移位寄存器</a:t>
            </a:r>
            <a:endParaRPr lang="zh-CN" altLang="en-US" sz="2500" dirty="0">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sp>
        <p:nvSpPr>
          <p:cNvPr id="15" name="矩形 21"/>
          <p:cNvSpPr>
            <a:spLocks noChangeArrowheads="1"/>
          </p:cNvSpPr>
          <p:nvPr/>
        </p:nvSpPr>
        <p:spPr bwMode="auto">
          <a:xfrm>
            <a:off x="0" y="1"/>
            <a:ext cx="38671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600">
                <a:solidFill>
                  <a:srgbClr val="FF0066"/>
                </a:solidFill>
                <a:latin typeface="Times New Roman" panose="02020603050405020304" pitchFamily="18" charset="0"/>
                <a:ea typeface="楷体_GB2312" pitchFamily="49" charset="-122"/>
                <a:cs typeface="Times New Roman" panose="02020603050405020304" pitchFamily="18" charset="0"/>
              </a:rPr>
              <a:t>6.5.1</a:t>
            </a:r>
            <a:r>
              <a:rPr lang="zh-CN" altLang="en-US" sz="2600">
                <a:solidFill>
                  <a:srgbClr val="FF0066"/>
                </a:solidFill>
                <a:latin typeface="Times New Roman" panose="02020603050405020304" pitchFamily="18" charset="0"/>
                <a:ea typeface="楷体_GB2312" pitchFamily="49" charset="-122"/>
                <a:cs typeface="Times New Roman" panose="02020603050405020304" pitchFamily="18" charset="0"/>
              </a:rPr>
              <a:t>寄存器和移位寄存器</a:t>
            </a:r>
          </a:p>
        </p:txBody>
      </p:sp>
      <p:graphicFrame>
        <p:nvGraphicFramePr>
          <p:cNvPr id="16" name="对象 1"/>
          <p:cNvGraphicFramePr>
            <a:graphicFrameLocks noChangeAspect="1"/>
          </p:cNvGraphicFramePr>
          <p:nvPr>
            <p:extLst>
              <p:ext uri="{D42A27DB-BD31-4B8C-83A1-F6EECF244321}">
                <p14:modId xmlns:p14="http://schemas.microsoft.com/office/powerpoint/2010/main" val="2855332764"/>
              </p:ext>
            </p:extLst>
          </p:nvPr>
        </p:nvGraphicFramePr>
        <p:xfrm>
          <a:off x="1004888" y="1935163"/>
          <a:ext cx="7426325" cy="3563937"/>
        </p:xfrm>
        <a:graphic>
          <a:graphicData uri="http://schemas.openxmlformats.org/presentationml/2006/ole">
            <mc:AlternateContent xmlns:mc="http://schemas.openxmlformats.org/markup-compatibility/2006">
              <mc:Choice xmlns:v="urn:schemas-microsoft-com:vml" Requires="v">
                <p:oleObj spid="_x0000_s672844" name="Picture" r:id="rId3" imgW="4610160" imgH="2581200" progId="Word.Picture.8">
                  <p:embed/>
                </p:oleObj>
              </mc:Choice>
              <mc:Fallback>
                <p:oleObj name="Picture" r:id="rId3" imgW="4610160" imgH="2581200" progId="Word.Picture.8">
                  <p:embed/>
                  <p:pic>
                    <p:nvPicPr>
                      <p:cNvPr id="0" name=""/>
                      <p:cNvPicPr>
                        <a:picLocks noChangeAspect="1" noChangeArrowheads="1"/>
                      </p:cNvPicPr>
                      <p:nvPr/>
                    </p:nvPicPr>
                    <p:blipFill>
                      <a:blip r:embed="rId4"/>
                      <a:srcRect/>
                      <a:stretch>
                        <a:fillRect/>
                      </a:stretch>
                    </p:blipFill>
                    <p:spPr bwMode="auto">
                      <a:xfrm>
                        <a:off x="1004888" y="1935163"/>
                        <a:ext cx="7426325" cy="3563937"/>
                      </a:xfrm>
                      <a:prstGeom prst="rect">
                        <a:avLst/>
                      </a:prstGeom>
                      <a:solidFill>
                        <a:schemeClr val="bg1"/>
                      </a:solidFill>
                      <a:ln w="9525">
                        <a:solidFill>
                          <a:schemeClr val="accent1"/>
                        </a:solidFill>
                        <a:miter lim="800000"/>
                        <a:headEnd/>
                        <a:tailEnd/>
                      </a:ln>
                    </p:spPr>
                  </p:pic>
                </p:oleObj>
              </mc:Fallback>
            </mc:AlternateContent>
          </a:graphicData>
        </a:graphic>
      </p:graphicFrame>
      <p:sp>
        <p:nvSpPr>
          <p:cNvPr id="17" name="矩形 16"/>
          <p:cNvSpPr/>
          <p:nvPr/>
        </p:nvSpPr>
        <p:spPr>
          <a:xfrm>
            <a:off x="0" y="499419"/>
            <a:ext cx="3637534" cy="461665"/>
          </a:xfrm>
          <a:prstGeom prst="rect">
            <a:avLst/>
          </a:prstGeom>
        </p:spPr>
        <p:txBody>
          <a:bodyPr wrap="none">
            <a:spAutoFit/>
          </a:bodyPr>
          <a:lstStyle/>
          <a:p>
            <a:pPr algn="l"/>
            <a:r>
              <a:rPr lang="en-US" altLang="zh-CN" dirty="0">
                <a:solidFill>
                  <a:srgbClr val="7030A0"/>
                </a:solidFill>
                <a:latin typeface="Times New Roman" panose="02020603050405020304" pitchFamily="18" charset="0"/>
                <a:ea typeface="楷体_GB2312" pitchFamily="49" charset="-122"/>
                <a:cs typeface="Times New Roman" panose="02020603050405020304" pitchFamily="18" charset="0"/>
              </a:rPr>
              <a:t>(2)</a:t>
            </a:r>
            <a:r>
              <a:rPr lang="zh-CN" altLang="en-US" dirty="0">
                <a:solidFill>
                  <a:srgbClr val="7030A0"/>
                </a:solidFill>
                <a:latin typeface="Times New Roman" panose="02020603050405020304" pitchFamily="18" charset="0"/>
                <a:ea typeface="楷体_GB2312" pitchFamily="49" charset="-122"/>
                <a:cs typeface="Times New Roman" panose="02020603050405020304" pitchFamily="18" charset="0"/>
              </a:rPr>
              <a:t>多功能双向移位寄存器</a:t>
            </a:r>
          </a:p>
        </p:txBody>
      </p:sp>
      <p:sp>
        <p:nvSpPr>
          <p:cNvPr id="9" name="Rectangle 7"/>
          <p:cNvSpPr>
            <a:spLocks noChangeArrowheads="1"/>
          </p:cNvSpPr>
          <p:nvPr/>
        </p:nvSpPr>
        <p:spPr bwMode="auto">
          <a:xfrm>
            <a:off x="2067719" y="5681952"/>
            <a:ext cx="1727200" cy="466725"/>
          </a:xfrm>
          <a:prstGeom prst="rect">
            <a:avLst/>
          </a:prstGeom>
          <a:solidFill>
            <a:schemeClr val="bg1">
              <a:alpha val="0"/>
            </a:schemeClr>
          </a:solidFill>
          <a:ln w="9525">
            <a:solidFill>
              <a:srgbClr val="FFFFFF">
                <a:alpha val="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400" i="1" dirty="0" smtClean="0">
                <a:solidFill>
                  <a:srgbClr val="0000FF"/>
                </a:solidFill>
                <a:latin typeface="Times New Roman" panose="02020603050405020304" pitchFamily="18" charset="0"/>
                <a:ea typeface="楷体_GB2312" pitchFamily="49" charset="-122"/>
                <a:cs typeface="Times New Roman" panose="02020603050405020304" pitchFamily="18" charset="0"/>
              </a:rPr>
              <a:t>S</a:t>
            </a:r>
            <a:r>
              <a:rPr lang="en-US" altLang="zh-CN" sz="2400" baseline="-30000" dirty="0" smtClean="0">
                <a:solidFill>
                  <a:srgbClr val="0000FF"/>
                </a:solidFill>
                <a:latin typeface="Times New Roman" panose="02020603050405020304" pitchFamily="18" charset="0"/>
                <a:ea typeface="楷体_GB2312" pitchFamily="49" charset="-122"/>
                <a:cs typeface="Times New Roman" panose="02020603050405020304" pitchFamily="18" charset="0"/>
              </a:rPr>
              <a:t>1</a:t>
            </a:r>
            <a:r>
              <a:rPr lang="en-US" altLang="zh-CN" sz="2400" i="1" dirty="0" smtClean="0">
                <a:solidFill>
                  <a:srgbClr val="0000FF"/>
                </a:solidFill>
                <a:latin typeface="Times New Roman" panose="02020603050405020304" pitchFamily="18" charset="0"/>
                <a:ea typeface="楷体_GB2312" pitchFamily="49" charset="-122"/>
                <a:cs typeface="Times New Roman" panose="02020603050405020304" pitchFamily="18" charset="0"/>
              </a:rPr>
              <a:t>S</a:t>
            </a:r>
            <a:r>
              <a:rPr lang="en-US" altLang="zh-CN" sz="2400" baseline="-30000" dirty="0" smtClean="0">
                <a:solidFill>
                  <a:srgbClr val="0000FF"/>
                </a:solidFill>
                <a:latin typeface="Times New Roman" panose="02020603050405020304" pitchFamily="18" charset="0"/>
                <a:ea typeface="楷体_GB2312" pitchFamily="49" charset="-122"/>
                <a:cs typeface="Times New Roman" panose="02020603050405020304" pitchFamily="18" charset="0"/>
              </a:rPr>
              <a:t>0</a:t>
            </a:r>
            <a:r>
              <a:rPr lang="en-US" altLang="zh-CN" sz="2400" dirty="0" smtClean="0">
                <a:solidFill>
                  <a:srgbClr val="0000FF"/>
                </a:solidFill>
                <a:latin typeface="Times New Roman" panose="02020603050405020304" pitchFamily="18" charset="0"/>
                <a:ea typeface="楷体_GB2312" pitchFamily="49" charset="-122"/>
                <a:cs typeface="Times New Roman" panose="02020603050405020304" pitchFamily="18" charset="0"/>
              </a:rPr>
              <a:t>=01</a:t>
            </a:r>
            <a:endParaRPr lang="en-US" altLang="zh-CN" sz="2400" dirty="0">
              <a:solidFill>
                <a:srgbClr val="0000FF"/>
              </a:solidFill>
              <a:latin typeface="Times New Roman" panose="02020603050405020304" pitchFamily="18" charset="0"/>
              <a:ea typeface="楷体_GB2312" pitchFamily="49" charset="-122"/>
              <a:cs typeface="Times New Roman" panose="02020603050405020304" pitchFamily="18" charset="0"/>
            </a:endParaRPr>
          </a:p>
        </p:txBody>
      </p:sp>
      <p:sp>
        <p:nvSpPr>
          <p:cNvPr id="18" name="Rectangle 14"/>
          <p:cNvSpPr>
            <a:spLocks noChangeArrowheads="1"/>
          </p:cNvSpPr>
          <p:nvPr/>
        </p:nvSpPr>
        <p:spPr bwMode="auto">
          <a:xfrm>
            <a:off x="7152441" y="5725969"/>
            <a:ext cx="803425" cy="461665"/>
          </a:xfrm>
          <a:prstGeom prst="rect">
            <a:avLst/>
          </a:prstGeom>
          <a:solidFill>
            <a:schemeClr val="bg1">
              <a:alpha val="0"/>
            </a:schemeClr>
          </a:solidFill>
          <a:ln w="9525">
            <a:solidFill>
              <a:srgbClr val="FF3399">
                <a:alpha val="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sz="2400" dirty="0" smtClean="0">
                <a:solidFill>
                  <a:srgbClr val="FF0000"/>
                </a:solidFill>
                <a:latin typeface="Tahoma" panose="020B0604030504040204" pitchFamily="34" charset="0"/>
                <a:ea typeface="楷体_GB2312" pitchFamily="49" charset="-122"/>
              </a:rPr>
              <a:t>左移</a:t>
            </a:r>
            <a:endParaRPr lang="zh-CN" altLang="en-US" sz="2400" dirty="0">
              <a:solidFill>
                <a:srgbClr val="FF0000"/>
              </a:solidFill>
              <a:latin typeface="Tahoma" panose="020B0604030504040204" pitchFamily="34" charset="0"/>
              <a:ea typeface="楷体_GB2312" pitchFamily="49" charset="-122"/>
            </a:endParaRPr>
          </a:p>
        </p:txBody>
      </p:sp>
      <p:graphicFrame>
        <p:nvGraphicFramePr>
          <p:cNvPr id="19" name="Object 14"/>
          <p:cNvGraphicFramePr>
            <a:graphicFrameLocks noChangeAspect="1"/>
          </p:cNvGraphicFramePr>
          <p:nvPr>
            <p:extLst>
              <p:ext uri="{D42A27DB-BD31-4B8C-83A1-F6EECF244321}">
                <p14:modId xmlns:p14="http://schemas.microsoft.com/office/powerpoint/2010/main" val="203295400"/>
              </p:ext>
            </p:extLst>
          </p:nvPr>
        </p:nvGraphicFramePr>
        <p:xfrm>
          <a:off x="3533775" y="5645150"/>
          <a:ext cx="1703388" cy="611188"/>
        </p:xfrm>
        <a:graphic>
          <a:graphicData uri="http://schemas.openxmlformats.org/presentationml/2006/ole">
            <mc:AlternateContent xmlns:mc="http://schemas.openxmlformats.org/markup-compatibility/2006">
              <mc:Choice xmlns:v="urn:schemas-microsoft-com:vml" Requires="v">
                <p:oleObj spid="_x0000_s672845" name="Equation" r:id="rId5" imgW="647640" imgH="228600" progId="Equation.DSMT4">
                  <p:embed/>
                </p:oleObj>
              </mc:Choice>
              <mc:Fallback>
                <p:oleObj name="Equation" r:id="rId5" imgW="647640" imgH="228600" progId="Equation.DSMT4">
                  <p:embed/>
                  <p:pic>
                    <p:nvPicPr>
                      <p:cNvPr id="0" name=""/>
                      <p:cNvPicPr>
                        <a:picLocks noChangeAspect="1" noChangeArrowheads="1"/>
                      </p:cNvPicPr>
                      <p:nvPr/>
                    </p:nvPicPr>
                    <p:blipFill>
                      <a:blip r:embed="rId6"/>
                      <a:srcRect/>
                      <a:stretch>
                        <a:fillRect/>
                      </a:stretch>
                    </p:blipFill>
                    <p:spPr bwMode="auto">
                      <a:xfrm>
                        <a:off x="3533775" y="5645150"/>
                        <a:ext cx="1703388" cy="611188"/>
                      </a:xfrm>
                      <a:prstGeom prst="rect">
                        <a:avLst/>
                      </a:prstGeom>
                      <a:noFill/>
                      <a:extLst/>
                    </p:spPr>
                  </p:pic>
                </p:oleObj>
              </mc:Fallback>
            </mc:AlternateContent>
          </a:graphicData>
        </a:graphic>
      </p:graphicFrame>
      <p:graphicFrame>
        <p:nvGraphicFramePr>
          <p:cNvPr id="20" name="Object 14"/>
          <p:cNvGraphicFramePr>
            <a:graphicFrameLocks noChangeAspect="1"/>
          </p:cNvGraphicFramePr>
          <p:nvPr>
            <p:extLst>
              <p:ext uri="{D42A27DB-BD31-4B8C-83A1-F6EECF244321}">
                <p14:modId xmlns:p14="http://schemas.microsoft.com/office/powerpoint/2010/main" val="428573101"/>
              </p:ext>
            </p:extLst>
          </p:nvPr>
        </p:nvGraphicFramePr>
        <p:xfrm>
          <a:off x="5342518" y="5637213"/>
          <a:ext cx="1870075" cy="644525"/>
        </p:xfrm>
        <a:graphic>
          <a:graphicData uri="http://schemas.openxmlformats.org/presentationml/2006/ole">
            <mc:AlternateContent xmlns:mc="http://schemas.openxmlformats.org/markup-compatibility/2006">
              <mc:Choice xmlns:v="urn:schemas-microsoft-com:vml" Requires="v">
                <p:oleObj spid="_x0000_s672846" name="Equation" r:id="rId7" imgW="711000" imgH="241200" progId="Equation.DSMT4">
                  <p:embed/>
                </p:oleObj>
              </mc:Choice>
              <mc:Fallback>
                <p:oleObj name="Equation" r:id="rId7" imgW="711000" imgH="241200" progId="Equation.DSMT4">
                  <p:embed/>
                  <p:pic>
                    <p:nvPicPr>
                      <p:cNvPr id="0" name=""/>
                      <p:cNvPicPr>
                        <a:picLocks noChangeAspect="1" noChangeArrowheads="1"/>
                      </p:cNvPicPr>
                      <p:nvPr/>
                    </p:nvPicPr>
                    <p:blipFill>
                      <a:blip r:embed="rId8"/>
                      <a:srcRect/>
                      <a:stretch>
                        <a:fillRect/>
                      </a:stretch>
                    </p:blipFill>
                    <p:spPr bwMode="auto">
                      <a:xfrm>
                        <a:off x="5342518" y="5637213"/>
                        <a:ext cx="1870075" cy="644525"/>
                      </a:xfrm>
                      <a:prstGeom prst="rect">
                        <a:avLst/>
                      </a:prstGeom>
                      <a:noFill/>
                      <a:extLst/>
                    </p:spPr>
                  </p:pic>
                </p:oleObj>
              </mc:Fallback>
            </mc:AlternateContent>
          </a:graphicData>
        </a:graphic>
      </p:graphicFrame>
    </p:spTree>
    <p:extLst>
      <p:ext uri="{BB962C8B-B14F-4D97-AF65-F5344CB8AC3E}">
        <p14:creationId xmlns:p14="http://schemas.microsoft.com/office/powerpoint/2010/main" val="153914071"/>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a:spLocks noChangeArrowheads="1"/>
          </p:cNvSpPr>
          <p:nvPr/>
        </p:nvSpPr>
        <p:spPr bwMode="auto">
          <a:xfrm>
            <a:off x="3396456" y="6331529"/>
            <a:ext cx="2351088" cy="461963"/>
          </a:xfrm>
          <a:prstGeom prst="rect">
            <a:avLst/>
          </a:prstGeom>
          <a:noFill/>
          <a:ln w="9525">
            <a:solidFill>
              <a:srgbClr val="009900">
                <a:alpha val="0"/>
              </a:srgbClr>
            </a:solidFill>
            <a:miter lim="800000"/>
            <a:headEnd/>
            <a:tailEnd/>
          </a:ln>
          <a:effectLst/>
          <a:extLst>
            <a:ext uri="{909E8E84-426E-40DD-AFC4-6F175D3DCCD1}">
              <a14:hiddenFill xmlns:a14="http://schemas.microsoft.com/office/drawing/2010/main">
                <a:solidFill>
                  <a:schemeClr val="accent1">
                    <a:alpha val="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sz="2400" dirty="0">
                <a:solidFill>
                  <a:srgbClr val="FF0000"/>
                </a:solidFill>
                <a:latin typeface="Tahoma" panose="020B0604030504040204" pitchFamily="34" charset="0"/>
                <a:ea typeface="楷体_GB2312" pitchFamily="49" charset="-122"/>
              </a:rPr>
              <a:t>预置、并行输入</a:t>
            </a:r>
          </a:p>
        </p:txBody>
      </p:sp>
      <p:sp>
        <p:nvSpPr>
          <p:cNvPr id="11" name="Rectangle 3"/>
          <p:cNvSpPr>
            <a:spLocks noChangeArrowheads="1"/>
          </p:cNvSpPr>
          <p:nvPr/>
        </p:nvSpPr>
        <p:spPr bwMode="auto">
          <a:xfrm>
            <a:off x="3622676" y="0"/>
            <a:ext cx="2506663"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2.</a:t>
            </a:r>
            <a:r>
              <a:rPr lang="zh-CN" altLang="en-US"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 移位寄存器</a:t>
            </a:r>
            <a:endParaRPr lang="zh-CN" altLang="en-US" sz="2500" dirty="0">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sp>
        <p:nvSpPr>
          <p:cNvPr id="15" name="矩形 21"/>
          <p:cNvSpPr>
            <a:spLocks noChangeArrowheads="1"/>
          </p:cNvSpPr>
          <p:nvPr/>
        </p:nvSpPr>
        <p:spPr bwMode="auto">
          <a:xfrm>
            <a:off x="0" y="1"/>
            <a:ext cx="38671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600">
                <a:solidFill>
                  <a:srgbClr val="FF0066"/>
                </a:solidFill>
                <a:latin typeface="Times New Roman" panose="02020603050405020304" pitchFamily="18" charset="0"/>
                <a:ea typeface="楷体_GB2312" pitchFamily="49" charset="-122"/>
                <a:cs typeface="Times New Roman" panose="02020603050405020304" pitchFamily="18" charset="0"/>
              </a:rPr>
              <a:t>6.5.1</a:t>
            </a:r>
            <a:r>
              <a:rPr lang="zh-CN" altLang="en-US" sz="2600">
                <a:solidFill>
                  <a:srgbClr val="FF0066"/>
                </a:solidFill>
                <a:latin typeface="Times New Roman" panose="02020603050405020304" pitchFamily="18" charset="0"/>
                <a:ea typeface="楷体_GB2312" pitchFamily="49" charset="-122"/>
                <a:cs typeface="Times New Roman" panose="02020603050405020304" pitchFamily="18" charset="0"/>
              </a:rPr>
              <a:t>寄存器和移位寄存器</a:t>
            </a:r>
          </a:p>
        </p:txBody>
      </p:sp>
      <p:graphicFrame>
        <p:nvGraphicFramePr>
          <p:cNvPr id="17" name="对象 1"/>
          <p:cNvGraphicFramePr>
            <a:graphicFrameLocks noChangeAspect="1"/>
          </p:cNvGraphicFramePr>
          <p:nvPr>
            <p:extLst>
              <p:ext uri="{D42A27DB-BD31-4B8C-83A1-F6EECF244321}">
                <p14:modId xmlns:p14="http://schemas.microsoft.com/office/powerpoint/2010/main" val="2855332764"/>
              </p:ext>
            </p:extLst>
          </p:nvPr>
        </p:nvGraphicFramePr>
        <p:xfrm>
          <a:off x="1004888" y="1935163"/>
          <a:ext cx="7426325" cy="3563937"/>
        </p:xfrm>
        <a:graphic>
          <a:graphicData uri="http://schemas.openxmlformats.org/presentationml/2006/ole">
            <mc:AlternateContent xmlns:mc="http://schemas.openxmlformats.org/markup-compatibility/2006">
              <mc:Choice xmlns:v="urn:schemas-microsoft-com:vml" Requires="v">
                <p:oleObj spid="_x0000_s673869" name="Picture" r:id="rId3" imgW="4610160" imgH="2581200" progId="Word.Picture.8">
                  <p:embed/>
                </p:oleObj>
              </mc:Choice>
              <mc:Fallback>
                <p:oleObj name="Picture" r:id="rId3" imgW="4610160" imgH="2581200" progId="Word.Picture.8">
                  <p:embed/>
                  <p:pic>
                    <p:nvPicPr>
                      <p:cNvPr id="0" name=""/>
                      <p:cNvPicPr>
                        <a:picLocks noChangeAspect="1" noChangeArrowheads="1"/>
                      </p:cNvPicPr>
                      <p:nvPr/>
                    </p:nvPicPr>
                    <p:blipFill>
                      <a:blip r:embed="rId4"/>
                      <a:srcRect/>
                      <a:stretch>
                        <a:fillRect/>
                      </a:stretch>
                    </p:blipFill>
                    <p:spPr bwMode="auto">
                      <a:xfrm>
                        <a:off x="1004888" y="1935163"/>
                        <a:ext cx="7426325" cy="3563937"/>
                      </a:xfrm>
                      <a:prstGeom prst="rect">
                        <a:avLst/>
                      </a:prstGeom>
                      <a:solidFill>
                        <a:schemeClr val="bg1"/>
                      </a:solidFill>
                      <a:ln w="9525">
                        <a:solidFill>
                          <a:schemeClr val="accent1"/>
                        </a:solidFill>
                        <a:miter lim="800000"/>
                        <a:headEnd/>
                        <a:tailEnd/>
                      </a:ln>
                    </p:spPr>
                  </p:pic>
                </p:oleObj>
              </mc:Fallback>
            </mc:AlternateContent>
          </a:graphicData>
        </a:graphic>
      </p:graphicFrame>
      <p:sp>
        <p:nvSpPr>
          <p:cNvPr id="18" name="矩形 17"/>
          <p:cNvSpPr/>
          <p:nvPr/>
        </p:nvSpPr>
        <p:spPr>
          <a:xfrm>
            <a:off x="0" y="499419"/>
            <a:ext cx="3637534" cy="461665"/>
          </a:xfrm>
          <a:prstGeom prst="rect">
            <a:avLst/>
          </a:prstGeom>
        </p:spPr>
        <p:txBody>
          <a:bodyPr wrap="none">
            <a:spAutoFit/>
          </a:bodyPr>
          <a:lstStyle/>
          <a:p>
            <a:pPr algn="l"/>
            <a:r>
              <a:rPr lang="en-US" altLang="zh-CN" dirty="0">
                <a:solidFill>
                  <a:srgbClr val="7030A0"/>
                </a:solidFill>
                <a:latin typeface="Times New Roman" panose="02020603050405020304" pitchFamily="18" charset="0"/>
                <a:ea typeface="楷体_GB2312" pitchFamily="49" charset="-122"/>
                <a:cs typeface="Times New Roman" panose="02020603050405020304" pitchFamily="18" charset="0"/>
              </a:rPr>
              <a:t>(2)</a:t>
            </a:r>
            <a:r>
              <a:rPr lang="zh-CN" altLang="en-US" dirty="0">
                <a:solidFill>
                  <a:srgbClr val="7030A0"/>
                </a:solidFill>
                <a:latin typeface="Times New Roman" panose="02020603050405020304" pitchFamily="18" charset="0"/>
                <a:ea typeface="楷体_GB2312" pitchFamily="49" charset="-122"/>
                <a:cs typeface="Times New Roman" panose="02020603050405020304" pitchFamily="18" charset="0"/>
              </a:rPr>
              <a:t>多功能双向移位寄存器</a:t>
            </a:r>
          </a:p>
        </p:txBody>
      </p:sp>
      <p:sp>
        <p:nvSpPr>
          <p:cNvPr id="9" name="Rectangle 7"/>
          <p:cNvSpPr>
            <a:spLocks noChangeArrowheads="1"/>
          </p:cNvSpPr>
          <p:nvPr/>
        </p:nvSpPr>
        <p:spPr bwMode="auto">
          <a:xfrm>
            <a:off x="2067719" y="5681952"/>
            <a:ext cx="1727200" cy="466725"/>
          </a:xfrm>
          <a:prstGeom prst="rect">
            <a:avLst/>
          </a:prstGeom>
          <a:solidFill>
            <a:schemeClr val="bg1">
              <a:alpha val="0"/>
            </a:schemeClr>
          </a:solidFill>
          <a:ln w="9525">
            <a:solidFill>
              <a:srgbClr val="FFFFFF">
                <a:alpha val="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400" i="1" dirty="0" smtClean="0">
                <a:solidFill>
                  <a:srgbClr val="0000FF"/>
                </a:solidFill>
                <a:latin typeface="Times New Roman" panose="02020603050405020304" pitchFamily="18" charset="0"/>
                <a:ea typeface="楷体_GB2312" pitchFamily="49" charset="-122"/>
                <a:cs typeface="Times New Roman" panose="02020603050405020304" pitchFamily="18" charset="0"/>
              </a:rPr>
              <a:t>S</a:t>
            </a:r>
            <a:r>
              <a:rPr lang="en-US" altLang="zh-CN" sz="2400" baseline="-30000" dirty="0" smtClean="0">
                <a:solidFill>
                  <a:srgbClr val="0000FF"/>
                </a:solidFill>
                <a:latin typeface="Times New Roman" panose="02020603050405020304" pitchFamily="18" charset="0"/>
                <a:ea typeface="楷体_GB2312" pitchFamily="49" charset="-122"/>
                <a:cs typeface="Times New Roman" panose="02020603050405020304" pitchFamily="18" charset="0"/>
              </a:rPr>
              <a:t>1</a:t>
            </a:r>
            <a:r>
              <a:rPr lang="en-US" altLang="zh-CN" sz="2400" i="1" dirty="0" smtClean="0">
                <a:solidFill>
                  <a:srgbClr val="0000FF"/>
                </a:solidFill>
                <a:latin typeface="Times New Roman" panose="02020603050405020304" pitchFamily="18" charset="0"/>
                <a:ea typeface="楷体_GB2312" pitchFamily="49" charset="-122"/>
                <a:cs typeface="Times New Roman" panose="02020603050405020304" pitchFamily="18" charset="0"/>
              </a:rPr>
              <a:t>S</a:t>
            </a:r>
            <a:r>
              <a:rPr lang="en-US" altLang="zh-CN" sz="2400" baseline="-30000" dirty="0" smtClean="0">
                <a:solidFill>
                  <a:srgbClr val="0000FF"/>
                </a:solidFill>
                <a:latin typeface="Times New Roman" panose="02020603050405020304" pitchFamily="18" charset="0"/>
                <a:ea typeface="楷体_GB2312" pitchFamily="49" charset="-122"/>
                <a:cs typeface="Times New Roman" panose="02020603050405020304" pitchFamily="18" charset="0"/>
              </a:rPr>
              <a:t>0</a:t>
            </a:r>
            <a:r>
              <a:rPr lang="en-US" altLang="zh-CN" sz="2400" dirty="0" smtClean="0">
                <a:solidFill>
                  <a:srgbClr val="0000FF"/>
                </a:solidFill>
                <a:latin typeface="Times New Roman" panose="02020603050405020304" pitchFamily="18" charset="0"/>
                <a:ea typeface="楷体_GB2312" pitchFamily="49" charset="-122"/>
                <a:cs typeface="Times New Roman" panose="02020603050405020304" pitchFamily="18" charset="0"/>
              </a:rPr>
              <a:t>=11</a:t>
            </a:r>
            <a:endParaRPr lang="en-US" altLang="zh-CN" sz="2400" dirty="0">
              <a:solidFill>
                <a:srgbClr val="0000FF"/>
              </a:solidFill>
              <a:latin typeface="Times New Roman" panose="02020603050405020304" pitchFamily="18" charset="0"/>
              <a:ea typeface="楷体_GB2312" pitchFamily="49" charset="-122"/>
              <a:cs typeface="Times New Roman" panose="02020603050405020304" pitchFamily="18" charset="0"/>
            </a:endParaRPr>
          </a:p>
        </p:txBody>
      </p:sp>
      <p:graphicFrame>
        <p:nvGraphicFramePr>
          <p:cNvPr id="16" name="Object 14"/>
          <p:cNvGraphicFramePr>
            <a:graphicFrameLocks noChangeAspect="1"/>
          </p:cNvGraphicFramePr>
          <p:nvPr>
            <p:extLst>
              <p:ext uri="{D42A27DB-BD31-4B8C-83A1-F6EECF244321}">
                <p14:modId xmlns:p14="http://schemas.microsoft.com/office/powerpoint/2010/main" val="3665844190"/>
              </p:ext>
            </p:extLst>
          </p:nvPr>
        </p:nvGraphicFramePr>
        <p:xfrm>
          <a:off x="3616325" y="5645150"/>
          <a:ext cx="1536700" cy="611188"/>
        </p:xfrm>
        <a:graphic>
          <a:graphicData uri="http://schemas.openxmlformats.org/presentationml/2006/ole">
            <mc:AlternateContent xmlns:mc="http://schemas.openxmlformats.org/markup-compatibility/2006">
              <mc:Choice xmlns:v="urn:schemas-microsoft-com:vml" Requires="v">
                <p:oleObj spid="_x0000_s673870" name="Equation" r:id="rId5" imgW="583920" imgH="228600" progId="Equation.DSMT4">
                  <p:embed/>
                </p:oleObj>
              </mc:Choice>
              <mc:Fallback>
                <p:oleObj name="Equation" r:id="rId5" imgW="583920" imgH="228600" progId="Equation.DSMT4">
                  <p:embed/>
                  <p:pic>
                    <p:nvPicPr>
                      <p:cNvPr id="0" name=""/>
                      <p:cNvPicPr>
                        <a:picLocks noChangeAspect="1" noChangeArrowheads="1"/>
                      </p:cNvPicPr>
                      <p:nvPr/>
                    </p:nvPicPr>
                    <p:blipFill>
                      <a:blip r:embed="rId6"/>
                      <a:srcRect/>
                      <a:stretch>
                        <a:fillRect/>
                      </a:stretch>
                    </p:blipFill>
                    <p:spPr bwMode="auto">
                      <a:xfrm>
                        <a:off x="3616325" y="5645150"/>
                        <a:ext cx="1536700" cy="611188"/>
                      </a:xfrm>
                      <a:prstGeom prst="rect">
                        <a:avLst/>
                      </a:prstGeom>
                      <a:noFill/>
                      <a:extLst/>
                    </p:spPr>
                  </p:pic>
                </p:oleObj>
              </mc:Fallback>
            </mc:AlternateContent>
          </a:graphicData>
        </a:graphic>
      </p:graphicFrame>
      <p:graphicFrame>
        <p:nvGraphicFramePr>
          <p:cNvPr id="19" name="Object 14"/>
          <p:cNvGraphicFramePr>
            <a:graphicFrameLocks noChangeAspect="1"/>
          </p:cNvGraphicFramePr>
          <p:nvPr>
            <p:extLst>
              <p:ext uri="{D42A27DB-BD31-4B8C-83A1-F6EECF244321}">
                <p14:modId xmlns:p14="http://schemas.microsoft.com/office/powerpoint/2010/main" val="203263603"/>
              </p:ext>
            </p:extLst>
          </p:nvPr>
        </p:nvGraphicFramePr>
        <p:xfrm>
          <a:off x="5426075" y="5637213"/>
          <a:ext cx="1701800" cy="644525"/>
        </p:xfrm>
        <a:graphic>
          <a:graphicData uri="http://schemas.openxmlformats.org/presentationml/2006/ole">
            <mc:AlternateContent xmlns:mc="http://schemas.openxmlformats.org/markup-compatibility/2006">
              <mc:Choice xmlns:v="urn:schemas-microsoft-com:vml" Requires="v">
                <p:oleObj spid="_x0000_s673871" name="Equation" r:id="rId7" imgW="647640" imgH="241200" progId="Equation.DSMT4">
                  <p:embed/>
                </p:oleObj>
              </mc:Choice>
              <mc:Fallback>
                <p:oleObj name="Equation" r:id="rId7" imgW="647640" imgH="241200" progId="Equation.DSMT4">
                  <p:embed/>
                  <p:pic>
                    <p:nvPicPr>
                      <p:cNvPr id="0" name=""/>
                      <p:cNvPicPr>
                        <a:picLocks noChangeAspect="1" noChangeArrowheads="1"/>
                      </p:cNvPicPr>
                      <p:nvPr/>
                    </p:nvPicPr>
                    <p:blipFill>
                      <a:blip r:embed="rId8"/>
                      <a:srcRect/>
                      <a:stretch>
                        <a:fillRect/>
                      </a:stretch>
                    </p:blipFill>
                    <p:spPr bwMode="auto">
                      <a:xfrm>
                        <a:off x="5426075" y="5637213"/>
                        <a:ext cx="1701800" cy="644525"/>
                      </a:xfrm>
                      <a:prstGeom prst="rect">
                        <a:avLst/>
                      </a:prstGeom>
                      <a:noFill/>
                      <a:extLst/>
                    </p:spPr>
                  </p:pic>
                </p:oleObj>
              </mc:Fallback>
            </mc:AlternateContent>
          </a:graphicData>
        </a:graphic>
      </p:graphicFrame>
    </p:spTree>
    <p:extLst>
      <p:ext uri="{BB962C8B-B14F-4D97-AF65-F5344CB8AC3E}">
        <p14:creationId xmlns:p14="http://schemas.microsoft.com/office/powerpoint/2010/main" val="1171441051"/>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9"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a:spLocks noChangeArrowheads="1"/>
          </p:cNvSpPr>
          <p:nvPr/>
        </p:nvSpPr>
        <p:spPr bwMode="auto">
          <a:xfrm>
            <a:off x="3622676" y="0"/>
            <a:ext cx="2506663"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2.</a:t>
            </a:r>
            <a:r>
              <a:rPr lang="zh-CN" altLang="en-US"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 移位寄存器</a:t>
            </a:r>
            <a:endParaRPr lang="zh-CN" altLang="en-US" sz="2500" dirty="0">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sp>
        <p:nvSpPr>
          <p:cNvPr id="11" name="矩形 21"/>
          <p:cNvSpPr>
            <a:spLocks noChangeArrowheads="1"/>
          </p:cNvSpPr>
          <p:nvPr/>
        </p:nvSpPr>
        <p:spPr bwMode="auto">
          <a:xfrm>
            <a:off x="0" y="1"/>
            <a:ext cx="38671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600">
                <a:solidFill>
                  <a:srgbClr val="FF0066"/>
                </a:solidFill>
                <a:latin typeface="Times New Roman" panose="02020603050405020304" pitchFamily="18" charset="0"/>
                <a:ea typeface="楷体_GB2312" pitchFamily="49" charset="-122"/>
                <a:cs typeface="Times New Roman" panose="02020603050405020304" pitchFamily="18" charset="0"/>
              </a:rPr>
              <a:t>6.5.1</a:t>
            </a:r>
            <a:r>
              <a:rPr lang="zh-CN" altLang="en-US" sz="2600">
                <a:solidFill>
                  <a:srgbClr val="FF0066"/>
                </a:solidFill>
                <a:latin typeface="Times New Roman" panose="02020603050405020304" pitchFamily="18" charset="0"/>
                <a:ea typeface="楷体_GB2312" pitchFamily="49" charset="-122"/>
                <a:cs typeface="Times New Roman" panose="02020603050405020304" pitchFamily="18" charset="0"/>
              </a:rPr>
              <a:t>寄存器和移位寄存器</a:t>
            </a:r>
          </a:p>
        </p:txBody>
      </p:sp>
      <p:graphicFrame>
        <p:nvGraphicFramePr>
          <p:cNvPr id="13" name="Object 37"/>
          <p:cNvGraphicFramePr>
            <a:graphicFrameLocks noChangeAspect="1"/>
          </p:cNvGraphicFramePr>
          <p:nvPr>
            <p:extLst>
              <p:ext uri="{D42A27DB-BD31-4B8C-83A1-F6EECF244321}">
                <p14:modId xmlns:p14="http://schemas.microsoft.com/office/powerpoint/2010/main" val="2754745944"/>
              </p:ext>
            </p:extLst>
          </p:nvPr>
        </p:nvGraphicFramePr>
        <p:xfrm>
          <a:off x="547688" y="1106488"/>
          <a:ext cx="7935912" cy="5010150"/>
        </p:xfrm>
        <a:graphic>
          <a:graphicData uri="http://schemas.openxmlformats.org/presentationml/2006/ole">
            <mc:AlternateContent xmlns:mc="http://schemas.openxmlformats.org/markup-compatibility/2006">
              <mc:Choice xmlns:v="urn:schemas-microsoft-com:vml" Requires="v">
                <p:oleObj spid="_x0000_s674849" name="图片" r:id="rId3" imgW="5076720" imgH="3200400" progId="Word.Picture.8">
                  <p:embed/>
                </p:oleObj>
              </mc:Choice>
              <mc:Fallback>
                <p:oleObj name="图片" r:id="rId3" imgW="5076720" imgH="320040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688" y="1106488"/>
                        <a:ext cx="7935912" cy="5010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4" name="Group 38"/>
          <p:cNvGrpSpPr>
            <a:grpSpLocks/>
          </p:cNvGrpSpPr>
          <p:nvPr/>
        </p:nvGrpSpPr>
        <p:grpSpPr bwMode="auto">
          <a:xfrm>
            <a:off x="1598613" y="2846388"/>
            <a:ext cx="6516687" cy="828675"/>
            <a:chOff x="975" y="2160"/>
            <a:chExt cx="4105" cy="522"/>
          </a:xfrm>
        </p:grpSpPr>
        <p:sp>
          <p:nvSpPr>
            <p:cNvPr id="15" name="AutoShape 39"/>
            <p:cNvSpPr>
              <a:spLocks noChangeArrowheads="1"/>
            </p:cNvSpPr>
            <p:nvPr/>
          </p:nvSpPr>
          <p:spPr bwMode="auto">
            <a:xfrm>
              <a:off x="975" y="2160"/>
              <a:ext cx="1022" cy="499"/>
            </a:xfrm>
            <a:prstGeom prst="roundRect">
              <a:avLst>
                <a:gd name="adj" fmla="val 16667"/>
              </a:avLst>
            </a:prstGeom>
            <a:noFill/>
            <a:ln w="28575" algn="ctr">
              <a:solidFill>
                <a:srgbClr val="FF0066"/>
              </a:solidFill>
              <a:prstDash val="dash"/>
              <a:round/>
              <a:headEnd/>
              <a:tailEnd/>
            </a:ln>
            <a:effectLst/>
            <a:extLst>
              <a:ext uri="{909E8E84-426E-40DD-AFC4-6F175D3DCCD1}">
                <a14:hiddenFill xmlns:a14="http://schemas.microsoft.com/office/drawing/2010/main">
                  <a:solidFill>
                    <a:srgbClr val="00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zh-CN" b="0">
                <a:solidFill>
                  <a:srgbClr val="000066"/>
                </a:solidFill>
                <a:latin typeface="Tahoma" panose="020B0604030504040204" pitchFamily="34" charset="0"/>
                <a:ea typeface="楷体_GB2312" pitchFamily="49" charset="-122"/>
              </a:endParaRPr>
            </a:p>
          </p:txBody>
        </p:sp>
        <p:sp>
          <p:nvSpPr>
            <p:cNvPr id="16" name="AutoShape 40"/>
            <p:cNvSpPr>
              <a:spLocks noChangeArrowheads="1"/>
            </p:cNvSpPr>
            <p:nvPr/>
          </p:nvSpPr>
          <p:spPr bwMode="auto">
            <a:xfrm>
              <a:off x="2086" y="2183"/>
              <a:ext cx="930" cy="499"/>
            </a:xfrm>
            <a:prstGeom prst="roundRect">
              <a:avLst>
                <a:gd name="adj" fmla="val 16667"/>
              </a:avLst>
            </a:prstGeom>
            <a:noFill/>
            <a:ln w="28575" algn="ctr">
              <a:solidFill>
                <a:srgbClr val="FF0066"/>
              </a:solidFill>
              <a:prstDash val="dash"/>
              <a:round/>
              <a:headEnd/>
              <a:tailEnd/>
            </a:ln>
            <a:effectLst/>
            <a:extLst>
              <a:ext uri="{909E8E84-426E-40DD-AFC4-6F175D3DCCD1}">
                <a14:hiddenFill xmlns:a14="http://schemas.microsoft.com/office/drawing/2010/main">
                  <a:solidFill>
                    <a:srgbClr val="00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zh-CN" b="0">
                <a:solidFill>
                  <a:srgbClr val="000066"/>
                </a:solidFill>
                <a:latin typeface="Tahoma" panose="020B0604030504040204" pitchFamily="34" charset="0"/>
                <a:ea typeface="楷体_GB2312" pitchFamily="49" charset="-122"/>
              </a:endParaRPr>
            </a:p>
          </p:txBody>
        </p:sp>
        <p:sp>
          <p:nvSpPr>
            <p:cNvPr id="17" name="AutoShape 41"/>
            <p:cNvSpPr>
              <a:spLocks noChangeArrowheads="1"/>
            </p:cNvSpPr>
            <p:nvPr/>
          </p:nvSpPr>
          <p:spPr bwMode="auto">
            <a:xfrm>
              <a:off x="3129" y="2183"/>
              <a:ext cx="930" cy="499"/>
            </a:xfrm>
            <a:prstGeom prst="roundRect">
              <a:avLst>
                <a:gd name="adj" fmla="val 16667"/>
              </a:avLst>
            </a:prstGeom>
            <a:noFill/>
            <a:ln w="28575" algn="ctr">
              <a:solidFill>
                <a:srgbClr val="FF0066"/>
              </a:solidFill>
              <a:prstDash val="dash"/>
              <a:round/>
              <a:headEnd/>
              <a:tailEnd/>
            </a:ln>
            <a:effectLst/>
            <a:extLst>
              <a:ext uri="{909E8E84-426E-40DD-AFC4-6F175D3DCCD1}">
                <a14:hiddenFill xmlns:a14="http://schemas.microsoft.com/office/drawing/2010/main">
                  <a:solidFill>
                    <a:srgbClr val="00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zh-CN" b="0">
                <a:solidFill>
                  <a:srgbClr val="000066"/>
                </a:solidFill>
                <a:latin typeface="Tahoma" panose="020B0604030504040204" pitchFamily="34" charset="0"/>
                <a:ea typeface="楷体_GB2312" pitchFamily="49" charset="-122"/>
              </a:endParaRPr>
            </a:p>
          </p:txBody>
        </p:sp>
        <p:sp>
          <p:nvSpPr>
            <p:cNvPr id="18" name="AutoShape 42"/>
            <p:cNvSpPr>
              <a:spLocks noChangeArrowheads="1"/>
            </p:cNvSpPr>
            <p:nvPr/>
          </p:nvSpPr>
          <p:spPr bwMode="auto">
            <a:xfrm>
              <a:off x="4150" y="2183"/>
              <a:ext cx="930" cy="499"/>
            </a:xfrm>
            <a:prstGeom prst="roundRect">
              <a:avLst>
                <a:gd name="adj" fmla="val 16667"/>
              </a:avLst>
            </a:prstGeom>
            <a:noFill/>
            <a:ln w="28575" algn="ctr">
              <a:solidFill>
                <a:srgbClr val="FF0066"/>
              </a:solidFill>
              <a:prstDash val="dash"/>
              <a:round/>
              <a:headEnd/>
              <a:tailEnd/>
            </a:ln>
            <a:effectLst/>
            <a:extLst>
              <a:ext uri="{909E8E84-426E-40DD-AFC4-6F175D3DCCD1}">
                <a14:hiddenFill xmlns:a14="http://schemas.microsoft.com/office/drawing/2010/main">
                  <a:solidFill>
                    <a:srgbClr val="00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zh-CN" b="0">
                <a:solidFill>
                  <a:srgbClr val="000066"/>
                </a:solidFill>
                <a:latin typeface="Tahoma" panose="020B0604030504040204" pitchFamily="34" charset="0"/>
                <a:ea typeface="楷体_GB2312" pitchFamily="49" charset="-122"/>
              </a:endParaRPr>
            </a:p>
          </p:txBody>
        </p:sp>
      </p:grpSp>
      <p:sp>
        <p:nvSpPr>
          <p:cNvPr id="19" name="AutoShape 43"/>
          <p:cNvSpPr>
            <a:spLocks noChangeArrowheads="1"/>
          </p:cNvSpPr>
          <p:nvPr/>
        </p:nvSpPr>
        <p:spPr bwMode="auto">
          <a:xfrm>
            <a:off x="482600" y="1622425"/>
            <a:ext cx="468313" cy="819150"/>
          </a:xfrm>
          <a:prstGeom prst="roundRect">
            <a:avLst>
              <a:gd name="adj" fmla="val 16667"/>
            </a:avLst>
          </a:prstGeom>
          <a:noFill/>
          <a:ln w="28575" algn="ctr">
            <a:solidFill>
              <a:srgbClr val="FF0066"/>
            </a:solidFill>
            <a:prstDash val="dash"/>
            <a:round/>
            <a:headEnd/>
            <a:tailEnd/>
          </a:ln>
          <a:effectLst/>
          <a:extLst>
            <a:ext uri="{909E8E84-426E-40DD-AFC4-6F175D3DCCD1}">
              <a14:hiddenFill xmlns:a14="http://schemas.microsoft.com/office/drawing/2010/main">
                <a:solidFill>
                  <a:srgbClr val="00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zh-CN" b="0">
              <a:solidFill>
                <a:srgbClr val="000066"/>
              </a:solidFill>
              <a:latin typeface="Tahoma" panose="020B0604030504040204" pitchFamily="34" charset="0"/>
              <a:ea typeface="楷体_GB2312" pitchFamily="49" charset="-122"/>
            </a:endParaRPr>
          </a:p>
        </p:txBody>
      </p:sp>
      <p:sp>
        <p:nvSpPr>
          <p:cNvPr id="20" name="AutoShape 44"/>
          <p:cNvSpPr>
            <a:spLocks noChangeArrowheads="1"/>
          </p:cNvSpPr>
          <p:nvPr/>
        </p:nvSpPr>
        <p:spPr bwMode="auto">
          <a:xfrm>
            <a:off x="1814513" y="3709988"/>
            <a:ext cx="6516687" cy="1296987"/>
          </a:xfrm>
          <a:prstGeom prst="roundRect">
            <a:avLst>
              <a:gd name="adj" fmla="val 16667"/>
            </a:avLst>
          </a:prstGeom>
          <a:noFill/>
          <a:ln w="28575" algn="ctr">
            <a:solidFill>
              <a:srgbClr val="FF0066"/>
            </a:solidFill>
            <a:prstDash val="dash"/>
            <a:round/>
            <a:headEnd/>
            <a:tailEnd/>
          </a:ln>
          <a:effectLst/>
          <a:extLst>
            <a:ext uri="{909E8E84-426E-40DD-AFC4-6F175D3DCCD1}">
              <a14:hiddenFill xmlns:a14="http://schemas.microsoft.com/office/drawing/2010/main">
                <a:solidFill>
                  <a:srgbClr val="0099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zh-CN" b="0">
              <a:solidFill>
                <a:srgbClr val="000066"/>
              </a:solidFill>
              <a:latin typeface="Tahoma" panose="020B0604030504040204" pitchFamily="34" charset="0"/>
              <a:ea typeface="楷体_GB2312" pitchFamily="49" charset="-122"/>
            </a:endParaRPr>
          </a:p>
        </p:txBody>
      </p:sp>
      <p:sp>
        <p:nvSpPr>
          <p:cNvPr id="21" name="矩形 20"/>
          <p:cNvSpPr/>
          <p:nvPr/>
        </p:nvSpPr>
        <p:spPr>
          <a:xfrm>
            <a:off x="0" y="499419"/>
            <a:ext cx="3637534" cy="461665"/>
          </a:xfrm>
          <a:prstGeom prst="rect">
            <a:avLst/>
          </a:prstGeom>
        </p:spPr>
        <p:txBody>
          <a:bodyPr wrap="none">
            <a:spAutoFit/>
          </a:bodyPr>
          <a:lstStyle/>
          <a:p>
            <a:pPr algn="l"/>
            <a:r>
              <a:rPr lang="en-US" altLang="zh-CN" dirty="0">
                <a:solidFill>
                  <a:srgbClr val="7030A0"/>
                </a:solidFill>
                <a:latin typeface="Times New Roman" panose="02020603050405020304" pitchFamily="18" charset="0"/>
                <a:ea typeface="楷体_GB2312" pitchFamily="49" charset="-122"/>
                <a:cs typeface="Times New Roman" panose="02020603050405020304" pitchFamily="18" charset="0"/>
              </a:rPr>
              <a:t>(2)</a:t>
            </a:r>
            <a:r>
              <a:rPr lang="zh-CN" altLang="en-US" dirty="0">
                <a:solidFill>
                  <a:srgbClr val="7030A0"/>
                </a:solidFill>
                <a:latin typeface="Times New Roman" panose="02020603050405020304" pitchFamily="18" charset="0"/>
                <a:ea typeface="楷体_GB2312" pitchFamily="49" charset="-122"/>
                <a:cs typeface="Times New Roman" panose="02020603050405020304" pitchFamily="18" charset="0"/>
              </a:rPr>
              <a:t>多功能双向移位寄存器</a:t>
            </a:r>
          </a:p>
        </p:txBody>
      </p:sp>
    </p:spTree>
    <p:extLst>
      <p:ext uri="{BB962C8B-B14F-4D97-AF65-F5344CB8AC3E}">
        <p14:creationId xmlns:p14="http://schemas.microsoft.com/office/powerpoint/2010/main" val="2191777587"/>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ox(ou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 presetClass="entr" presetSubtype="32"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ox(out)">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a:cxnSpLocks noChangeShapeType="1"/>
          </p:cNvCxnSpPr>
          <p:nvPr/>
        </p:nvCxnSpPr>
        <p:spPr bwMode="auto">
          <a:xfrm>
            <a:off x="223838" y="3757613"/>
            <a:ext cx="8742362" cy="0"/>
          </a:xfrm>
          <a:prstGeom prst="line">
            <a:avLst/>
          </a:prstGeom>
          <a:noFill/>
          <a:ln w="19050" algn="ctr">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Rectangle 3"/>
          <p:cNvSpPr>
            <a:spLocks noChangeArrowheads="1"/>
          </p:cNvSpPr>
          <p:nvPr/>
        </p:nvSpPr>
        <p:spPr bwMode="auto">
          <a:xfrm>
            <a:off x="3622676" y="0"/>
            <a:ext cx="2506663"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2.</a:t>
            </a:r>
            <a:r>
              <a:rPr lang="zh-CN" altLang="en-US"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 移位寄存器</a:t>
            </a:r>
            <a:endParaRPr lang="zh-CN" altLang="en-US" sz="2500" dirty="0">
              <a:solidFill>
                <a:srgbClr val="000066"/>
              </a:solidFill>
              <a:latin typeface="Times New Roman" panose="02020603050405020304" pitchFamily="18" charset="0"/>
              <a:ea typeface="楷体_GB2312" pitchFamily="49" charset="-122"/>
              <a:cs typeface="Times New Roman" panose="02020603050405020304" pitchFamily="18" charset="0"/>
            </a:endParaRPr>
          </a:p>
        </p:txBody>
      </p:sp>
      <p:sp>
        <p:nvSpPr>
          <p:cNvPr id="15" name="矩形 21"/>
          <p:cNvSpPr>
            <a:spLocks noChangeArrowheads="1"/>
          </p:cNvSpPr>
          <p:nvPr/>
        </p:nvSpPr>
        <p:spPr bwMode="auto">
          <a:xfrm>
            <a:off x="0" y="1"/>
            <a:ext cx="38671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600">
                <a:solidFill>
                  <a:srgbClr val="FF0066"/>
                </a:solidFill>
                <a:latin typeface="Times New Roman" panose="02020603050405020304" pitchFamily="18" charset="0"/>
                <a:ea typeface="楷体_GB2312" pitchFamily="49" charset="-122"/>
                <a:cs typeface="Times New Roman" panose="02020603050405020304" pitchFamily="18" charset="0"/>
              </a:rPr>
              <a:t>6.5.1</a:t>
            </a:r>
            <a:r>
              <a:rPr lang="zh-CN" altLang="en-US" sz="2600">
                <a:solidFill>
                  <a:srgbClr val="FF0066"/>
                </a:solidFill>
                <a:latin typeface="Times New Roman" panose="02020603050405020304" pitchFamily="18" charset="0"/>
                <a:ea typeface="楷体_GB2312" pitchFamily="49" charset="-122"/>
                <a:cs typeface="Times New Roman" panose="02020603050405020304" pitchFamily="18" charset="0"/>
              </a:rPr>
              <a:t>寄存器和移位寄存器</a:t>
            </a:r>
          </a:p>
        </p:txBody>
      </p:sp>
      <p:sp>
        <p:nvSpPr>
          <p:cNvPr id="16" name="Line 3"/>
          <p:cNvSpPr>
            <a:spLocks noChangeShapeType="1"/>
          </p:cNvSpPr>
          <p:nvPr/>
        </p:nvSpPr>
        <p:spPr bwMode="auto">
          <a:xfrm>
            <a:off x="341313" y="1166813"/>
            <a:ext cx="0" cy="5691187"/>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7" name="Group 5"/>
          <p:cNvGrpSpPr>
            <a:grpSpLocks/>
          </p:cNvGrpSpPr>
          <p:nvPr/>
        </p:nvGrpSpPr>
        <p:grpSpPr bwMode="auto">
          <a:xfrm>
            <a:off x="0" y="1268413"/>
            <a:ext cx="9144000" cy="4903787"/>
            <a:chOff x="-23" y="1044"/>
            <a:chExt cx="5760" cy="3089"/>
          </a:xfrm>
        </p:grpSpPr>
        <p:graphicFrame>
          <p:nvGraphicFramePr>
            <p:cNvPr id="18" name="Object 6"/>
            <p:cNvGraphicFramePr>
              <a:graphicFrameLocks noChangeAspect="1"/>
            </p:cNvGraphicFramePr>
            <p:nvPr>
              <p:extLst>
                <p:ext uri="{D42A27DB-BD31-4B8C-83A1-F6EECF244321}">
                  <p14:modId xmlns:p14="http://schemas.microsoft.com/office/powerpoint/2010/main" val="3799792889"/>
                </p:ext>
              </p:extLst>
            </p:nvPr>
          </p:nvGraphicFramePr>
          <p:xfrm>
            <a:off x="3590" y="1679"/>
            <a:ext cx="479" cy="326"/>
          </p:xfrm>
          <a:graphic>
            <a:graphicData uri="http://schemas.openxmlformats.org/presentationml/2006/ole">
              <mc:AlternateContent xmlns:mc="http://schemas.openxmlformats.org/markup-compatibility/2006">
                <mc:Choice xmlns:v="urn:schemas-microsoft-com:vml" Requires="v">
                  <p:oleObj spid="_x0000_s699000" name="公式" r:id="rId3" imgW="304560" imgH="215640" progId="Equation.3">
                    <p:embed/>
                  </p:oleObj>
                </mc:Choice>
                <mc:Fallback>
                  <p:oleObj name="公式" r:id="rId3" imgW="30456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0" y="1679"/>
                          <a:ext cx="479" cy="3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Object 7"/>
            <p:cNvGraphicFramePr>
              <a:graphicFrameLocks noChangeAspect="1"/>
            </p:cNvGraphicFramePr>
            <p:nvPr>
              <p:extLst>
                <p:ext uri="{D42A27DB-BD31-4B8C-83A1-F6EECF244321}">
                  <p14:modId xmlns:p14="http://schemas.microsoft.com/office/powerpoint/2010/main" val="1250025775"/>
                </p:ext>
              </p:extLst>
            </p:nvPr>
          </p:nvGraphicFramePr>
          <p:xfrm>
            <a:off x="3999" y="1693"/>
            <a:ext cx="434" cy="312"/>
          </p:xfrm>
          <a:graphic>
            <a:graphicData uri="http://schemas.openxmlformats.org/presentationml/2006/ole">
              <mc:AlternateContent xmlns:mc="http://schemas.openxmlformats.org/markup-compatibility/2006">
                <mc:Choice xmlns:v="urn:schemas-microsoft-com:vml" Requires="v">
                  <p:oleObj spid="_x0000_s699001" name="公式" r:id="rId5" imgW="304560" imgH="215640" progId="Equation.3">
                    <p:embed/>
                  </p:oleObj>
                </mc:Choice>
                <mc:Fallback>
                  <p:oleObj name="公式" r:id="rId5" imgW="30456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9" y="1693"/>
                          <a:ext cx="434" cy="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Object 8"/>
            <p:cNvGraphicFramePr>
              <a:graphicFrameLocks noChangeAspect="1"/>
            </p:cNvGraphicFramePr>
            <p:nvPr>
              <p:extLst>
                <p:ext uri="{D42A27DB-BD31-4B8C-83A1-F6EECF244321}">
                  <p14:modId xmlns:p14="http://schemas.microsoft.com/office/powerpoint/2010/main" val="2510187449"/>
                </p:ext>
              </p:extLst>
            </p:nvPr>
          </p:nvGraphicFramePr>
          <p:xfrm>
            <a:off x="4362" y="1662"/>
            <a:ext cx="477" cy="343"/>
          </p:xfrm>
          <a:graphic>
            <a:graphicData uri="http://schemas.openxmlformats.org/presentationml/2006/ole">
              <mc:AlternateContent xmlns:mc="http://schemas.openxmlformats.org/markup-compatibility/2006">
                <mc:Choice xmlns:v="urn:schemas-microsoft-com:vml" Requires="v">
                  <p:oleObj spid="_x0000_s699002" name="公式" r:id="rId7" imgW="304560" imgH="215640" progId="Equation.3">
                    <p:embed/>
                  </p:oleObj>
                </mc:Choice>
                <mc:Fallback>
                  <p:oleObj name="公式" r:id="rId7" imgW="304560" imgH="215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62" y="1662"/>
                          <a:ext cx="477" cy="34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Object 9"/>
            <p:cNvGraphicFramePr>
              <a:graphicFrameLocks noChangeAspect="1"/>
            </p:cNvGraphicFramePr>
            <p:nvPr>
              <p:extLst>
                <p:ext uri="{D42A27DB-BD31-4B8C-83A1-F6EECF244321}">
                  <p14:modId xmlns:p14="http://schemas.microsoft.com/office/powerpoint/2010/main" val="2478744834"/>
                </p:ext>
              </p:extLst>
            </p:nvPr>
          </p:nvGraphicFramePr>
          <p:xfrm>
            <a:off x="4769" y="1661"/>
            <a:ext cx="479" cy="344"/>
          </p:xfrm>
          <a:graphic>
            <a:graphicData uri="http://schemas.openxmlformats.org/presentationml/2006/ole">
              <mc:AlternateContent xmlns:mc="http://schemas.openxmlformats.org/markup-compatibility/2006">
                <mc:Choice xmlns:v="urn:schemas-microsoft-com:vml" Requires="v">
                  <p:oleObj spid="_x0000_s699003" name="公式" r:id="rId9" imgW="304560" imgH="215640" progId="Equation.3">
                    <p:embed/>
                  </p:oleObj>
                </mc:Choice>
                <mc:Fallback>
                  <p:oleObj name="公式" r:id="rId9" imgW="304560" imgH="215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69" y="1661"/>
                          <a:ext cx="479" cy="3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10"/>
            <p:cNvGraphicFramePr>
              <a:graphicFrameLocks noChangeAspect="1"/>
            </p:cNvGraphicFramePr>
            <p:nvPr/>
          </p:nvGraphicFramePr>
          <p:xfrm>
            <a:off x="25" y="1856"/>
            <a:ext cx="285" cy="280"/>
          </p:xfrm>
          <a:graphic>
            <a:graphicData uri="http://schemas.openxmlformats.org/presentationml/2006/ole">
              <mc:AlternateContent xmlns:mc="http://schemas.openxmlformats.org/markup-compatibility/2006">
                <mc:Choice xmlns:v="urn:schemas-microsoft-com:vml" Requires="v">
                  <p:oleObj spid="_x0000_s699004" name="公式" r:id="rId11" imgW="215640" imgH="203040" progId="Equation.3">
                    <p:embed/>
                  </p:oleObj>
                </mc:Choice>
                <mc:Fallback>
                  <p:oleObj name="公式" r:id="rId11" imgW="215640" imgH="2030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 y="1856"/>
                          <a:ext cx="285" cy="2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Object 11"/>
            <p:cNvGraphicFramePr>
              <a:graphicFrameLocks noChangeAspect="1"/>
            </p:cNvGraphicFramePr>
            <p:nvPr>
              <p:extLst>
                <p:ext uri="{D42A27DB-BD31-4B8C-83A1-F6EECF244321}">
                  <p14:modId xmlns:p14="http://schemas.microsoft.com/office/powerpoint/2010/main" val="3288142923"/>
                </p:ext>
              </p:extLst>
            </p:nvPr>
          </p:nvGraphicFramePr>
          <p:xfrm>
            <a:off x="4089" y="2853"/>
            <a:ext cx="282" cy="299"/>
          </p:xfrm>
          <a:graphic>
            <a:graphicData uri="http://schemas.openxmlformats.org/presentationml/2006/ole">
              <mc:AlternateContent xmlns:mc="http://schemas.openxmlformats.org/markup-compatibility/2006">
                <mc:Choice xmlns:v="urn:schemas-microsoft-com:vml" Requires="v">
                  <p:oleObj spid="_x0000_s699005" name="公式" r:id="rId13" imgW="203040" imgH="215640" progId="Equation.3">
                    <p:embed/>
                  </p:oleObj>
                </mc:Choice>
                <mc:Fallback>
                  <p:oleObj name="公式" r:id="rId13" imgW="203040" imgH="2156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89" y="2853"/>
                          <a:ext cx="282" cy="299"/>
                        </a:xfrm>
                        <a:prstGeom prst="rect">
                          <a:avLst/>
                        </a:prstGeom>
                        <a:noFill/>
                        <a:extLst/>
                      </p:spPr>
                    </p:pic>
                  </p:oleObj>
                </mc:Fallback>
              </mc:AlternateContent>
            </a:graphicData>
          </a:graphic>
        </p:graphicFrame>
        <p:graphicFrame>
          <p:nvGraphicFramePr>
            <p:cNvPr id="24" name="Object 12"/>
            <p:cNvGraphicFramePr>
              <a:graphicFrameLocks noChangeAspect="1"/>
            </p:cNvGraphicFramePr>
            <p:nvPr>
              <p:extLst>
                <p:ext uri="{D42A27DB-BD31-4B8C-83A1-F6EECF244321}">
                  <p14:modId xmlns:p14="http://schemas.microsoft.com/office/powerpoint/2010/main" val="2957836899"/>
                </p:ext>
              </p:extLst>
            </p:nvPr>
          </p:nvGraphicFramePr>
          <p:xfrm>
            <a:off x="4082" y="2568"/>
            <a:ext cx="299" cy="317"/>
          </p:xfrm>
          <a:graphic>
            <a:graphicData uri="http://schemas.openxmlformats.org/presentationml/2006/ole">
              <mc:AlternateContent xmlns:mc="http://schemas.openxmlformats.org/markup-compatibility/2006">
                <mc:Choice xmlns:v="urn:schemas-microsoft-com:vml" Requires="v">
                  <p:oleObj spid="_x0000_s699006" name="公式" r:id="rId15" imgW="203040" imgH="215640" progId="Equation.3">
                    <p:embed/>
                  </p:oleObj>
                </mc:Choice>
                <mc:Fallback>
                  <p:oleObj name="公式" r:id="rId15" imgW="203040" imgH="2156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82" y="2568"/>
                          <a:ext cx="299" cy="317"/>
                        </a:xfrm>
                        <a:prstGeom prst="rect">
                          <a:avLst/>
                        </a:prstGeom>
                        <a:noFill/>
                        <a:extLst/>
                      </p:spPr>
                    </p:pic>
                  </p:oleObj>
                </mc:Fallback>
              </mc:AlternateContent>
            </a:graphicData>
          </a:graphic>
        </p:graphicFrame>
        <p:graphicFrame>
          <p:nvGraphicFramePr>
            <p:cNvPr id="25" name="Object 13"/>
            <p:cNvGraphicFramePr>
              <a:graphicFrameLocks noChangeAspect="1"/>
            </p:cNvGraphicFramePr>
            <p:nvPr>
              <p:extLst>
                <p:ext uri="{D42A27DB-BD31-4B8C-83A1-F6EECF244321}">
                  <p14:modId xmlns:p14="http://schemas.microsoft.com/office/powerpoint/2010/main" val="1783705113"/>
                </p:ext>
              </p:extLst>
            </p:nvPr>
          </p:nvGraphicFramePr>
          <p:xfrm>
            <a:off x="4092" y="3340"/>
            <a:ext cx="280" cy="295"/>
          </p:xfrm>
          <a:graphic>
            <a:graphicData uri="http://schemas.openxmlformats.org/presentationml/2006/ole">
              <mc:AlternateContent xmlns:mc="http://schemas.openxmlformats.org/markup-compatibility/2006">
                <mc:Choice xmlns:v="urn:schemas-microsoft-com:vml" Requires="v">
                  <p:oleObj spid="_x0000_s699007" name="公式" r:id="rId17" imgW="203040" imgH="215640" progId="Equation.3">
                    <p:embed/>
                  </p:oleObj>
                </mc:Choice>
                <mc:Fallback>
                  <p:oleObj name="公式" r:id="rId17" imgW="203040" imgH="21564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092" y="3340"/>
                          <a:ext cx="280" cy="295"/>
                        </a:xfrm>
                        <a:prstGeom prst="rect">
                          <a:avLst/>
                        </a:prstGeom>
                        <a:noFill/>
                        <a:extLst/>
                      </p:spPr>
                    </p:pic>
                  </p:oleObj>
                </mc:Fallback>
              </mc:AlternateContent>
            </a:graphicData>
          </a:graphic>
        </p:graphicFrame>
        <p:graphicFrame>
          <p:nvGraphicFramePr>
            <p:cNvPr id="26" name="Object 14"/>
            <p:cNvGraphicFramePr>
              <a:graphicFrameLocks noChangeAspect="1"/>
            </p:cNvGraphicFramePr>
            <p:nvPr>
              <p:extLst>
                <p:ext uri="{D42A27DB-BD31-4B8C-83A1-F6EECF244321}">
                  <p14:modId xmlns:p14="http://schemas.microsoft.com/office/powerpoint/2010/main" val="4090888389"/>
                </p:ext>
              </p:extLst>
            </p:nvPr>
          </p:nvGraphicFramePr>
          <p:xfrm>
            <a:off x="4477" y="3340"/>
            <a:ext cx="277" cy="294"/>
          </p:xfrm>
          <a:graphic>
            <a:graphicData uri="http://schemas.openxmlformats.org/presentationml/2006/ole">
              <mc:AlternateContent xmlns:mc="http://schemas.openxmlformats.org/markup-compatibility/2006">
                <mc:Choice xmlns:v="urn:schemas-microsoft-com:vml" Requires="v">
                  <p:oleObj spid="_x0000_s699008" name="公式" r:id="rId19" imgW="203040" imgH="215640" progId="Equation.3">
                    <p:embed/>
                  </p:oleObj>
                </mc:Choice>
                <mc:Fallback>
                  <p:oleObj name="公式" r:id="rId19" imgW="203040" imgH="21564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477" y="3340"/>
                          <a:ext cx="277" cy="294"/>
                        </a:xfrm>
                        <a:prstGeom prst="rect">
                          <a:avLst/>
                        </a:prstGeom>
                        <a:noFill/>
                        <a:extLst/>
                      </p:spPr>
                    </p:pic>
                  </p:oleObj>
                </mc:Fallback>
              </mc:AlternateContent>
            </a:graphicData>
          </a:graphic>
        </p:graphicFrame>
        <p:graphicFrame>
          <p:nvGraphicFramePr>
            <p:cNvPr id="27" name="Object 15"/>
            <p:cNvGraphicFramePr>
              <a:graphicFrameLocks noChangeAspect="1"/>
            </p:cNvGraphicFramePr>
            <p:nvPr>
              <p:extLst>
                <p:ext uri="{D42A27DB-BD31-4B8C-83A1-F6EECF244321}">
                  <p14:modId xmlns:p14="http://schemas.microsoft.com/office/powerpoint/2010/main" val="422673683"/>
                </p:ext>
              </p:extLst>
            </p:nvPr>
          </p:nvGraphicFramePr>
          <p:xfrm>
            <a:off x="3698" y="3329"/>
            <a:ext cx="297" cy="317"/>
          </p:xfrm>
          <a:graphic>
            <a:graphicData uri="http://schemas.openxmlformats.org/presentationml/2006/ole">
              <mc:AlternateContent xmlns:mc="http://schemas.openxmlformats.org/markup-compatibility/2006">
                <mc:Choice xmlns:v="urn:schemas-microsoft-com:vml" Requires="v">
                  <p:oleObj spid="_x0000_s699009" name="公式" r:id="rId21" imgW="203040" imgH="215640" progId="Equation.3">
                    <p:embed/>
                  </p:oleObj>
                </mc:Choice>
                <mc:Fallback>
                  <p:oleObj name="公式" r:id="rId21" imgW="203040" imgH="21564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698" y="3329"/>
                          <a:ext cx="297" cy="3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Object 16"/>
            <p:cNvGraphicFramePr>
              <a:graphicFrameLocks noChangeAspect="1"/>
            </p:cNvGraphicFramePr>
            <p:nvPr>
              <p:extLst>
                <p:ext uri="{D42A27DB-BD31-4B8C-83A1-F6EECF244321}">
                  <p14:modId xmlns:p14="http://schemas.microsoft.com/office/powerpoint/2010/main" val="1497292225"/>
                </p:ext>
              </p:extLst>
            </p:nvPr>
          </p:nvGraphicFramePr>
          <p:xfrm>
            <a:off x="4079" y="3586"/>
            <a:ext cx="304" cy="322"/>
          </p:xfrm>
          <a:graphic>
            <a:graphicData uri="http://schemas.openxmlformats.org/presentationml/2006/ole">
              <mc:AlternateContent xmlns:mc="http://schemas.openxmlformats.org/markup-compatibility/2006">
                <mc:Choice xmlns:v="urn:schemas-microsoft-com:vml" Requires="v">
                  <p:oleObj spid="_x0000_s699010" name="公式" r:id="rId23" imgW="203040" imgH="215640" progId="Equation.3">
                    <p:embed/>
                  </p:oleObj>
                </mc:Choice>
                <mc:Fallback>
                  <p:oleObj name="公式" r:id="rId23" imgW="203040" imgH="21564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079" y="3586"/>
                          <a:ext cx="304" cy="322"/>
                        </a:xfrm>
                        <a:prstGeom prst="rect">
                          <a:avLst/>
                        </a:prstGeom>
                        <a:noFill/>
                        <a:extLst/>
                      </p:spPr>
                    </p:pic>
                  </p:oleObj>
                </mc:Fallback>
              </mc:AlternateContent>
            </a:graphicData>
          </a:graphic>
        </p:graphicFrame>
        <p:graphicFrame>
          <p:nvGraphicFramePr>
            <p:cNvPr id="29" name="Object 17"/>
            <p:cNvGraphicFramePr>
              <a:graphicFrameLocks noChangeAspect="1"/>
            </p:cNvGraphicFramePr>
            <p:nvPr>
              <p:extLst>
                <p:ext uri="{D42A27DB-BD31-4B8C-83A1-F6EECF244321}">
                  <p14:modId xmlns:p14="http://schemas.microsoft.com/office/powerpoint/2010/main" val="3390132405"/>
                </p:ext>
              </p:extLst>
            </p:nvPr>
          </p:nvGraphicFramePr>
          <p:xfrm>
            <a:off x="3695" y="2573"/>
            <a:ext cx="303" cy="306"/>
          </p:xfrm>
          <a:graphic>
            <a:graphicData uri="http://schemas.openxmlformats.org/presentationml/2006/ole">
              <mc:AlternateContent xmlns:mc="http://schemas.openxmlformats.org/markup-compatibility/2006">
                <mc:Choice xmlns:v="urn:schemas-microsoft-com:vml" Requires="v">
                  <p:oleObj spid="_x0000_s699011" name="公式" r:id="rId25" imgW="203040" imgH="215640" progId="Equation.3">
                    <p:embed/>
                  </p:oleObj>
                </mc:Choice>
                <mc:Fallback>
                  <p:oleObj name="公式" r:id="rId25" imgW="203040" imgH="21564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695" y="2573"/>
                          <a:ext cx="303" cy="3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Object 18"/>
            <p:cNvGraphicFramePr>
              <a:graphicFrameLocks noChangeAspect="1"/>
            </p:cNvGraphicFramePr>
            <p:nvPr>
              <p:extLst>
                <p:ext uri="{D42A27DB-BD31-4B8C-83A1-F6EECF244321}">
                  <p14:modId xmlns:p14="http://schemas.microsoft.com/office/powerpoint/2010/main" val="816285779"/>
                </p:ext>
              </p:extLst>
            </p:nvPr>
          </p:nvGraphicFramePr>
          <p:xfrm>
            <a:off x="3696" y="3590"/>
            <a:ext cx="300" cy="314"/>
          </p:xfrm>
          <a:graphic>
            <a:graphicData uri="http://schemas.openxmlformats.org/presentationml/2006/ole">
              <mc:AlternateContent xmlns:mc="http://schemas.openxmlformats.org/markup-compatibility/2006">
                <mc:Choice xmlns:v="urn:schemas-microsoft-com:vml" Requires="v">
                  <p:oleObj spid="_x0000_s699012" name="公式" r:id="rId27" imgW="203040" imgH="215640" progId="Equation.3">
                    <p:embed/>
                  </p:oleObj>
                </mc:Choice>
                <mc:Fallback>
                  <p:oleObj name="公式" r:id="rId27" imgW="203040" imgH="21564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696" y="3590"/>
                          <a:ext cx="300" cy="3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 name="Object 19"/>
            <p:cNvGraphicFramePr>
              <a:graphicFrameLocks noChangeAspect="1"/>
            </p:cNvGraphicFramePr>
            <p:nvPr>
              <p:extLst>
                <p:ext uri="{D42A27DB-BD31-4B8C-83A1-F6EECF244321}">
                  <p14:modId xmlns:p14="http://schemas.microsoft.com/office/powerpoint/2010/main" val="1097119783"/>
                </p:ext>
              </p:extLst>
            </p:nvPr>
          </p:nvGraphicFramePr>
          <p:xfrm>
            <a:off x="4484" y="2588"/>
            <a:ext cx="260" cy="276"/>
          </p:xfrm>
          <a:graphic>
            <a:graphicData uri="http://schemas.openxmlformats.org/presentationml/2006/ole">
              <mc:AlternateContent xmlns:mc="http://schemas.openxmlformats.org/markup-compatibility/2006">
                <mc:Choice xmlns:v="urn:schemas-microsoft-com:vml" Requires="v">
                  <p:oleObj spid="_x0000_s699013" name="公式" r:id="rId29" imgW="203040" imgH="215640" progId="Equation.3">
                    <p:embed/>
                  </p:oleObj>
                </mc:Choice>
                <mc:Fallback>
                  <p:oleObj name="公式" r:id="rId29" imgW="203040" imgH="215640" progId="Equation.3">
                    <p:embed/>
                    <p:pic>
                      <p:nvPicPr>
                        <p:cNvPr id="0" name=""/>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484" y="2588"/>
                          <a:ext cx="260" cy="276"/>
                        </a:xfrm>
                        <a:prstGeom prst="rect">
                          <a:avLst/>
                        </a:prstGeom>
                        <a:noFill/>
                        <a:extLst/>
                      </p:spPr>
                    </p:pic>
                  </p:oleObj>
                </mc:Fallback>
              </mc:AlternateContent>
            </a:graphicData>
          </a:graphic>
        </p:graphicFrame>
        <p:graphicFrame>
          <p:nvGraphicFramePr>
            <p:cNvPr id="32" name="Object 20"/>
            <p:cNvGraphicFramePr>
              <a:graphicFrameLocks noChangeAspect="1"/>
            </p:cNvGraphicFramePr>
            <p:nvPr>
              <p:extLst>
                <p:ext uri="{D42A27DB-BD31-4B8C-83A1-F6EECF244321}">
                  <p14:modId xmlns:p14="http://schemas.microsoft.com/office/powerpoint/2010/main" val="1433123517"/>
                </p:ext>
              </p:extLst>
            </p:nvPr>
          </p:nvGraphicFramePr>
          <p:xfrm>
            <a:off x="4836" y="2573"/>
            <a:ext cx="306" cy="306"/>
          </p:xfrm>
          <a:graphic>
            <a:graphicData uri="http://schemas.openxmlformats.org/presentationml/2006/ole">
              <mc:AlternateContent xmlns:mc="http://schemas.openxmlformats.org/markup-compatibility/2006">
                <mc:Choice xmlns:v="urn:schemas-microsoft-com:vml" Requires="v">
                  <p:oleObj spid="_x0000_s699014" name="公式" r:id="rId31" imgW="203040" imgH="215640" progId="Equation.3">
                    <p:embed/>
                  </p:oleObj>
                </mc:Choice>
                <mc:Fallback>
                  <p:oleObj name="公式" r:id="rId31" imgW="203040" imgH="215640"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836" y="2573"/>
                          <a:ext cx="306" cy="306"/>
                        </a:xfrm>
                        <a:prstGeom prst="rect">
                          <a:avLst/>
                        </a:prstGeom>
                        <a:noFill/>
                        <a:extLst/>
                      </p:spPr>
                    </p:pic>
                  </p:oleObj>
                </mc:Fallback>
              </mc:AlternateContent>
            </a:graphicData>
          </a:graphic>
        </p:graphicFrame>
        <p:graphicFrame>
          <p:nvGraphicFramePr>
            <p:cNvPr id="33" name="Object 21"/>
            <p:cNvGraphicFramePr>
              <a:graphicFrameLocks noChangeAspect="1"/>
            </p:cNvGraphicFramePr>
            <p:nvPr>
              <p:extLst>
                <p:ext uri="{D42A27DB-BD31-4B8C-83A1-F6EECF244321}">
                  <p14:modId xmlns:p14="http://schemas.microsoft.com/office/powerpoint/2010/main" val="652753095"/>
                </p:ext>
              </p:extLst>
            </p:nvPr>
          </p:nvGraphicFramePr>
          <p:xfrm>
            <a:off x="4488" y="2867"/>
            <a:ext cx="254" cy="271"/>
          </p:xfrm>
          <a:graphic>
            <a:graphicData uri="http://schemas.openxmlformats.org/presentationml/2006/ole">
              <mc:AlternateContent xmlns:mc="http://schemas.openxmlformats.org/markup-compatibility/2006">
                <mc:Choice xmlns:v="urn:schemas-microsoft-com:vml" Requires="v">
                  <p:oleObj spid="_x0000_s699015" name="公式" r:id="rId33" imgW="203040" imgH="215640" progId="Equation.3">
                    <p:embed/>
                  </p:oleObj>
                </mc:Choice>
                <mc:Fallback>
                  <p:oleObj name="公式" r:id="rId33" imgW="203040" imgH="215640"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488" y="2867"/>
                          <a:ext cx="254" cy="271"/>
                        </a:xfrm>
                        <a:prstGeom prst="rect">
                          <a:avLst/>
                        </a:prstGeom>
                        <a:noFill/>
                        <a:extLst/>
                      </p:spPr>
                    </p:pic>
                  </p:oleObj>
                </mc:Fallback>
              </mc:AlternateContent>
            </a:graphicData>
          </a:graphic>
        </p:graphicFrame>
        <p:graphicFrame>
          <p:nvGraphicFramePr>
            <p:cNvPr id="34" name="Object 22"/>
            <p:cNvGraphicFramePr>
              <a:graphicFrameLocks noChangeAspect="1"/>
            </p:cNvGraphicFramePr>
            <p:nvPr>
              <p:extLst>
                <p:ext uri="{D42A27DB-BD31-4B8C-83A1-F6EECF244321}">
                  <p14:modId xmlns:p14="http://schemas.microsoft.com/office/powerpoint/2010/main" val="392806270"/>
                </p:ext>
              </p:extLst>
            </p:nvPr>
          </p:nvGraphicFramePr>
          <p:xfrm>
            <a:off x="4847" y="2849"/>
            <a:ext cx="285" cy="307"/>
          </p:xfrm>
          <a:graphic>
            <a:graphicData uri="http://schemas.openxmlformats.org/presentationml/2006/ole">
              <mc:AlternateContent xmlns:mc="http://schemas.openxmlformats.org/markup-compatibility/2006">
                <mc:Choice xmlns:v="urn:schemas-microsoft-com:vml" Requires="v">
                  <p:oleObj spid="_x0000_s699016" name="公式" r:id="rId35" imgW="203040" imgH="215640" progId="Equation.3">
                    <p:embed/>
                  </p:oleObj>
                </mc:Choice>
                <mc:Fallback>
                  <p:oleObj name="公式" r:id="rId35" imgW="203040" imgH="215640" progId="Equation.3">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847" y="2849"/>
                          <a:ext cx="285" cy="307"/>
                        </a:xfrm>
                        <a:prstGeom prst="rect">
                          <a:avLst/>
                        </a:prstGeom>
                        <a:noFill/>
                        <a:extLst/>
                      </p:spPr>
                    </p:pic>
                  </p:oleObj>
                </mc:Fallback>
              </mc:AlternateContent>
            </a:graphicData>
          </a:graphic>
        </p:graphicFrame>
        <p:graphicFrame>
          <p:nvGraphicFramePr>
            <p:cNvPr id="35" name="Object 23"/>
            <p:cNvGraphicFramePr>
              <a:graphicFrameLocks noChangeAspect="1"/>
            </p:cNvGraphicFramePr>
            <p:nvPr>
              <p:extLst>
                <p:ext uri="{D42A27DB-BD31-4B8C-83A1-F6EECF244321}">
                  <p14:modId xmlns:p14="http://schemas.microsoft.com/office/powerpoint/2010/main" val="2662455273"/>
                </p:ext>
              </p:extLst>
            </p:nvPr>
          </p:nvGraphicFramePr>
          <p:xfrm>
            <a:off x="4481" y="3604"/>
            <a:ext cx="268" cy="284"/>
          </p:xfrm>
          <a:graphic>
            <a:graphicData uri="http://schemas.openxmlformats.org/presentationml/2006/ole">
              <mc:AlternateContent xmlns:mc="http://schemas.openxmlformats.org/markup-compatibility/2006">
                <mc:Choice xmlns:v="urn:schemas-microsoft-com:vml" Requires="v">
                  <p:oleObj spid="_x0000_s699017" name="公式" r:id="rId37" imgW="203040" imgH="215640" progId="Equation.3">
                    <p:embed/>
                  </p:oleObj>
                </mc:Choice>
                <mc:Fallback>
                  <p:oleObj name="公式" r:id="rId37" imgW="203040" imgH="215640" progId="Equation.3">
                    <p:embed/>
                    <p:pic>
                      <p:nvPicPr>
                        <p:cNvPr id="0" name=""/>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481" y="3604"/>
                          <a:ext cx="268" cy="284"/>
                        </a:xfrm>
                        <a:prstGeom prst="rect">
                          <a:avLst/>
                        </a:prstGeom>
                        <a:noFill/>
                        <a:extLst/>
                      </p:spPr>
                    </p:pic>
                  </p:oleObj>
                </mc:Fallback>
              </mc:AlternateContent>
            </a:graphicData>
          </a:graphic>
        </p:graphicFrame>
        <p:sp>
          <p:nvSpPr>
            <p:cNvPr id="36" name="Rectangle 24"/>
            <p:cNvSpPr>
              <a:spLocks noChangeArrowheads="1"/>
            </p:cNvSpPr>
            <p:nvPr/>
          </p:nvSpPr>
          <p:spPr bwMode="auto">
            <a:xfrm>
              <a:off x="5280" y="3861"/>
              <a:ext cx="45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zh-CN" altLang="en-US" sz="2000" dirty="0" smtClean="0">
                  <a:solidFill>
                    <a:srgbClr val="FF0000"/>
                  </a:solidFill>
                  <a:latin typeface="Times New Roman" panose="02020603050405020304" pitchFamily="18" charset="0"/>
                  <a:ea typeface="楷体_GB2312" pitchFamily="49" charset="-122"/>
                  <a:cs typeface="Times New Roman" panose="02020603050405020304" pitchFamily="18" charset="0"/>
                </a:rPr>
                <a:t>置数</a:t>
              </a:r>
              <a:endParaRPr lang="en-US" altLang="zh-CN" sz="2000" dirty="0">
                <a:solidFill>
                  <a:srgbClr val="FF0000"/>
                </a:solidFill>
                <a:latin typeface="Times New Roman" panose="02020603050405020304" pitchFamily="18" charset="0"/>
                <a:ea typeface="楷体_GB2312" pitchFamily="49" charset="-122"/>
                <a:cs typeface="Times New Roman" panose="02020603050405020304" pitchFamily="18" charset="0"/>
              </a:endParaRPr>
            </a:p>
          </p:txBody>
        </p:sp>
        <p:sp>
          <p:nvSpPr>
            <p:cNvPr id="37" name="Rectangle 25"/>
            <p:cNvSpPr>
              <a:spLocks noChangeArrowheads="1"/>
            </p:cNvSpPr>
            <p:nvPr/>
          </p:nvSpPr>
          <p:spPr bwMode="auto">
            <a:xfrm>
              <a:off x="4782" y="3861"/>
              <a:ext cx="42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i="1">
                  <a:latin typeface="Times New Roman" panose="02020603050405020304" pitchFamily="18" charset="0"/>
                  <a:ea typeface="楷体_GB2312" pitchFamily="49" charset="-122"/>
                  <a:cs typeface="Times New Roman" panose="02020603050405020304" pitchFamily="18" charset="0"/>
                </a:rPr>
                <a:t>D</a:t>
              </a:r>
              <a:r>
                <a:rPr lang="en-US" altLang="zh-CN" sz="2000" baseline="-30000">
                  <a:latin typeface="Times New Roman" panose="02020603050405020304" pitchFamily="18" charset="0"/>
                  <a:ea typeface="楷体_GB2312" pitchFamily="49" charset="-122"/>
                  <a:cs typeface="Times New Roman" panose="02020603050405020304" pitchFamily="18" charset="0"/>
                </a:rPr>
                <a:t>3</a:t>
              </a:r>
              <a:endParaRPr lang="en-US" altLang="zh-CN" sz="2000">
                <a:latin typeface="Times New Roman" panose="02020603050405020304" pitchFamily="18" charset="0"/>
                <a:ea typeface="楷体_GB2312" pitchFamily="49" charset="-122"/>
                <a:cs typeface="Times New Roman" panose="02020603050405020304" pitchFamily="18" charset="0"/>
              </a:endParaRPr>
            </a:p>
          </p:txBody>
        </p:sp>
        <p:sp>
          <p:nvSpPr>
            <p:cNvPr id="38" name="Rectangle 26"/>
            <p:cNvSpPr>
              <a:spLocks noChangeArrowheads="1"/>
            </p:cNvSpPr>
            <p:nvPr/>
          </p:nvSpPr>
          <p:spPr bwMode="auto">
            <a:xfrm>
              <a:off x="4404" y="3861"/>
              <a:ext cx="422"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i="1">
                  <a:latin typeface="Times New Roman" panose="02020603050405020304" pitchFamily="18" charset="0"/>
                  <a:ea typeface="楷体_GB2312" pitchFamily="49" charset="-122"/>
                  <a:cs typeface="Times New Roman" panose="02020603050405020304" pitchFamily="18" charset="0"/>
                </a:rPr>
                <a:t>D</a:t>
              </a:r>
              <a:r>
                <a:rPr lang="en-US" altLang="zh-CN" sz="2000" baseline="-30000">
                  <a:latin typeface="Times New Roman" panose="02020603050405020304" pitchFamily="18" charset="0"/>
                  <a:ea typeface="楷体_GB2312" pitchFamily="49" charset="-122"/>
                  <a:cs typeface="Times New Roman" panose="02020603050405020304" pitchFamily="18" charset="0"/>
                </a:rPr>
                <a:t>2</a:t>
              </a:r>
              <a:endParaRPr lang="en-US" altLang="zh-CN" sz="2000">
                <a:latin typeface="Times New Roman" panose="02020603050405020304" pitchFamily="18" charset="0"/>
                <a:ea typeface="楷体_GB2312" pitchFamily="49" charset="-122"/>
                <a:cs typeface="Times New Roman" panose="02020603050405020304" pitchFamily="18" charset="0"/>
              </a:endParaRPr>
            </a:p>
          </p:txBody>
        </p:sp>
        <p:sp>
          <p:nvSpPr>
            <p:cNvPr id="39" name="Rectangle 27"/>
            <p:cNvSpPr>
              <a:spLocks noChangeArrowheads="1"/>
            </p:cNvSpPr>
            <p:nvPr/>
          </p:nvSpPr>
          <p:spPr bwMode="auto">
            <a:xfrm>
              <a:off x="4014" y="3861"/>
              <a:ext cx="43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i="1">
                  <a:latin typeface="Times New Roman" panose="02020603050405020304" pitchFamily="18" charset="0"/>
                  <a:ea typeface="楷体_GB2312" pitchFamily="49" charset="-122"/>
                  <a:cs typeface="Times New Roman" panose="02020603050405020304" pitchFamily="18" charset="0"/>
                </a:rPr>
                <a:t>D</a:t>
              </a:r>
              <a:r>
                <a:rPr lang="en-US" altLang="zh-CN" sz="2000" baseline="-30000">
                  <a:latin typeface="Times New Roman" panose="02020603050405020304" pitchFamily="18" charset="0"/>
                  <a:ea typeface="楷体_GB2312" pitchFamily="49" charset="-122"/>
                  <a:cs typeface="Times New Roman" panose="02020603050405020304" pitchFamily="18" charset="0"/>
                </a:rPr>
                <a:t>1</a:t>
              </a:r>
              <a:endParaRPr lang="en-US" altLang="zh-CN" sz="2000">
                <a:latin typeface="Times New Roman" panose="02020603050405020304" pitchFamily="18" charset="0"/>
                <a:ea typeface="楷体_GB2312" pitchFamily="49" charset="-122"/>
                <a:cs typeface="Times New Roman" panose="02020603050405020304" pitchFamily="18" charset="0"/>
              </a:endParaRPr>
            </a:p>
          </p:txBody>
        </p:sp>
        <p:sp>
          <p:nvSpPr>
            <p:cNvPr id="40" name="Rectangle 28"/>
            <p:cNvSpPr>
              <a:spLocks noChangeArrowheads="1"/>
            </p:cNvSpPr>
            <p:nvPr/>
          </p:nvSpPr>
          <p:spPr bwMode="auto">
            <a:xfrm>
              <a:off x="3639" y="3861"/>
              <a:ext cx="41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i="1" dirty="0">
                  <a:latin typeface="Times New Roman" panose="02020603050405020304" pitchFamily="18" charset="0"/>
                  <a:ea typeface="楷体_GB2312" pitchFamily="49" charset="-122"/>
                  <a:cs typeface="Times New Roman" panose="02020603050405020304" pitchFamily="18" charset="0"/>
                </a:rPr>
                <a:t>D</a:t>
              </a:r>
              <a:r>
                <a:rPr lang="en-US" altLang="zh-CN" sz="2000" baseline="-30000" dirty="0">
                  <a:latin typeface="Times New Roman" panose="02020603050405020304" pitchFamily="18" charset="0"/>
                  <a:ea typeface="楷体_GB2312" pitchFamily="49" charset="-122"/>
                  <a:cs typeface="Times New Roman" panose="02020603050405020304" pitchFamily="18" charset="0"/>
                </a:rPr>
                <a:t>0</a:t>
              </a:r>
              <a:endParaRPr lang="en-US" altLang="zh-CN" sz="2000" dirty="0">
                <a:latin typeface="Times New Roman" panose="02020603050405020304" pitchFamily="18" charset="0"/>
                <a:ea typeface="楷体_GB2312" pitchFamily="49" charset="-122"/>
                <a:cs typeface="Times New Roman" panose="02020603050405020304" pitchFamily="18" charset="0"/>
              </a:endParaRPr>
            </a:p>
          </p:txBody>
        </p:sp>
        <p:sp>
          <p:nvSpPr>
            <p:cNvPr id="41" name="Rectangle 29"/>
            <p:cNvSpPr>
              <a:spLocks noChangeArrowheads="1"/>
            </p:cNvSpPr>
            <p:nvPr/>
          </p:nvSpPr>
          <p:spPr bwMode="auto">
            <a:xfrm>
              <a:off x="3165" y="3861"/>
              <a:ext cx="44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i="1" dirty="0" smtClean="0">
                  <a:latin typeface="Times New Roman" panose="02020603050405020304" pitchFamily="18" charset="0"/>
                  <a:ea typeface="楷体_GB2312" pitchFamily="49" charset="-122"/>
                  <a:cs typeface="Times New Roman" panose="02020603050405020304" pitchFamily="18" charset="0"/>
                </a:rPr>
                <a:t>D</a:t>
              </a:r>
              <a:r>
                <a:rPr lang="en-US" altLang="zh-CN" sz="2000" baseline="-25000" dirty="0" smtClean="0">
                  <a:latin typeface="Times New Roman" panose="02020603050405020304" pitchFamily="18" charset="0"/>
                  <a:ea typeface="楷体_GB2312" pitchFamily="49" charset="-122"/>
                  <a:cs typeface="Times New Roman" panose="02020603050405020304" pitchFamily="18" charset="0"/>
                </a:rPr>
                <a:t>I3</a:t>
              </a:r>
              <a:endParaRPr lang="en-US" altLang="zh-CN" sz="2000" dirty="0">
                <a:latin typeface="Times New Roman" panose="02020603050405020304" pitchFamily="18" charset="0"/>
                <a:ea typeface="楷体_GB2312" pitchFamily="49" charset="-122"/>
                <a:cs typeface="Times New Roman" panose="02020603050405020304" pitchFamily="18" charset="0"/>
              </a:endParaRPr>
            </a:p>
          </p:txBody>
        </p:sp>
        <p:sp>
          <p:nvSpPr>
            <p:cNvPr id="42" name="Rectangle 30"/>
            <p:cNvSpPr>
              <a:spLocks noChangeArrowheads="1"/>
            </p:cNvSpPr>
            <p:nvPr/>
          </p:nvSpPr>
          <p:spPr bwMode="auto">
            <a:xfrm>
              <a:off x="2862" y="3861"/>
              <a:ext cx="47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i="1" dirty="0" smtClean="0">
                  <a:latin typeface="Times New Roman" panose="02020603050405020304" pitchFamily="18" charset="0"/>
                  <a:ea typeface="楷体_GB2312" pitchFamily="49" charset="-122"/>
                  <a:cs typeface="Times New Roman" panose="02020603050405020304" pitchFamily="18" charset="0"/>
                </a:rPr>
                <a:t>D</a:t>
              </a:r>
              <a:r>
                <a:rPr lang="en-US" altLang="zh-CN" sz="2000" baseline="-25000" dirty="0" smtClean="0">
                  <a:latin typeface="Times New Roman" panose="02020603050405020304" pitchFamily="18" charset="0"/>
                  <a:ea typeface="楷体_GB2312" pitchFamily="49" charset="-122"/>
                  <a:cs typeface="Times New Roman" panose="02020603050405020304" pitchFamily="18" charset="0"/>
                </a:rPr>
                <a:t>I2</a:t>
              </a:r>
              <a:endParaRPr lang="en-US" altLang="zh-CN" sz="2000" dirty="0">
                <a:latin typeface="Times New Roman" panose="02020603050405020304" pitchFamily="18" charset="0"/>
                <a:ea typeface="楷体_GB2312" pitchFamily="49" charset="-122"/>
                <a:cs typeface="Times New Roman" panose="02020603050405020304" pitchFamily="18" charset="0"/>
              </a:endParaRPr>
            </a:p>
          </p:txBody>
        </p:sp>
        <p:sp>
          <p:nvSpPr>
            <p:cNvPr id="43" name="Rectangle 31"/>
            <p:cNvSpPr>
              <a:spLocks noChangeArrowheads="1"/>
            </p:cNvSpPr>
            <p:nvPr/>
          </p:nvSpPr>
          <p:spPr bwMode="auto">
            <a:xfrm>
              <a:off x="2505" y="3861"/>
              <a:ext cx="527"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i="1" dirty="0" smtClean="0">
                  <a:latin typeface="Times New Roman" panose="02020603050405020304" pitchFamily="18" charset="0"/>
                  <a:ea typeface="楷体_GB2312" pitchFamily="49" charset="-122"/>
                  <a:cs typeface="Times New Roman" panose="02020603050405020304" pitchFamily="18" charset="0"/>
                </a:rPr>
                <a:t>D</a:t>
              </a:r>
              <a:r>
                <a:rPr lang="en-US" altLang="zh-CN" sz="2000" baseline="-25000" dirty="0" smtClean="0">
                  <a:latin typeface="Times New Roman" panose="02020603050405020304" pitchFamily="18" charset="0"/>
                  <a:ea typeface="楷体_GB2312" pitchFamily="49" charset="-122"/>
                  <a:cs typeface="Times New Roman" panose="02020603050405020304" pitchFamily="18" charset="0"/>
                </a:rPr>
                <a:t>I1</a:t>
              </a:r>
              <a:endParaRPr lang="en-US" altLang="zh-CN" sz="2000" dirty="0">
                <a:latin typeface="Times New Roman" panose="02020603050405020304" pitchFamily="18" charset="0"/>
                <a:ea typeface="楷体_GB2312" pitchFamily="49" charset="-122"/>
                <a:cs typeface="Times New Roman" panose="02020603050405020304" pitchFamily="18" charset="0"/>
              </a:endParaRPr>
            </a:p>
          </p:txBody>
        </p:sp>
        <p:sp>
          <p:nvSpPr>
            <p:cNvPr id="44" name="Rectangle 32"/>
            <p:cNvSpPr>
              <a:spLocks noChangeArrowheads="1"/>
            </p:cNvSpPr>
            <p:nvPr/>
          </p:nvSpPr>
          <p:spPr bwMode="auto">
            <a:xfrm>
              <a:off x="2205" y="3861"/>
              <a:ext cx="47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i="1" dirty="0" smtClean="0">
                  <a:latin typeface="Times New Roman" panose="02020603050405020304" pitchFamily="18" charset="0"/>
                  <a:ea typeface="楷体_GB2312" pitchFamily="49" charset="-122"/>
                  <a:cs typeface="Times New Roman" panose="02020603050405020304" pitchFamily="18" charset="0"/>
                </a:rPr>
                <a:t>D</a:t>
              </a:r>
              <a:r>
                <a:rPr lang="en-US" altLang="zh-CN" sz="2000" baseline="-25000" dirty="0" smtClean="0">
                  <a:latin typeface="Times New Roman" panose="02020603050405020304" pitchFamily="18" charset="0"/>
                  <a:ea typeface="楷体_GB2312" pitchFamily="49" charset="-122"/>
                  <a:cs typeface="Times New Roman" panose="02020603050405020304" pitchFamily="18" charset="0"/>
                </a:rPr>
                <a:t>I0</a:t>
              </a:r>
              <a:endParaRPr lang="en-US" altLang="zh-CN" sz="2000" dirty="0">
                <a:latin typeface="Times New Roman" panose="02020603050405020304" pitchFamily="18" charset="0"/>
                <a:ea typeface="楷体_GB2312" pitchFamily="49" charset="-122"/>
                <a:cs typeface="Times New Roman" panose="02020603050405020304" pitchFamily="18" charset="0"/>
              </a:endParaRPr>
            </a:p>
          </p:txBody>
        </p:sp>
        <p:sp>
          <p:nvSpPr>
            <p:cNvPr id="45" name="Rectangle 33"/>
            <p:cNvSpPr>
              <a:spLocks noChangeArrowheads="1"/>
            </p:cNvSpPr>
            <p:nvPr/>
          </p:nvSpPr>
          <p:spPr bwMode="auto">
            <a:xfrm>
              <a:off x="1820" y="3861"/>
              <a:ext cx="43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46" name="Rectangle 34"/>
            <p:cNvSpPr>
              <a:spLocks noChangeArrowheads="1"/>
            </p:cNvSpPr>
            <p:nvPr/>
          </p:nvSpPr>
          <p:spPr bwMode="auto">
            <a:xfrm>
              <a:off x="1449" y="3861"/>
              <a:ext cx="37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47" name="Rectangle 35"/>
            <p:cNvSpPr>
              <a:spLocks noChangeArrowheads="1"/>
            </p:cNvSpPr>
            <p:nvPr/>
          </p:nvSpPr>
          <p:spPr bwMode="auto">
            <a:xfrm>
              <a:off x="1078" y="3861"/>
              <a:ext cx="37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48" name="Rectangle 36"/>
            <p:cNvSpPr>
              <a:spLocks noChangeArrowheads="1"/>
            </p:cNvSpPr>
            <p:nvPr/>
          </p:nvSpPr>
          <p:spPr bwMode="auto">
            <a:xfrm>
              <a:off x="727" y="3861"/>
              <a:ext cx="35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H</a:t>
              </a:r>
            </a:p>
          </p:txBody>
        </p:sp>
        <p:sp>
          <p:nvSpPr>
            <p:cNvPr id="49" name="Rectangle 37"/>
            <p:cNvSpPr>
              <a:spLocks noChangeArrowheads="1"/>
            </p:cNvSpPr>
            <p:nvPr/>
          </p:nvSpPr>
          <p:spPr bwMode="auto">
            <a:xfrm>
              <a:off x="373" y="3861"/>
              <a:ext cx="35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H</a:t>
              </a:r>
            </a:p>
          </p:txBody>
        </p:sp>
        <p:sp>
          <p:nvSpPr>
            <p:cNvPr id="50" name="Rectangle 38"/>
            <p:cNvSpPr>
              <a:spLocks noChangeArrowheads="1"/>
            </p:cNvSpPr>
            <p:nvPr/>
          </p:nvSpPr>
          <p:spPr bwMode="auto">
            <a:xfrm>
              <a:off x="-23" y="3861"/>
              <a:ext cx="396"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H</a:t>
              </a:r>
            </a:p>
          </p:txBody>
        </p:sp>
        <p:sp>
          <p:nvSpPr>
            <p:cNvPr id="51" name="Rectangle 39"/>
            <p:cNvSpPr>
              <a:spLocks noChangeArrowheads="1"/>
            </p:cNvSpPr>
            <p:nvPr/>
          </p:nvSpPr>
          <p:spPr bwMode="auto">
            <a:xfrm>
              <a:off x="5280" y="3612"/>
              <a:ext cx="45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zh-CN" altLang="en-US" sz="2000" dirty="0" smtClean="0">
                  <a:latin typeface="Times New Roman" panose="02020603050405020304" pitchFamily="18" charset="0"/>
                  <a:ea typeface="楷体_GB2312" pitchFamily="49" charset="-122"/>
                  <a:cs typeface="Times New Roman" panose="02020603050405020304" pitchFamily="18" charset="0"/>
                </a:rPr>
                <a:t>左移</a:t>
              </a:r>
              <a:endParaRPr lang="en-US" altLang="zh-CN" sz="2000" dirty="0">
                <a:latin typeface="Times New Roman" panose="02020603050405020304" pitchFamily="18" charset="0"/>
                <a:ea typeface="楷体_GB2312" pitchFamily="49" charset="-122"/>
                <a:cs typeface="Times New Roman" panose="02020603050405020304" pitchFamily="18" charset="0"/>
              </a:endParaRPr>
            </a:p>
          </p:txBody>
        </p:sp>
        <p:sp>
          <p:nvSpPr>
            <p:cNvPr id="52" name="Rectangle 40"/>
            <p:cNvSpPr>
              <a:spLocks noChangeArrowheads="1"/>
            </p:cNvSpPr>
            <p:nvPr/>
          </p:nvSpPr>
          <p:spPr bwMode="auto">
            <a:xfrm>
              <a:off x="4782" y="3622"/>
              <a:ext cx="42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H </a:t>
              </a:r>
            </a:p>
          </p:txBody>
        </p:sp>
        <p:sp>
          <p:nvSpPr>
            <p:cNvPr id="53" name="Rectangle 41"/>
            <p:cNvSpPr>
              <a:spLocks noChangeArrowheads="1"/>
            </p:cNvSpPr>
            <p:nvPr/>
          </p:nvSpPr>
          <p:spPr bwMode="auto">
            <a:xfrm>
              <a:off x="4150" y="3612"/>
              <a:ext cx="43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marL="4714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marL="909638"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marL="1306513"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marL="16954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buFont typeface="Wingdings" panose="05000000000000000000" pitchFamily="2" charset="2"/>
                <a:buNone/>
              </a:pPr>
              <a:endParaRPr lang="zh-CN" altLang="zh-CN" sz="2000" b="0">
                <a:latin typeface="Times New Roman" panose="02020603050405020304" pitchFamily="18" charset="0"/>
              </a:endParaRPr>
            </a:p>
          </p:txBody>
        </p:sp>
        <p:sp>
          <p:nvSpPr>
            <p:cNvPr id="54" name="Rectangle 42"/>
            <p:cNvSpPr>
              <a:spLocks noChangeArrowheads="1"/>
            </p:cNvSpPr>
            <p:nvPr/>
          </p:nvSpPr>
          <p:spPr bwMode="auto">
            <a:xfrm>
              <a:off x="3735" y="3612"/>
              <a:ext cx="41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marL="4714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marL="909638"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marL="1306513"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marL="16954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buFont typeface="Wingdings" panose="05000000000000000000" pitchFamily="2" charset="2"/>
                <a:buNone/>
              </a:pPr>
              <a:endParaRPr lang="zh-CN" altLang="zh-CN" sz="2000" b="0">
                <a:latin typeface="Times New Roman" panose="02020603050405020304" pitchFamily="18" charset="0"/>
              </a:endParaRPr>
            </a:p>
          </p:txBody>
        </p:sp>
        <p:sp>
          <p:nvSpPr>
            <p:cNvPr id="55" name="Rectangle 43"/>
            <p:cNvSpPr>
              <a:spLocks noChangeArrowheads="1"/>
            </p:cNvSpPr>
            <p:nvPr/>
          </p:nvSpPr>
          <p:spPr bwMode="auto">
            <a:xfrm>
              <a:off x="3165" y="3612"/>
              <a:ext cx="37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56" name="Rectangle 44"/>
            <p:cNvSpPr>
              <a:spLocks noChangeArrowheads="1"/>
            </p:cNvSpPr>
            <p:nvPr/>
          </p:nvSpPr>
          <p:spPr bwMode="auto">
            <a:xfrm>
              <a:off x="2852" y="3612"/>
              <a:ext cx="36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57" name="Rectangle 45"/>
            <p:cNvSpPr>
              <a:spLocks noChangeArrowheads="1"/>
            </p:cNvSpPr>
            <p:nvPr/>
          </p:nvSpPr>
          <p:spPr bwMode="auto">
            <a:xfrm>
              <a:off x="2529" y="3612"/>
              <a:ext cx="37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58" name="Rectangle 46"/>
            <p:cNvSpPr>
              <a:spLocks noChangeArrowheads="1"/>
            </p:cNvSpPr>
            <p:nvPr/>
          </p:nvSpPr>
          <p:spPr bwMode="auto">
            <a:xfrm>
              <a:off x="2215" y="3612"/>
              <a:ext cx="37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59" name="Rectangle 47"/>
            <p:cNvSpPr>
              <a:spLocks noChangeArrowheads="1"/>
            </p:cNvSpPr>
            <p:nvPr/>
          </p:nvSpPr>
          <p:spPr bwMode="auto">
            <a:xfrm>
              <a:off x="1820" y="3612"/>
              <a:ext cx="43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60" name="Rectangle 48"/>
            <p:cNvSpPr>
              <a:spLocks noChangeArrowheads="1"/>
            </p:cNvSpPr>
            <p:nvPr/>
          </p:nvSpPr>
          <p:spPr bwMode="auto">
            <a:xfrm>
              <a:off x="1449" y="3612"/>
              <a:ext cx="37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H</a:t>
              </a:r>
            </a:p>
          </p:txBody>
        </p:sp>
        <p:sp>
          <p:nvSpPr>
            <p:cNvPr id="61" name="Rectangle 49"/>
            <p:cNvSpPr>
              <a:spLocks noChangeArrowheads="1"/>
            </p:cNvSpPr>
            <p:nvPr/>
          </p:nvSpPr>
          <p:spPr bwMode="auto">
            <a:xfrm>
              <a:off x="1078" y="3612"/>
              <a:ext cx="37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62" name="Rectangle 50"/>
            <p:cNvSpPr>
              <a:spLocks noChangeArrowheads="1"/>
            </p:cNvSpPr>
            <p:nvPr/>
          </p:nvSpPr>
          <p:spPr bwMode="auto">
            <a:xfrm>
              <a:off x="727" y="3612"/>
              <a:ext cx="35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L</a:t>
              </a:r>
            </a:p>
          </p:txBody>
        </p:sp>
        <p:sp>
          <p:nvSpPr>
            <p:cNvPr id="63" name="Rectangle 51"/>
            <p:cNvSpPr>
              <a:spLocks noChangeArrowheads="1"/>
            </p:cNvSpPr>
            <p:nvPr/>
          </p:nvSpPr>
          <p:spPr bwMode="auto">
            <a:xfrm>
              <a:off x="373" y="3612"/>
              <a:ext cx="35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H</a:t>
              </a:r>
            </a:p>
          </p:txBody>
        </p:sp>
        <p:sp>
          <p:nvSpPr>
            <p:cNvPr id="64" name="Rectangle 52"/>
            <p:cNvSpPr>
              <a:spLocks noChangeArrowheads="1"/>
            </p:cNvSpPr>
            <p:nvPr/>
          </p:nvSpPr>
          <p:spPr bwMode="auto">
            <a:xfrm>
              <a:off x="-23" y="3612"/>
              <a:ext cx="396"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H</a:t>
              </a:r>
            </a:p>
          </p:txBody>
        </p:sp>
        <p:sp>
          <p:nvSpPr>
            <p:cNvPr id="65" name="Rectangle 53"/>
            <p:cNvSpPr>
              <a:spLocks noChangeArrowheads="1"/>
            </p:cNvSpPr>
            <p:nvPr/>
          </p:nvSpPr>
          <p:spPr bwMode="auto">
            <a:xfrm>
              <a:off x="5261" y="3363"/>
              <a:ext cx="476"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zh-CN" altLang="en-US" sz="2000" dirty="0" smtClean="0">
                  <a:latin typeface="Times New Roman" panose="02020603050405020304" pitchFamily="18" charset="0"/>
                  <a:ea typeface="楷体_GB2312" pitchFamily="49" charset="-122"/>
                  <a:cs typeface="Times New Roman" panose="02020603050405020304" pitchFamily="18" charset="0"/>
                </a:rPr>
                <a:t>左移</a:t>
              </a:r>
              <a:endParaRPr lang="en-US" altLang="zh-CN" sz="2000" dirty="0">
                <a:latin typeface="Times New Roman" panose="02020603050405020304" pitchFamily="18" charset="0"/>
                <a:ea typeface="楷体_GB2312" pitchFamily="49" charset="-122"/>
                <a:cs typeface="Times New Roman" panose="02020603050405020304" pitchFamily="18" charset="0"/>
              </a:endParaRPr>
            </a:p>
          </p:txBody>
        </p:sp>
        <p:sp>
          <p:nvSpPr>
            <p:cNvPr id="66" name="Rectangle 54"/>
            <p:cNvSpPr>
              <a:spLocks noChangeArrowheads="1"/>
            </p:cNvSpPr>
            <p:nvPr/>
          </p:nvSpPr>
          <p:spPr bwMode="auto">
            <a:xfrm>
              <a:off x="4782" y="3363"/>
              <a:ext cx="42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L</a:t>
              </a:r>
            </a:p>
          </p:txBody>
        </p:sp>
        <p:sp>
          <p:nvSpPr>
            <p:cNvPr id="67" name="Rectangle 55"/>
            <p:cNvSpPr>
              <a:spLocks noChangeArrowheads="1"/>
            </p:cNvSpPr>
            <p:nvPr/>
          </p:nvSpPr>
          <p:spPr bwMode="auto">
            <a:xfrm>
              <a:off x="4150" y="3363"/>
              <a:ext cx="43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marL="4714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marL="909638"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marL="1306513"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marL="16954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buFont typeface="Wingdings" panose="05000000000000000000" pitchFamily="2" charset="2"/>
                <a:buNone/>
              </a:pPr>
              <a:endParaRPr lang="zh-CN" altLang="zh-CN" sz="2000" b="0">
                <a:latin typeface="Times New Roman" panose="02020603050405020304" pitchFamily="18" charset="0"/>
              </a:endParaRPr>
            </a:p>
          </p:txBody>
        </p:sp>
        <p:sp>
          <p:nvSpPr>
            <p:cNvPr id="68" name="Rectangle 56"/>
            <p:cNvSpPr>
              <a:spLocks noChangeArrowheads="1"/>
            </p:cNvSpPr>
            <p:nvPr/>
          </p:nvSpPr>
          <p:spPr bwMode="auto">
            <a:xfrm>
              <a:off x="3735" y="3363"/>
              <a:ext cx="41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marL="4714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marL="909638"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marL="1306513"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marL="16954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buFont typeface="Wingdings" panose="05000000000000000000" pitchFamily="2" charset="2"/>
                <a:buNone/>
              </a:pPr>
              <a:endParaRPr lang="zh-CN" altLang="zh-CN" sz="2000" b="0">
                <a:latin typeface="Times New Roman" panose="02020603050405020304" pitchFamily="18" charset="0"/>
              </a:endParaRPr>
            </a:p>
          </p:txBody>
        </p:sp>
        <p:sp>
          <p:nvSpPr>
            <p:cNvPr id="69" name="Rectangle 57"/>
            <p:cNvSpPr>
              <a:spLocks noChangeArrowheads="1"/>
            </p:cNvSpPr>
            <p:nvPr/>
          </p:nvSpPr>
          <p:spPr bwMode="auto">
            <a:xfrm>
              <a:off x="3165" y="3363"/>
              <a:ext cx="37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70" name="Rectangle 58"/>
            <p:cNvSpPr>
              <a:spLocks noChangeArrowheads="1"/>
            </p:cNvSpPr>
            <p:nvPr/>
          </p:nvSpPr>
          <p:spPr bwMode="auto">
            <a:xfrm>
              <a:off x="2852" y="3363"/>
              <a:ext cx="36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71" name="Rectangle 59"/>
            <p:cNvSpPr>
              <a:spLocks noChangeArrowheads="1"/>
            </p:cNvSpPr>
            <p:nvPr/>
          </p:nvSpPr>
          <p:spPr bwMode="auto">
            <a:xfrm>
              <a:off x="2529" y="3363"/>
              <a:ext cx="37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72" name="Rectangle 60"/>
            <p:cNvSpPr>
              <a:spLocks noChangeArrowheads="1"/>
            </p:cNvSpPr>
            <p:nvPr/>
          </p:nvSpPr>
          <p:spPr bwMode="auto">
            <a:xfrm>
              <a:off x="2215" y="3363"/>
              <a:ext cx="37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73" name="Rectangle 61"/>
            <p:cNvSpPr>
              <a:spLocks noChangeArrowheads="1"/>
            </p:cNvSpPr>
            <p:nvPr/>
          </p:nvSpPr>
          <p:spPr bwMode="auto">
            <a:xfrm>
              <a:off x="1820" y="3363"/>
              <a:ext cx="43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74" name="Rectangle 62"/>
            <p:cNvSpPr>
              <a:spLocks noChangeArrowheads="1"/>
            </p:cNvSpPr>
            <p:nvPr/>
          </p:nvSpPr>
          <p:spPr bwMode="auto">
            <a:xfrm>
              <a:off x="1449" y="3363"/>
              <a:ext cx="37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L</a:t>
              </a:r>
            </a:p>
          </p:txBody>
        </p:sp>
        <p:sp>
          <p:nvSpPr>
            <p:cNvPr id="75" name="Rectangle 63"/>
            <p:cNvSpPr>
              <a:spLocks noChangeArrowheads="1"/>
            </p:cNvSpPr>
            <p:nvPr/>
          </p:nvSpPr>
          <p:spPr bwMode="auto">
            <a:xfrm>
              <a:off x="1078" y="3363"/>
              <a:ext cx="37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76" name="Rectangle 64"/>
            <p:cNvSpPr>
              <a:spLocks noChangeArrowheads="1"/>
            </p:cNvSpPr>
            <p:nvPr/>
          </p:nvSpPr>
          <p:spPr bwMode="auto">
            <a:xfrm>
              <a:off x="727" y="3363"/>
              <a:ext cx="35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L</a:t>
              </a:r>
            </a:p>
          </p:txBody>
        </p:sp>
        <p:sp>
          <p:nvSpPr>
            <p:cNvPr id="77" name="Rectangle 65"/>
            <p:cNvSpPr>
              <a:spLocks noChangeArrowheads="1"/>
            </p:cNvSpPr>
            <p:nvPr/>
          </p:nvSpPr>
          <p:spPr bwMode="auto">
            <a:xfrm>
              <a:off x="373" y="3363"/>
              <a:ext cx="35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H</a:t>
              </a:r>
            </a:p>
          </p:txBody>
        </p:sp>
        <p:sp>
          <p:nvSpPr>
            <p:cNvPr id="78" name="Rectangle 66"/>
            <p:cNvSpPr>
              <a:spLocks noChangeArrowheads="1"/>
            </p:cNvSpPr>
            <p:nvPr/>
          </p:nvSpPr>
          <p:spPr bwMode="auto">
            <a:xfrm>
              <a:off x="-23" y="3363"/>
              <a:ext cx="396"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H</a:t>
              </a:r>
            </a:p>
          </p:txBody>
        </p:sp>
        <p:sp>
          <p:nvSpPr>
            <p:cNvPr id="79" name="Rectangle 67"/>
            <p:cNvSpPr>
              <a:spLocks noChangeArrowheads="1"/>
            </p:cNvSpPr>
            <p:nvPr/>
          </p:nvSpPr>
          <p:spPr bwMode="auto">
            <a:xfrm>
              <a:off x="5275" y="3114"/>
              <a:ext cx="462"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zh-CN" altLang="en-US" sz="2000" dirty="0" smtClean="0">
                  <a:latin typeface="Times New Roman" panose="02020603050405020304" pitchFamily="18" charset="0"/>
                  <a:ea typeface="楷体_GB2312" pitchFamily="49" charset="-122"/>
                  <a:cs typeface="Times New Roman" panose="02020603050405020304" pitchFamily="18" charset="0"/>
                </a:rPr>
                <a:t>右移</a:t>
              </a:r>
              <a:endParaRPr lang="en-US" altLang="zh-CN" sz="2000" dirty="0">
                <a:latin typeface="Times New Roman" panose="02020603050405020304" pitchFamily="18" charset="0"/>
                <a:ea typeface="楷体_GB2312" pitchFamily="49" charset="-122"/>
                <a:cs typeface="Times New Roman" panose="02020603050405020304" pitchFamily="18" charset="0"/>
              </a:endParaRPr>
            </a:p>
          </p:txBody>
        </p:sp>
        <p:sp>
          <p:nvSpPr>
            <p:cNvPr id="80" name="Rectangle 68"/>
            <p:cNvSpPr>
              <a:spLocks noChangeArrowheads="1"/>
            </p:cNvSpPr>
            <p:nvPr/>
          </p:nvSpPr>
          <p:spPr bwMode="auto">
            <a:xfrm>
              <a:off x="5006" y="3114"/>
              <a:ext cx="42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marL="4714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marL="909638"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marL="1306513"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marL="16954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buFont typeface="Wingdings" panose="05000000000000000000" pitchFamily="2" charset="2"/>
                <a:buNone/>
              </a:pPr>
              <a:endParaRPr lang="zh-CN" altLang="zh-CN" sz="2000" b="0">
                <a:latin typeface="Times New Roman" panose="02020603050405020304" pitchFamily="18" charset="0"/>
              </a:endParaRPr>
            </a:p>
          </p:txBody>
        </p:sp>
        <p:sp>
          <p:nvSpPr>
            <p:cNvPr id="81" name="Rectangle 69"/>
            <p:cNvSpPr>
              <a:spLocks noChangeArrowheads="1"/>
            </p:cNvSpPr>
            <p:nvPr/>
          </p:nvSpPr>
          <p:spPr bwMode="auto">
            <a:xfrm>
              <a:off x="4584" y="3114"/>
              <a:ext cx="422"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marL="4714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marL="909638"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marL="1306513"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marL="16954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buFont typeface="Wingdings" panose="05000000000000000000" pitchFamily="2" charset="2"/>
                <a:buNone/>
              </a:pPr>
              <a:endParaRPr lang="zh-CN" altLang="zh-CN" sz="2000" b="0">
                <a:latin typeface="Times New Roman" panose="02020603050405020304" pitchFamily="18" charset="0"/>
              </a:endParaRPr>
            </a:p>
          </p:txBody>
        </p:sp>
        <p:sp>
          <p:nvSpPr>
            <p:cNvPr id="82" name="Rectangle 70"/>
            <p:cNvSpPr>
              <a:spLocks noChangeArrowheads="1"/>
            </p:cNvSpPr>
            <p:nvPr/>
          </p:nvSpPr>
          <p:spPr bwMode="auto">
            <a:xfrm>
              <a:off x="4150" y="3114"/>
              <a:ext cx="43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marL="4714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marL="909638"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marL="1306513"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marL="16954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buFont typeface="Wingdings" panose="05000000000000000000" pitchFamily="2" charset="2"/>
                <a:buNone/>
              </a:pPr>
              <a:endParaRPr lang="zh-CN" altLang="zh-CN" sz="2000" b="0">
                <a:latin typeface="Times New Roman" panose="02020603050405020304" pitchFamily="18" charset="0"/>
              </a:endParaRPr>
            </a:p>
          </p:txBody>
        </p:sp>
        <p:sp>
          <p:nvSpPr>
            <p:cNvPr id="83" name="Rectangle 71"/>
            <p:cNvSpPr>
              <a:spLocks noChangeArrowheads="1"/>
            </p:cNvSpPr>
            <p:nvPr/>
          </p:nvSpPr>
          <p:spPr bwMode="auto">
            <a:xfrm>
              <a:off x="3639" y="3146"/>
              <a:ext cx="41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dirty="0">
                  <a:latin typeface="Times New Roman" panose="02020603050405020304" pitchFamily="18" charset="0"/>
                  <a:ea typeface="楷体_GB2312" pitchFamily="49" charset="-122"/>
                  <a:cs typeface="Times New Roman" panose="02020603050405020304" pitchFamily="18" charset="0"/>
                </a:rPr>
                <a:t>H</a:t>
              </a:r>
            </a:p>
          </p:txBody>
        </p:sp>
        <p:sp>
          <p:nvSpPr>
            <p:cNvPr id="84" name="Rectangle 72"/>
            <p:cNvSpPr>
              <a:spLocks noChangeArrowheads="1"/>
            </p:cNvSpPr>
            <p:nvPr/>
          </p:nvSpPr>
          <p:spPr bwMode="auto">
            <a:xfrm>
              <a:off x="3165" y="3114"/>
              <a:ext cx="37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85" name="Rectangle 73"/>
            <p:cNvSpPr>
              <a:spLocks noChangeArrowheads="1"/>
            </p:cNvSpPr>
            <p:nvPr/>
          </p:nvSpPr>
          <p:spPr bwMode="auto">
            <a:xfrm>
              <a:off x="2852" y="3114"/>
              <a:ext cx="36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86" name="Rectangle 74"/>
            <p:cNvSpPr>
              <a:spLocks noChangeArrowheads="1"/>
            </p:cNvSpPr>
            <p:nvPr/>
          </p:nvSpPr>
          <p:spPr bwMode="auto">
            <a:xfrm>
              <a:off x="2529" y="3114"/>
              <a:ext cx="37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87" name="Rectangle 75"/>
            <p:cNvSpPr>
              <a:spLocks noChangeArrowheads="1"/>
            </p:cNvSpPr>
            <p:nvPr/>
          </p:nvSpPr>
          <p:spPr bwMode="auto">
            <a:xfrm>
              <a:off x="2215" y="3114"/>
              <a:ext cx="37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88" name="Rectangle 76"/>
            <p:cNvSpPr>
              <a:spLocks noChangeArrowheads="1"/>
            </p:cNvSpPr>
            <p:nvPr/>
          </p:nvSpPr>
          <p:spPr bwMode="auto">
            <a:xfrm>
              <a:off x="1820" y="3114"/>
              <a:ext cx="43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89" name="Rectangle 77"/>
            <p:cNvSpPr>
              <a:spLocks noChangeArrowheads="1"/>
            </p:cNvSpPr>
            <p:nvPr/>
          </p:nvSpPr>
          <p:spPr bwMode="auto">
            <a:xfrm>
              <a:off x="1449" y="3114"/>
              <a:ext cx="37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90" name="Rectangle 78"/>
            <p:cNvSpPr>
              <a:spLocks noChangeArrowheads="1"/>
            </p:cNvSpPr>
            <p:nvPr/>
          </p:nvSpPr>
          <p:spPr bwMode="auto">
            <a:xfrm>
              <a:off x="1078" y="3114"/>
              <a:ext cx="37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H</a:t>
              </a:r>
            </a:p>
          </p:txBody>
        </p:sp>
        <p:sp>
          <p:nvSpPr>
            <p:cNvPr id="91" name="Rectangle 79"/>
            <p:cNvSpPr>
              <a:spLocks noChangeArrowheads="1"/>
            </p:cNvSpPr>
            <p:nvPr/>
          </p:nvSpPr>
          <p:spPr bwMode="auto">
            <a:xfrm>
              <a:off x="727" y="3114"/>
              <a:ext cx="35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H</a:t>
              </a:r>
            </a:p>
          </p:txBody>
        </p:sp>
        <p:sp>
          <p:nvSpPr>
            <p:cNvPr id="92" name="Rectangle 80"/>
            <p:cNvSpPr>
              <a:spLocks noChangeArrowheads="1"/>
            </p:cNvSpPr>
            <p:nvPr/>
          </p:nvSpPr>
          <p:spPr bwMode="auto">
            <a:xfrm>
              <a:off x="373" y="3114"/>
              <a:ext cx="35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L</a:t>
              </a:r>
            </a:p>
          </p:txBody>
        </p:sp>
        <p:sp>
          <p:nvSpPr>
            <p:cNvPr id="93" name="Rectangle 81"/>
            <p:cNvSpPr>
              <a:spLocks noChangeArrowheads="1"/>
            </p:cNvSpPr>
            <p:nvPr/>
          </p:nvSpPr>
          <p:spPr bwMode="auto">
            <a:xfrm>
              <a:off x="-23" y="3114"/>
              <a:ext cx="396"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H</a:t>
              </a:r>
            </a:p>
          </p:txBody>
        </p:sp>
        <p:sp>
          <p:nvSpPr>
            <p:cNvPr id="94" name="Rectangle 82"/>
            <p:cNvSpPr>
              <a:spLocks noChangeArrowheads="1"/>
            </p:cNvSpPr>
            <p:nvPr/>
          </p:nvSpPr>
          <p:spPr bwMode="auto">
            <a:xfrm>
              <a:off x="5275" y="2865"/>
              <a:ext cx="462"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zh-CN" altLang="en-US" sz="2000" dirty="0" smtClean="0">
                  <a:latin typeface="Times New Roman" panose="02020603050405020304" pitchFamily="18" charset="0"/>
                  <a:ea typeface="楷体_GB2312" pitchFamily="49" charset="-122"/>
                  <a:cs typeface="Times New Roman" panose="02020603050405020304" pitchFamily="18" charset="0"/>
                </a:rPr>
                <a:t>右移</a:t>
              </a:r>
              <a:endParaRPr lang="en-US" altLang="zh-CN" sz="2000" dirty="0">
                <a:latin typeface="Times New Roman" panose="02020603050405020304" pitchFamily="18" charset="0"/>
                <a:ea typeface="楷体_GB2312" pitchFamily="49" charset="-122"/>
                <a:cs typeface="Times New Roman" panose="02020603050405020304" pitchFamily="18" charset="0"/>
              </a:endParaRPr>
            </a:p>
          </p:txBody>
        </p:sp>
        <p:sp>
          <p:nvSpPr>
            <p:cNvPr id="95" name="Rectangle 83"/>
            <p:cNvSpPr>
              <a:spLocks noChangeArrowheads="1"/>
            </p:cNvSpPr>
            <p:nvPr/>
          </p:nvSpPr>
          <p:spPr bwMode="auto">
            <a:xfrm>
              <a:off x="5006" y="2865"/>
              <a:ext cx="42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marL="4714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marL="909638"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marL="1306513"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marL="16954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buFont typeface="Wingdings" panose="05000000000000000000" pitchFamily="2" charset="2"/>
                <a:buNone/>
              </a:pPr>
              <a:endParaRPr lang="zh-CN" altLang="zh-CN" sz="2000" b="0">
                <a:latin typeface="Times New Roman" panose="02020603050405020304" pitchFamily="18" charset="0"/>
              </a:endParaRPr>
            </a:p>
          </p:txBody>
        </p:sp>
        <p:sp>
          <p:nvSpPr>
            <p:cNvPr id="96" name="Rectangle 84"/>
            <p:cNvSpPr>
              <a:spLocks noChangeArrowheads="1"/>
            </p:cNvSpPr>
            <p:nvPr/>
          </p:nvSpPr>
          <p:spPr bwMode="auto">
            <a:xfrm>
              <a:off x="4584" y="2865"/>
              <a:ext cx="422"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marL="4714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marL="909638"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marL="1306513"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marL="16954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buFont typeface="Wingdings" panose="05000000000000000000" pitchFamily="2" charset="2"/>
                <a:buNone/>
              </a:pPr>
              <a:endParaRPr lang="zh-CN" altLang="zh-CN" sz="2000" b="0">
                <a:latin typeface="Times New Roman" panose="02020603050405020304" pitchFamily="18" charset="0"/>
              </a:endParaRPr>
            </a:p>
          </p:txBody>
        </p:sp>
        <p:sp>
          <p:nvSpPr>
            <p:cNvPr id="97" name="Rectangle 85"/>
            <p:cNvSpPr>
              <a:spLocks noChangeArrowheads="1"/>
            </p:cNvSpPr>
            <p:nvPr/>
          </p:nvSpPr>
          <p:spPr bwMode="auto">
            <a:xfrm>
              <a:off x="4150" y="2865"/>
              <a:ext cx="43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marL="4714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marL="909638"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marL="1306513"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marL="16954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buFont typeface="Wingdings" panose="05000000000000000000" pitchFamily="2" charset="2"/>
                <a:buNone/>
              </a:pPr>
              <a:endParaRPr lang="zh-CN" altLang="zh-CN" sz="2000" b="0">
                <a:latin typeface="Times New Roman" panose="02020603050405020304" pitchFamily="18" charset="0"/>
              </a:endParaRPr>
            </a:p>
          </p:txBody>
        </p:sp>
        <p:sp>
          <p:nvSpPr>
            <p:cNvPr id="98" name="Rectangle 86"/>
            <p:cNvSpPr>
              <a:spLocks noChangeArrowheads="1"/>
            </p:cNvSpPr>
            <p:nvPr/>
          </p:nvSpPr>
          <p:spPr bwMode="auto">
            <a:xfrm>
              <a:off x="3639" y="2878"/>
              <a:ext cx="41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dirty="0">
                  <a:latin typeface="Times New Roman" panose="02020603050405020304" pitchFamily="18" charset="0"/>
                  <a:ea typeface="楷体_GB2312" pitchFamily="49" charset="-122"/>
                  <a:cs typeface="Times New Roman" panose="02020603050405020304" pitchFamily="18" charset="0"/>
                </a:rPr>
                <a:t>L</a:t>
              </a:r>
            </a:p>
          </p:txBody>
        </p:sp>
        <p:sp>
          <p:nvSpPr>
            <p:cNvPr id="99" name="Rectangle 87"/>
            <p:cNvSpPr>
              <a:spLocks noChangeArrowheads="1"/>
            </p:cNvSpPr>
            <p:nvPr/>
          </p:nvSpPr>
          <p:spPr bwMode="auto">
            <a:xfrm>
              <a:off x="3165" y="2865"/>
              <a:ext cx="37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00" name="Rectangle 88"/>
            <p:cNvSpPr>
              <a:spLocks noChangeArrowheads="1"/>
            </p:cNvSpPr>
            <p:nvPr/>
          </p:nvSpPr>
          <p:spPr bwMode="auto">
            <a:xfrm>
              <a:off x="2852" y="2865"/>
              <a:ext cx="36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01" name="Rectangle 89"/>
            <p:cNvSpPr>
              <a:spLocks noChangeArrowheads="1"/>
            </p:cNvSpPr>
            <p:nvPr/>
          </p:nvSpPr>
          <p:spPr bwMode="auto">
            <a:xfrm>
              <a:off x="2529" y="2865"/>
              <a:ext cx="37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02" name="Rectangle 90"/>
            <p:cNvSpPr>
              <a:spLocks noChangeArrowheads="1"/>
            </p:cNvSpPr>
            <p:nvPr/>
          </p:nvSpPr>
          <p:spPr bwMode="auto">
            <a:xfrm>
              <a:off x="2215" y="2865"/>
              <a:ext cx="37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03" name="Rectangle 91"/>
            <p:cNvSpPr>
              <a:spLocks noChangeArrowheads="1"/>
            </p:cNvSpPr>
            <p:nvPr/>
          </p:nvSpPr>
          <p:spPr bwMode="auto">
            <a:xfrm>
              <a:off x="1820" y="2865"/>
              <a:ext cx="43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04" name="Rectangle 92"/>
            <p:cNvSpPr>
              <a:spLocks noChangeArrowheads="1"/>
            </p:cNvSpPr>
            <p:nvPr/>
          </p:nvSpPr>
          <p:spPr bwMode="auto">
            <a:xfrm>
              <a:off x="1449" y="2865"/>
              <a:ext cx="37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05" name="Rectangle 93"/>
            <p:cNvSpPr>
              <a:spLocks noChangeArrowheads="1"/>
            </p:cNvSpPr>
            <p:nvPr/>
          </p:nvSpPr>
          <p:spPr bwMode="auto">
            <a:xfrm>
              <a:off x="1078" y="2865"/>
              <a:ext cx="37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L</a:t>
              </a:r>
            </a:p>
          </p:txBody>
        </p:sp>
        <p:sp>
          <p:nvSpPr>
            <p:cNvPr id="106" name="Rectangle 94"/>
            <p:cNvSpPr>
              <a:spLocks noChangeArrowheads="1"/>
            </p:cNvSpPr>
            <p:nvPr/>
          </p:nvSpPr>
          <p:spPr bwMode="auto">
            <a:xfrm>
              <a:off x="727" y="2865"/>
              <a:ext cx="35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dirty="0">
                  <a:latin typeface="Times New Roman" panose="02020603050405020304" pitchFamily="18" charset="0"/>
                  <a:ea typeface="楷体_GB2312" pitchFamily="49" charset="-122"/>
                  <a:cs typeface="Times New Roman" panose="02020603050405020304" pitchFamily="18" charset="0"/>
                </a:rPr>
                <a:t>H</a:t>
              </a:r>
            </a:p>
          </p:txBody>
        </p:sp>
        <p:sp>
          <p:nvSpPr>
            <p:cNvPr id="107" name="Rectangle 95"/>
            <p:cNvSpPr>
              <a:spLocks noChangeArrowheads="1"/>
            </p:cNvSpPr>
            <p:nvPr/>
          </p:nvSpPr>
          <p:spPr bwMode="auto">
            <a:xfrm>
              <a:off x="373" y="2865"/>
              <a:ext cx="35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L</a:t>
              </a:r>
            </a:p>
          </p:txBody>
        </p:sp>
        <p:sp>
          <p:nvSpPr>
            <p:cNvPr id="108" name="Rectangle 96"/>
            <p:cNvSpPr>
              <a:spLocks noChangeArrowheads="1"/>
            </p:cNvSpPr>
            <p:nvPr/>
          </p:nvSpPr>
          <p:spPr bwMode="auto">
            <a:xfrm>
              <a:off x="-23" y="2865"/>
              <a:ext cx="396"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H</a:t>
              </a:r>
            </a:p>
          </p:txBody>
        </p:sp>
        <p:sp>
          <p:nvSpPr>
            <p:cNvPr id="109" name="Rectangle 97"/>
            <p:cNvSpPr>
              <a:spLocks noChangeArrowheads="1"/>
            </p:cNvSpPr>
            <p:nvPr/>
          </p:nvSpPr>
          <p:spPr bwMode="auto">
            <a:xfrm>
              <a:off x="5264" y="2616"/>
              <a:ext cx="473"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zh-CN" altLang="en-US" sz="2000" dirty="0" smtClean="0">
                  <a:latin typeface="Times New Roman" panose="02020603050405020304" pitchFamily="18" charset="0"/>
                  <a:ea typeface="楷体_GB2312" pitchFamily="49" charset="-122"/>
                  <a:cs typeface="Times New Roman" panose="02020603050405020304" pitchFamily="18" charset="0"/>
                </a:rPr>
                <a:t>保持</a:t>
              </a:r>
              <a:endParaRPr lang="en-US" altLang="zh-CN" sz="2000" dirty="0">
                <a:latin typeface="Times New Roman" panose="02020603050405020304" pitchFamily="18" charset="0"/>
                <a:ea typeface="楷体_GB2312" pitchFamily="49" charset="-122"/>
                <a:cs typeface="Times New Roman" panose="02020603050405020304" pitchFamily="18" charset="0"/>
              </a:endParaRPr>
            </a:p>
          </p:txBody>
        </p:sp>
        <p:sp>
          <p:nvSpPr>
            <p:cNvPr id="110" name="Rectangle 98"/>
            <p:cNvSpPr>
              <a:spLocks noChangeArrowheads="1"/>
            </p:cNvSpPr>
            <p:nvPr/>
          </p:nvSpPr>
          <p:spPr bwMode="auto">
            <a:xfrm>
              <a:off x="5006" y="2616"/>
              <a:ext cx="42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marL="4714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marL="909638"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marL="1306513"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marL="16954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buFont typeface="Wingdings" panose="05000000000000000000" pitchFamily="2" charset="2"/>
                <a:buNone/>
              </a:pPr>
              <a:endParaRPr lang="zh-CN" altLang="zh-CN" sz="2000" b="0">
                <a:latin typeface="Times New Roman" panose="02020603050405020304" pitchFamily="18" charset="0"/>
              </a:endParaRPr>
            </a:p>
          </p:txBody>
        </p:sp>
        <p:sp>
          <p:nvSpPr>
            <p:cNvPr id="111" name="Rectangle 99"/>
            <p:cNvSpPr>
              <a:spLocks noChangeArrowheads="1"/>
            </p:cNvSpPr>
            <p:nvPr/>
          </p:nvSpPr>
          <p:spPr bwMode="auto">
            <a:xfrm>
              <a:off x="4584" y="2616"/>
              <a:ext cx="422"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marL="4714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marL="909638"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marL="1306513"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marL="16954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buFont typeface="Wingdings" panose="05000000000000000000" pitchFamily="2" charset="2"/>
                <a:buNone/>
              </a:pPr>
              <a:endParaRPr lang="zh-CN" altLang="zh-CN" sz="2000" b="0">
                <a:latin typeface="Times New Roman" panose="02020603050405020304" pitchFamily="18" charset="0"/>
              </a:endParaRPr>
            </a:p>
          </p:txBody>
        </p:sp>
        <p:sp>
          <p:nvSpPr>
            <p:cNvPr id="112" name="Rectangle 100"/>
            <p:cNvSpPr>
              <a:spLocks noChangeArrowheads="1"/>
            </p:cNvSpPr>
            <p:nvPr/>
          </p:nvSpPr>
          <p:spPr bwMode="auto">
            <a:xfrm>
              <a:off x="4150" y="2616"/>
              <a:ext cx="43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marL="4714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marL="909638"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marL="1306513"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marL="16954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buFont typeface="Wingdings" panose="05000000000000000000" pitchFamily="2" charset="2"/>
                <a:buNone/>
              </a:pPr>
              <a:endParaRPr lang="zh-CN" altLang="zh-CN" sz="2000" b="0">
                <a:latin typeface="Times New Roman" panose="02020603050405020304" pitchFamily="18" charset="0"/>
              </a:endParaRPr>
            </a:p>
          </p:txBody>
        </p:sp>
        <p:sp>
          <p:nvSpPr>
            <p:cNvPr id="113" name="Rectangle 101"/>
            <p:cNvSpPr>
              <a:spLocks noChangeArrowheads="1"/>
            </p:cNvSpPr>
            <p:nvPr/>
          </p:nvSpPr>
          <p:spPr bwMode="auto">
            <a:xfrm>
              <a:off x="3735" y="2616"/>
              <a:ext cx="41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marL="4714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marL="909638"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marL="1306513"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marL="16954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buFont typeface="Wingdings" panose="05000000000000000000" pitchFamily="2" charset="2"/>
                <a:buNone/>
              </a:pPr>
              <a:endParaRPr lang="zh-CN" altLang="zh-CN" sz="2000" b="0">
                <a:latin typeface="Times New Roman" panose="02020603050405020304" pitchFamily="18" charset="0"/>
              </a:endParaRPr>
            </a:p>
          </p:txBody>
        </p:sp>
        <p:sp>
          <p:nvSpPr>
            <p:cNvPr id="114" name="Rectangle 102"/>
            <p:cNvSpPr>
              <a:spLocks noChangeArrowheads="1"/>
            </p:cNvSpPr>
            <p:nvPr/>
          </p:nvSpPr>
          <p:spPr bwMode="auto">
            <a:xfrm>
              <a:off x="3165" y="2616"/>
              <a:ext cx="37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15" name="Rectangle 103"/>
            <p:cNvSpPr>
              <a:spLocks noChangeArrowheads="1"/>
            </p:cNvSpPr>
            <p:nvPr/>
          </p:nvSpPr>
          <p:spPr bwMode="auto">
            <a:xfrm>
              <a:off x="2852" y="2616"/>
              <a:ext cx="36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16" name="Rectangle 104"/>
            <p:cNvSpPr>
              <a:spLocks noChangeArrowheads="1"/>
            </p:cNvSpPr>
            <p:nvPr/>
          </p:nvSpPr>
          <p:spPr bwMode="auto">
            <a:xfrm>
              <a:off x="2529" y="2616"/>
              <a:ext cx="37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17" name="Rectangle 105"/>
            <p:cNvSpPr>
              <a:spLocks noChangeArrowheads="1"/>
            </p:cNvSpPr>
            <p:nvPr/>
          </p:nvSpPr>
          <p:spPr bwMode="auto">
            <a:xfrm>
              <a:off x="2215" y="2616"/>
              <a:ext cx="37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18" name="Rectangle 106"/>
            <p:cNvSpPr>
              <a:spLocks noChangeArrowheads="1"/>
            </p:cNvSpPr>
            <p:nvPr/>
          </p:nvSpPr>
          <p:spPr bwMode="auto">
            <a:xfrm>
              <a:off x="1820" y="2616"/>
              <a:ext cx="43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19" name="Rectangle 107"/>
            <p:cNvSpPr>
              <a:spLocks noChangeArrowheads="1"/>
            </p:cNvSpPr>
            <p:nvPr/>
          </p:nvSpPr>
          <p:spPr bwMode="auto">
            <a:xfrm>
              <a:off x="1449" y="2616"/>
              <a:ext cx="37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20" name="Rectangle 108"/>
            <p:cNvSpPr>
              <a:spLocks noChangeArrowheads="1"/>
            </p:cNvSpPr>
            <p:nvPr/>
          </p:nvSpPr>
          <p:spPr bwMode="auto">
            <a:xfrm>
              <a:off x="1078" y="2616"/>
              <a:ext cx="37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21" name="Rectangle 109"/>
            <p:cNvSpPr>
              <a:spLocks noChangeArrowheads="1"/>
            </p:cNvSpPr>
            <p:nvPr/>
          </p:nvSpPr>
          <p:spPr bwMode="auto">
            <a:xfrm>
              <a:off x="727" y="2616"/>
              <a:ext cx="35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L</a:t>
              </a:r>
            </a:p>
          </p:txBody>
        </p:sp>
        <p:sp>
          <p:nvSpPr>
            <p:cNvPr id="122" name="Rectangle 110"/>
            <p:cNvSpPr>
              <a:spLocks noChangeArrowheads="1"/>
            </p:cNvSpPr>
            <p:nvPr/>
          </p:nvSpPr>
          <p:spPr bwMode="auto">
            <a:xfrm>
              <a:off x="373" y="2616"/>
              <a:ext cx="35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L</a:t>
              </a:r>
            </a:p>
          </p:txBody>
        </p:sp>
        <p:sp>
          <p:nvSpPr>
            <p:cNvPr id="123" name="Rectangle 111"/>
            <p:cNvSpPr>
              <a:spLocks noChangeArrowheads="1"/>
            </p:cNvSpPr>
            <p:nvPr/>
          </p:nvSpPr>
          <p:spPr bwMode="auto">
            <a:xfrm>
              <a:off x="-23" y="2616"/>
              <a:ext cx="396"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H</a:t>
              </a:r>
            </a:p>
          </p:txBody>
        </p:sp>
        <p:sp>
          <p:nvSpPr>
            <p:cNvPr id="124" name="Rectangle 112"/>
            <p:cNvSpPr>
              <a:spLocks noChangeArrowheads="1"/>
            </p:cNvSpPr>
            <p:nvPr/>
          </p:nvSpPr>
          <p:spPr bwMode="auto">
            <a:xfrm>
              <a:off x="5275" y="2367"/>
              <a:ext cx="462"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zh-CN" altLang="en-US" sz="2000" dirty="0" smtClean="0">
                  <a:solidFill>
                    <a:srgbClr val="FF0000"/>
                  </a:solidFill>
                  <a:latin typeface="Times New Roman" panose="02020603050405020304" pitchFamily="18" charset="0"/>
                  <a:ea typeface="楷体_GB2312" pitchFamily="49" charset="-122"/>
                  <a:cs typeface="Times New Roman" panose="02020603050405020304" pitchFamily="18" charset="0"/>
                </a:rPr>
                <a:t>清零</a:t>
              </a:r>
              <a:endParaRPr lang="en-US" altLang="zh-CN" sz="2000" dirty="0">
                <a:solidFill>
                  <a:srgbClr val="FF0000"/>
                </a:solidFill>
                <a:latin typeface="Times New Roman" panose="02020603050405020304" pitchFamily="18" charset="0"/>
                <a:ea typeface="楷体_GB2312" pitchFamily="49" charset="-122"/>
                <a:cs typeface="Times New Roman" panose="02020603050405020304" pitchFamily="18" charset="0"/>
              </a:endParaRPr>
            </a:p>
          </p:txBody>
        </p:sp>
        <p:sp>
          <p:nvSpPr>
            <p:cNvPr id="125" name="Rectangle 113"/>
            <p:cNvSpPr>
              <a:spLocks noChangeArrowheads="1"/>
            </p:cNvSpPr>
            <p:nvPr/>
          </p:nvSpPr>
          <p:spPr bwMode="auto">
            <a:xfrm>
              <a:off x="4782" y="2367"/>
              <a:ext cx="42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dirty="0">
                  <a:latin typeface="Times New Roman" panose="02020603050405020304" pitchFamily="18" charset="0"/>
                  <a:ea typeface="楷体_GB2312" pitchFamily="49" charset="-122"/>
                  <a:cs typeface="Times New Roman" panose="02020603050405020304" pitchFamily="18" charset="0"/>
                </a:rPr>
                <a:t>L</a:t>
              </a:r>
            </a:p>
          </p:txBody>
        </p:sp>
        <p:sp>
          <p:nvSpPr>
            <p:cNvPr id="126" name="Rectangle 114"/>
            <p:cNvSpPr>
              <a:spLocks noChangeArrowheads="1"/>
            </p:cNvSpPr>
            <p:nvPr/>
          </p:nvSpPr>
          <p:spPr bwMode="auto">
            <a:xfrm>
              <a:off x="4404" y="2367"/>
              <a:ext cx="422"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dirty="0">
                  <a:latin typeface="Times New Roman" panose="02020603050405020304" pitchFamily="18" charset="0"/>
                  <a:ea typeface="楷体_GB2312" pitchFamily="49" charset="-122"/>
                  <a:cs typeface="Times New Roman" panose="02020603050405020304" pitchFamily="18" charset="0"/>
                </a:rPr>
                <a:t>L</a:t>
              </a:r>
            </a:p>
          </p:txBody>
        </p:sp>
        <p:sp>
          <p:nvSpPr>
            <p:cNvPr id="127" name="Rectangle 115"/>
            <p:cNvSpPr>
              <a:spLocks noChangeArrowheads="1"/>
            </p:cNvSpPr>
            <p:nvPr/>
          </p:nvSpPr>
          <p:spPr bwMode="auto">
            <a:xfrm>
              <a:off x="4014" y="2367"/>
              <a:ext cx="43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dirty="0">
                  <a:latin typeface="Times New Roman" panose="02020603050405020304" pitchFamily="18" charset="0"/>
                  <a:ea typeface="楷体_GB2312" pitchFamily="49" charset="-122"/>
                  <a:cs typeface="Times New Roman" panose="02020603050405020304" pitchFamily="18" charset="0"/>
                </a:rPr>
                <a:t>L</a:t>
              </a:r>
            </a:p>
          </p:txBody>
        </p:sp>
        <p:sp>
          <p:nvSpPr>
            <p:cNvPr id="128" name="Rectangle 116"/>
            <p:cNvSpPr>
              <a:spLocks noChangeArrowheads="1"/>
            </p:cNvSpPr>
            <p:nvPr/>
          </p:nvSpPr>
          <p:spPr bwMode="auto">
            <a:xfrm>
              <a:off x="3639" y="2367"/>
              <a:ext cx="41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dirty="0">
                  <a:latin typeface="Times New Roman" panose="02020603050405020304" pitchFamily="18" charset="0"/>
                  <a:ea typeface="楷体_GB2312" pitchFamily="49" charset="-122"/>
                  <a:cs typeface="Times New Roman" panose="02020603050405020304" pitchFamily="18" charset="0"/>
                </a:rPr>
                <a:t>L</a:t>
              </a:r>
            </a:p>
          </p:txBody>
        </p:sp>
        <p:sp>
          <p:nvSpPr>
            <p:cNvPr id="129" name="Rectangle 117"/>
            <p:cNvSpPr>
              <a:spLocks noChangeArrowheads="1"/>
            </p:cNvSpPr>
            <p:nvPr/>
          </p:nvSpPr>
          <p:spPr bwMode="auto">
            <a:xfrm>
              <a:off x="3165" y="2367"/>
              <a:ext cx="37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30" name="Rectangle 118"/>
            <p:cNvSpPr>
              <a:spLocks noChangeArrowheads="1"/>
            </p:cNvSpPr>
            <p:nvPr/>
          </p:nvSpPr>
          <p:spPr bwMode="auto">
            <a:xfrm>
              <a:off x="2852" y="2367"/>
              <a:ext cx="369"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31" name="Rectangle 119"/>
            <p:cNvSpPr>
              <a:spLocks noChangeArrowheads="1"/>
            </p:cNvSpPr>
            <p:nvPr/>
          </p:nvSpPr>
          <p:spPr bwMode="auto">
            <a:xfrm>
              <a:off x="2529" y="2367"/>
              <a:ext cx="37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32" name="Rectangle 120"/>
            <p:cNvSpPr>
              <a:spLocks noChangeArrowheads="1"/>
            </p:cNvSpPr>
            <p:nvPr/>
          </p:nvSpPr>
          <p:spPr bwMode="auto">
            <a:xfrm>
              <a:off x="2215" y="2367"/>
              <a:ext cx="370"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dirty="0">
                  <a:latin typeface="Times New Roman" panose="02020603050405020304" pitchFamily="18" charset="0"/>
                  <a:ea typeface="楷体_GB2312" pitchFamily="49" charset="-122"/>
                  <a:cs typeface="Times New Roman" panose="02020603050405020304" pitchFamily="18" charset="0"/>
                </a:rPr>
                <a:t>×</a:t>
              </a:r>
            </a:p>
          </p:txBody>
        </p:sp>
        <p:sp>
          <p:nvSpPr>
            <p:cNvPr id="133" name="Rectangle 121"/>
            <p:cNvSpPr>
              <a:spLocks noChangeArrowheads="1"/>
            </p:cNvSpPr>
            <p:nvPr/>
          </p:nvSpPr>
          <p:spPr bwMode="auto">
            <a:xfrm>
              <a:off x="1820" y="2367"/>
              <a:ext cx="43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34" name="Rectangle 122"/>
            <p:cNvSpPr>
              <a:spLocks noChangeArrowheads="1"/>
            </p:cNvSpPr>
            <p:nvPr/>
          </p:nvSpPr>
          <p:spPr bwMode="auto">
            <a:xfrm>
              <a:off x="1449" y="2367"/>
              <a:ext cx="37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35" name="Rectangle 123"/>
            <p:cNvSpPr>
              <a:spLocks noChangeArrowheads="1"/>
            </p:cNvSpPr>
            <p:nvPr/>
          </p:nvSpPr>
          <p:spPr bwMode="auto">
            <a:xfrm>
              <a:off x="1078" y="2367"/>
              <a:ext cx="37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36" name="Rectangle 124"/>
            <p:cNvSpPr>
              <a:spLocks noChangeArrowheads="1"/>
            </p:cNvSpPr>
            <p:nvPr/>
          </p:nvSpPr>
          <p:spPr bwMode="auto">
            <a:xfrm>
              <a:off x="727" y="2367"/>
              <a:ext cx="351"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37" name="Rectangle 125"/>
            <p:cNvSpPr>
              <a:spLocks noChangeArrowheads="1"/>
            </p:cNvSpPr>
            <p:nvPr/>
          </p:nvSpPr>
          <p:spPr bwMode="auto">
            <a:xfrm>
              <a:off x="373" y="2367"/>
              <a:ext cx="35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a:t>
              </a:r>
            </a:p>
          </p:txBody>
        </p:sp>
        <p:sp>
          <p:nvSpPr>
            <p:cNvPr id="138" name="Rectangle 126"/>
            <p:cNvSpPr>
              <a:spLocks noChangeArrowheads="1"/>
            </p:cNvSpPr>
            <p:nvPr/>
          </p:nvSpPr>
          <p:spPr bwMode="auto">
            <a:xfrm>
              <a:off x="-23" y="2367"/>
              <a:ext cx="396"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a:latin typeface="Times New Roman" panose="02020603050405020304" pitchFamily="18" charset="0"/>
                  <a:ea typeface="楷体_GB2312" pitchFamily="49" charset="-122"/>
                  <a:cs typeface="Times New Roman" panose="02020603050405020304" pitchFamily="18" charset="0"/>
                </a:rPr>
                <a:t>L</a:t>
              </a:r>
            </a:p>
          </p:txBody>
        </p:sp>
        <p:sp>
          <p:nvSpPr>
            <p:cNvPr id="139" name="Rectangle 127"/>
            <p:cNvSpPr>
              <a:spLocks noChangeArrowheads="1"/>
            </p:cNvSpPr>
            <p:nvPr/>
          </p:nvSpPr>
          <p:spPr bwMode="auto">
            <a:xfrm>
              <a:off x="3165" y="1734"/>
              <a:ext cx="370"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i="1" dirty="0" smtClean="0">
                  <a:latin typeface="Times New Roman" panose="02020603050405020304" pitchFamily="18" charset="0"/>
                  <a:ea typeface="楷体_GB2312" pitchFamily="49" charset="-122"/>
                  <a:cs typeface="Times New Roman" panose="02020603050405020304" pitchFamily="18" charset="0"/>
                </a:rPr>
                <a:t>D</a:t>
              </a:r>
              <a:r>
                <a:rPr lang="en-US" altLang="zh-CN" sz="2000" baseline="-25000" dirty="0" smtClean="0">
                  <a:latin typeface="Times New Roman" panose="02020603050405020304" pitchFamily="18" charset="0"/>
                  <a:ea typeface="楷体_GB2312" pitchFamily="49" charset="-122"/>
                  <a:cs typeface="Times New Roman" panose="02020603050405020304" pitchFamily="18" charset="0"/>
                </a:rPr>
                <a:t>I3</a:t>
              </a:r>
              <a:endParaRPr lang="en-US" altLang="zh-CN" sz="2000" dirty="0">
                <a:latin typeface="Times New Roman" panose="02020603050405020304" pitchFamily="18" charset="0"/>
                <a:ea typeface="楷体_GB2312" pitchFamily="49" charset="-122"/>
                <a:cs typeface="Times New Roman" panose="02020603050405020304" pitchFamily="18" charset="0"/>
              </a:endParaRPr>
            </a:p>
          </p:txBody>
        </p:sp>
        <p:sp>
          <p:nvSpPr>
            <p:cNvPr id="140" name="Rectangle 128"/>
            <p:cNvSpPr>
              <a:spLocks noChangeArrowheads="1"/>
            </p:cNvSpPr>
            <p:nvPr/>
          </p:nvSpPr>
          <p:spPr bwMode="auto">
            <a:xfrm>
              <a:off x="2849" y="1734"/>
              <a:ext cx="369"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i="1" dirty="0" smtClean="0">
                  <a:latin typeface="Times New Roman" panose="02020603050405020304" pitchFamily="18" charset="0"/>
                  <a:ea typeface="楷体_GB2312" pitchFamily="49" charset="-122"/>
                  <a:cs typeface="Times New Roman" panose="02020603050405020304" pitchFamily="18" charset="0"/>
                </a:rPr>
                <a:t>D</a:t>
              </a:r>
              <a:r>
                <a:rPr lang="en-US" altLang="zh-CN" sz="2000" baseline="-25000" dirty="0" smtClean="0">
                  <a:latin typeface="Times New Roman" panose="02020603050405020304" pitchFamily="18" charset="0"/>
                  <a:ea typeface="楷体_GB2312" pitchFamily="49" charset="-122"/>
                  <a:cs typeface="Times New Roman" panose="02020603050405020304" pitchFamily="18" charset="0"/>
                </a:rPr>
                <a:t>I2</a:t>
              </a:r>
              <a:endParaRPr lang="en-US" altLang="zh-CN" sz="2000" dirty="0">
                <a:latin typeface="Times New Roman" panose="02020603050405020304" pitchFamily="18" charset="0"/>
                <a:ea typeface="楷体_GB2312" pitchFamily="49" charset="-122"/>
                <a:cs typeface="Times New Roman" panose="02020603050405020304" pitchFamily="18" charset="0"/>
              </a:endParaRPr>
            </a:p>
          </p:txBody>
        </p:sp>
        <p:sp>
          <p:nvSpPr>
            <p:cNvPr id="141" name="Rectangle 129"/>
            <p:cNvSpPr>
              <a:spLocks noChangeArrowheads="1"/>
            </p:cNvSpPr>
            <p:nvPr/>
          </p:nvSpPr>
          <p:spPr bwMode="auto">
            <a:xfrm>
              <a:off x="2532" y="1734"/>
              <a:ext cx="371"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i="1" dirty="0" smtClean="0">
                  <a:latin typeface="Times New Roman" panose="02020603050405020304" pitchFamily="18" charset="0"/>
                  <a:ea typeface="楷体_GB2312" pitchFamily="49" charset="-122"/>
                  <a:cs typeface="Times New Roman" panose="02020603050405020304" pitchFamily="18" charset="0"/>
                </a:rPr>
                <a:t>D</a:t>
              </a:r>
              <a:r>
                <a:rPr lang="en-US" altLang="zh-CN" sz="2000" baseline="-25000" dirty="0" smtClean="0">
                  <a:latin typeface="Times New Roman" panose="02020603050405020304" pitchFamily="18" charset="0"/>
                  <a:ea typeface="楷体_GB2312" pitchFamily="49" charset="-122"/>
                  <a:cs typeface="Times New Roman" panose="02020603050405020304" pitchFamily="18" charset="0"/>
                </a:rPr>
                <a:t>I1</a:t>
              </a:r>
              <a:endParaRPr lang="en-US" altLang="zh-CN" sz="2000" dirty="0">
                <a:latin typeface="Times New Roman" panose="02020603050405020304" pitchFamily="18" charset="0"/>
                <a:ea typeface="楷体_GB2312" pitchFamily="49" charset="-122"/>
                <a:cs typeface="Times New Roman" panose="02020603050405020304" pitchFamily="18" charset="0"/>
              </a:endParaRPr>
            </a:p>
          </p:txBody>
        </p:sp>
        <p:sp>
          <p:nvSpPr>
            <p:cNvPr id="142" name="Rectangle 130"/>
            <p:cNvSpPr>
              <a:spLocks noChangeArrowheads="1"/>
            </p:cNvSpPr>
            <p:nvPr/>
          </p:nvSpPr>
          <p:spPr bwMode="auto">
            <a:xfrm>
              <a:off x="2215" y="1734"/>
              <a:ext cx="370"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i="1" dirty="0" smtClean="0">
                  <a:latin typeface="Times New Roman" panose="02020603050405020304" pitchFamily="18" charset="0"/>
                  <a:ea typeface="楷体_GB2312" pitchFamily="49" charset="-122"/>
                  <a:cs typeface="Times New Roman" panose="02020603050405020304" pitchFamily="18" charset="0"/>
                </a:rPr>
                <a:t>D</a:t>
              </a:r>
              <a:r>
                <a:rPr lang="en-US" altLang="zh-CN" sz="2000" baseline="-25000" dirty="0">
                  <a:latin typeface="Times New Roman" panose="02020603050405020304" pitchFamily="18" charset="0"/>
                  <a:ea typeface="楷体_GB2312" pitchFamily="49" charset="-122"/>
                  <a:cs typeface="Times New Roman" panose="02020603050405020304" pitchFamily="18" charset="0"/>
                </a:rPr>
                <a:t>I0</a:t>
              </a:r>
              <a:endParaRPr lang="en-US" altLang="zh-CN" sz="2000" dirty="0">
                <a:latin typeface="Times New Roman" panose="02020603050405020304" pitchFamily="18" charset="0"/>
                <a:ea typeface="楷体_GB2312" pitchFamily="49" charset="-122"/>
                <a:cs typeface="Times New Roman" panose="02020603050405020304" pitchFamily="18" charset="0"/>
              </a:endParaRPr>
            </a:p>
          </p:txBody>
        </p:sp>
        <p:sp>
          <p:nvSpPr>
            <p:cNvPr id="143" name="Rectangle 131"/>
            <p:cNvSpPr>
              <a:spLocks noChangeArrowheads="1"/>
            </p:cNvSpPr>
            <p:nvPr/>
          </p:nvSpPr>
          <p:spPr bwMode="auto">
            <a:xfrm>
              <a:off x="1449" y="1734"/>
              <a:ext cx="371"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2000">
                  <a:latin typeface="Times New Roman" panose="02020603050405020304" pitchFamily="18" charset="0"/>
                  <a:ea typeface="楷体_GB2312" pitchFamily="49" charset="-122"/>
                  <a:cs typeface="Times New Roman" panose="02020603050405020304" pitchFamily="18" charset="0"/>
                </a:rPr>
                <a:t>左移</a:t>
              </a:r>
              <a:r>
                <a:rPr lang="en-US" altLang="zh-CN" sz="2000" i="1">
                  <a:latin typeface="Times New Roman" panose="02020603050405020304" pitchFamily="18" charset="0"/>
                  <a:ea typeface="楷体_GB2312" pitchFamily="49" charset="-122"/>
                  <a:cs typeface="Times New Roman" panose="02020603050405020304" pitchFamily="18" charset="0"/>
                </a:rPr>
                <a:t>D</a:t>
              </a:r>
              <a:r>
                <a:rPr lang="en-US" altLang="zh-CN" sz="2000" baseline="-30000">
                  <a:latin typeface="Times New Roman" panose="02020603050405020304" pitchFamily="18" charset="0"/>
                  <a:ea typeface="楷体_GB2312" pitchFamily="49" charset="-122"/>
                  <a:cs typeface="Times New Roman" panose="02020603050405020304" pitchFamily="18" charset="0"/>
                </a:rPr>
                <a:t>SL</a:t>
              </a:r>
              <a:endParaRPr lang="en-US" altLang="zh-CN" sz="2000">
                <a:latin typeface="Times New Roman" panose="02020603050405020304" pitchFamily="18" charset="0"/>
                <a:ea typeface="楷体_GB2312" pitchFamily="49" charset="-122"/>
                <a:cs typeface="Times New Roman" panose="02020603050405020304" pitchFamily="18" charset="0"/>
              </a:endParaRPr>
            </a:p>
          </p:txBody>
        </p:sp>
        <p:sp>
          <p:nvSpPr>
            <p:cNvPr id="144" name="Rectangle 132"/>
            <p:cNvSpPr>
              <a:spLocks noChangeArrowheads="1"/>
            </p:cNvSpPr>
            <p:nvPr/>
          </p:nvSpPr>
          <p:spPr bwMode="auto">
            <a:xfrm>
              <a:off x="1078" y="1734"/>
              <a:ext cx="371"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2000">
                  <a:latin typeface="Times New Roman" panose="02020603050405020304" pitchFamily="18" charset="0"/>
                  <a:ea typeface="楷体_GB2312" pitchFamily="49" charset="-122"/>
                  <a:cs typeface="Times New Roman" panose="02020603050405020304" pitchFamily="18" charset="0"/>
                </a:rPr>
                <a:t>右移</a:t>
              </a:r>
              <a:r>
                <a:rPr lang="en-US" altLang="zh-CN" sz="2000" i="1">
                  <a:latin typeface="Times New Roman" panose="02020603050405020304" pitchFamily="18" charset="0"/>
                  <a:ea typeface="楷体_GB2312" pitchFamily="49" charset="-122"/>
                  <a:cs typeface="Times New Roman" panose="02020603050405020304" pitchFamily="18" charset="0"/>
                </a:rPr>
                <a:t>D</a:t>
              </a:r>
              <a:r>
                <a:rPr lang="en-US" altLang="zh-CN" sz="2000" baseline="-30000">
                  <a:latin typeface="Times New Roman" panose="02020603050405020304" pitchFamily="18" charset="0"/>
                  <a:ea typeface="楷体_GB2312" pitchFamily="49" charset="-122"/>
                  <a:cs typeface="Times New Roman" panose="02020603050405020304" pitchFamily="18" charset="0"/>
                </a:rPr>
                <a:t>SR</a:t>
              </a:r>
              <a:endParaRPr lang="en-US" altLang="zh-CN" sz="2000">
                <a:latin typeface="Times New Roman" panose="02020603050405020304" pitchFamily="18" charset="0"/>
                <a:ea typeface="楷体_GB2312" pitchFamily="49" charset="-122"/>
                <a:cs typeface="Times New Roman" panose="02020603050405020304" pitchFamily="18" charset="0"/>
              </a:endParaRPr>
            </a:p>
          </p:txBody>
        </p:sp>
        <p:sp>
          <p:nvSpPr>
            <p:cNvPr id="145" name="Rectangle 133"/>
            <p:cNvSpPr>
              <a:spLocks noChangeArrowheads="1"/>
            </p:cNvSpPr>
            <p:nvPr/>
          </p:nvSpPr>
          <p:spPr bwMode="auto">
            <a:xfrm>
              <a:off x="727" y="1734"/>
              <a:ext cx="351"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i="1" dirty="0">
                  <a:latin typeface="Times New Roman" panose="02020603050405020304" pitchFamily="18" charset="0"/>
                  <a:ea typeface="楷体_GB2312" pitchFamily="49" charset="-122"/>
                  <a:cs typeface="Times New Roman" panose="02020603050405020304" pitchFamily="18" charset="0"/>
                </a:rPr>
                <a:t>S</a:t>
              </a:r>
              <a:r>
                <a:rPr lang="en-US" altLang="zh-CN" sz="2000" baseline="-30000" dirty="0">
                  <a:latin typeface="Times New Roman" panose="02020603050405020304" pitchFamily="18" charset="0"/>
                  <a:ea typeface="楷体_GB2312" pitchFamily="49" charset="-122"/>
                  <a:cs typeface="Times New Roman" panose="02020603050405020304" pitchFamily="18" charset="0"/>
                </a:rPr>
                <a:t>0</a:t>
              </a:r>
              <a:endParaRPr lang="en-US" altLang="zh-CN" sz="2000" dirty="0">
                <a:latin typeface="Times New Roman" panose="02020603050405020304" pitchFamily="18" charset="0"/>
                <a:ea typeface="楷体_GB2312" pitchFamily="49" charset="-122"/>
                <a:cs typeface="Times New Roman" panose="02020603050405020304" pitchFamily="18" charset="0"/>
              </a:endParaRPr>
            </a:p>
          </p:txBody>
        </p:sp>
        <p:sp>
          <p:nvSpPr>
            <p:cNvPr id="146" name="Rectangle 134"/>
            <p:cNvSpPr>
              <a:spLocks noChangeArrowheads="1"/>
            </p:cNvSpPr>
            <p:nvPr/>
          </p:nvSpPr>
          <p:spPr bwMode="auto">
            <a:xfrm>
              <a:off x="373" y="1734"/>
              <a:ext cx="354"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zh-CN" sz="2000" i="1">
                  <a:latin typeface="Times New Roman" panose="02020603050405020304" pitchFamily="18" charset="0"/>
                  <a:ea typeface="楷体_GB2312" pitchFamily="49" charset="-122"/>
                  <a:cs typeface="Times New Roman" panose="02020603050405020304" pitchFamily="18" charset="0"/>
                </a:rPr>
                <a:t>S</a:t>
              </a:r>
              <a:r>
                <a:rPr lang="en-US" altLang="zh-CN" sz="2000" baseline="-30000">
                  <a:latin typeface="Times New Roman" panose="02020603050405020304" pitchFamily="18" charset="0"/>
                  <a:ea typeface="楷体_GB2312" pitchFamily="49" charset="-122"/>
                  <a:cs typeface="Times New Roman" panose="02020603050405020304" pitchFamily="18" charset="0"/>
                </a:rPr>
                <a:t>1</a:t>
              </a:r>
              <a:endParaRPr lang="en-US" altLang="zh-CN" sz="2000">
                <a:latin typeface="Times New Roman" panose="02020603050405020304" pitchFamily="18" charset="0"/>
                <a:ea typeface="楷体_GB2312" pitchFamily="49" charset="-122"/>
                <a:cs typeface="Times New Roman" panose="02020603050405020304" pitchFamily="18" charset="0"/>
              </a:endParaRPr>
            </a:p>
          </p:txBody>
        </p:sp>
        <p:sp>
          <p:nvSpPr>
            <p:cNvPr id="147" name="Rectangle 135"/>
            <p:cNvSpPr>
              <a:spLocks noChangeArrowheads="1"/>
            </p:cNvSpPr>
            <p:nvPr/>
          </p:nvSpPr>
          <p:spPr bwMode="auto">
            <a:xfrm>
              <a:off x="5280" y="1531"/>
              <a:ext cx="449" cy="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l"/>
              <a:r>
                <a:rPr lang="zh-CN" altLang="en-US" sz="2000" dirty="0" smtClean="0">
                  <a:latin typeface="Times New Roman" panose="02020603050405020304" pitchFamily="18" charset="0"/>
                  <a:ea typeface="楷体_GB2312" pitchFamily="49" charset="-122"/>
                  <a:cs typeface="Times New Roman" panose="02020603050405020304" pitchFamily="18" charset="0"/>
                </a:rPr>
                <a:t>功能</a:t>
              </a:r>
              <a:endParaRPr lang="zh-CN" altLang="en-US" sz="2000" dirty="0">
                <a:latin typeface="Times New Roman" panose="02020603050405020304" pitchFamily="18" charset="0"/>
                <a:ea typeface="楷体_GB2312" pitchFamily="49" charset="-122"/>
                <a:cs typeface="Times New Roman" panose="02020603050405020304" pitchFamily="18" charset="0"/>
              </a:endParaRPr>
            </a:p>
          </p:txBody>
        </p:sp>
        <p:sp>
          <p:nvSpPr>
            <p:cNvPr id="148" name="Rectangle 136"/>
            <p:cNvSpPr>
              <a:spLocks noChangeArrowheads="1"/>
            </p:cNvSpPr>
            <p:nvPr/>
          </p:nvSpPr>
          <p:spPr bwMode="auto">
            <a:xfrm>
              <a:off x="5006" y="1293"/>
              <a:ext cx="424" cy="1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marL="4714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marL="909638"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marL="1306513"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marL="16954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buFont typeface="Wingdings" panose="05000000000000000000" pitchFamily="2" charset="2"/>
                <a:buNone/>
              </a:pPr>
              <a:endParaRPr lang="zh-CN" altLang="zh-CN" sz="2000" b="0">
                <a:latin typeface="Times New Roman" panose="02020603050405020304" pitchFamily="18" charset="0"/>
              </a:endParaRPr>
            </a:p>
          </p:txBody>
        </p:sp>
        <p:sp>
          <p:nvSpPr>
            <p:cNvPr id="149" name="Rectangle 137"/>
            <p:cNvSpPr>
              <a:spLocks noChangeArrowheads="1"/>
            </p:cNvSpPr>
            <p:nvPr/>
          </p:nvSpPr>
          <p:spPr bwMode="auto">
            <a:xfrm>
              <a:off x="4584" y="1293"/>
              <a:ext cx="422" cy="1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marL="4714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marL="909638"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marL="1306513"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marL="16954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buFont typeface="Wingdings" panose="05000000000000000000" pitchFamily="2" charset="2"/>
                <a:buNone/>
              </a:pPr>
              <a:endParaRPr lang="zh-CN" altLang="zh-CN" sz="2000" b="0">
                <a:latin typeface="Times New Roman" panose="02020603050405020304" pitchFamily="18" charset="0"/>
              </a:endParaRPr>
            </a:p>
          </p:txBody>
        </p:sp>
        <p:sp>
          <p:nvSpPr>
            <p:cNvPr id="150" name="Rectangle 138"/>
            <p:cNvSpPr>
              <a:spLocks noChangeArrowheads="1"/>
            </p:cNvSpPr>
            <p:nvPr/>
          </p:nvSpPr>
          <p:spPr bwMode="auto">
            <a:xfrm>
              <a:off x="4150" y="1293"/>
              <a:ext cx="434" cy="1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marL="4714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marL="909638"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marL="1306513"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marL="16954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buFont typeface="Wingdings" panose="05000000000000000000" pitchFamily="2" charset="2"/>
                <a:buNone/>
              </a:pPr>
              <a:endParaRPr lang="zh-CN" altLang="zh-CN" sz="2000" b="0">
                <a:latin typeface="Times New Roman" panose="02020603050405020304" pitchFamily="18" charset="0"/>
              </a:endParaRPr>
            </a:p>
          </p:txBody>
        </p:sp>
        <p:sp>
          <p:nvSpPr>
            <p:cNvPr id="151" name="Rectangle 139"/>
            <p:cNvSpPr>
              <a:spLocks noChangeArrowheads="1"/>
            </p:cNvSpPr>
            <p:nvPr/>
          </p:nvSpPr>
          <p:spPr bwMode="auto">
            <a:xfrm>
              <a:off x="3735" y="1293"/>
              <a:ext cx="415" cy="1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marL="4714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marL="909638"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marL="1306513"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marL="16954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buFont typeface="Wingdings" panose="05000000000000000000" pitchFamily="2" charset="2"/>
                <a:buNone/>
              </a:pPr>
              <a:endParaRPr lang="zh-CN" altLang="zh-CN" sz="2000" b="0">
                <a:latin typeface="Times New Roman" panose="02020603050405020304" pitchFamily="18" charset="0"/>
              </a:endParaRPr>
            </a:p>
          </p:txBody>
        </p:sp>
        <p:sp>
          <p:nvSpPr>
            <p:cNvPr id="152" name="Rectangle 140"/>
            <p:cNvSpPr>
              <a:spLocks noChangeArrowheads="1"/>
            </p:cNvSpPr>
            <p:nvPr/>
          </p:nvSpPr>
          <p:spPr bwMode="auto">
            <a:xfrm>
              <a:off x="2255" y="1293"/>
              <a:ext cx="1480" cy="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2000">
                  <a:latin typeface="Times New Roman" panose="02020603050405020304" pitchFamily="18" charset="0"/>
                  <a:ea typeface="楷体_GB2312" pitchFamily="49" charset="-122"/>
                  <a:cs typeface="Times New Roman" panose="02020603050405020304" pitchFamily="18" charset="0"/>
                </a:rPr>
                <a:t>并行输入</a:t>
              </a:r>
            </a:p>
          </p:txBody>
        </p:sp>
        <p:sp>
          <p:nvSpPr>
            <p:cNvPr id="153" name="Rectangle 141"/>
            <p:cNvSpPr>
              <a:spLocks noChangeArrowheads="1"/>
            </p:cNvSpPr>
            <p:nvPr/>
          </p:nvSpPr>
          <p:spPr bwMode="auto">
            <a:xfrm>
              <a:off x="1820" y="1293"/>
              <a:ext cx="435" cy="1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2000">
                  <a:latin typeface="Times New Roman" panose="02020603050405020304" pitchFamily="18" charset="0"/>
                  <a:ea typeface="楷体_GB2312" pitchFamily="49" charset="-122"/>
                  <a:cs typeface="Times New Roman" panose="02020603050405020304" pitchFamily="18" charset="0"/>
                </a:rPr>
                <a:t>时钟</a:t>
              </a:r>
            </a:p>
            <a:p>
              <a:pPr eaLnBrk="0" hangingPunct="0"/>
              <a:r>
                <a:rPr lang="en-US" altLang="zh-CN" sz="2000" i="1">
                  <a:latin typeface="Times New Roman" panose="02020603050405020304" pitchFamily="18" charset="0"/>
                  <a:ea typeface="楷体_GB2312" pitchFamily="49" charset="-122"/>
                  <a:cs typeface="Times New Roman" panose="02020603050405020304" pitchFamily="18" charset="0"/>
                </a:rPr>
                <a:t>CP</a:t>
              </a:r>
              <a:endParaRPr lang="en-US" altLang="zh-CN" sz="2000">
                <a:latin typeface="Times New Roman" panose="02020603050405020304" pitchFamily="18" charset="0"/>
                <a:ea typeface="楷体_GB2312" pitchFamily="49" charset="-122"/>
                <a:cs typeface="Times New Roman" panose="02020603050405020304" pitchFamily="18" charset="0"/>
              </a:endParaRPr>
            </a:p>
          </p:txBody>
        </p:sp>
        <p:sp>
          <p:nvSpPr>
            <p:cNvPr id="154" name="Rectangle 142"/>
            <p:cNvSpPr>
              <a:spLocks noChangeArrowheads="1"/>
            </p:cNvSpPr>
            <p:nvPr/>
          </p:nvSpPr>
          <p:spPr bwMode="auto">
            <a:xfrm>
              <a:off x="1078" y="1293"/>
              <a:ext cx="742" cy="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2000" dirty="0" smtClean="0">
                  <a:latin typeface="Times New Roman" panose="02020603050405020304" pitchFamily="18" charset="0"/>
                  <a:ea typeface="楷体_GB2312" pitchFamily="49" charset="-122"/>
                  <a:cs typeface="Times New Roman" panose="02020603050405020304" pitchFamily="18" charset="0"/>
                </a:rPr>
                <a:t>串行</a:t>
              </a:r>
              <a:endParaRPr lang="en-US" altLang="zh-CN" sz="2000" dirty="0" smtClean="0">
                <a:latin typeface="Times New Roman" panose="02020603050405020304" pitchFamily="18" charset="0"/>
                <a:ea typeface="楷体_GB2312" pitchFamily="49" charset="-122"/>
                <a:cs typeface="Times New Roman" panose="02020603050405020304" pitchFamily="18" charset="0"/>
              </a:endParaRPr>
            </a:p>
            <a:p>
              <a:r>
                <a:rPr lang="zh-CN" altLang="en-US" sz="2000" dirty="0" smtClean="0">
                  <a:latin typeface="Times New Roman" panose="02020603050405020304" pitchFamily="18" charset="0"/>
                  <a:ea typeface="楷体_GB2312" pitchFamily="49" charset="-122"/>
                  <a:cs typeface="Times New Roman" panose="02020603050405020304" pitchFamily="18" charset="0"/>
                </a:rPr>
                <a:t>输入</a:t>
              </a:r>
              <a:endParaRPr lang="zh-CN" altLang="en-US" sz="2000" dirty="0">
                <a:latin typeface="Times New Roman" panose="02020603050405020304" pitchFamily="18" charset="0"/>
                <a:ea typeface="楷体_GB2312" pitchFamily="49" charset="-122"/>
                <a:cs typeface="Times New Roman" panose="02020603050405020304" pitchFamily="18" charset="0"/>
              </a:endParaRPr>
            </a:p>
          </p:txBody>
        </p:sp>
        <p:sp>
          <p:nvSpPr>
            <p:cNvPr id="155" name="Rectangle 143"/>
            <p:cNvSpPr>
              <a:spLocks noChangeArrowheads="1"/>
            </p:cNvSpPr>
            <p:nvPr/>
          </p:nvSpPr>
          <p:spPr bwMode="auto">
            <a:xfrm>
              <a:off x="373" y="1293"/>
              <a:ext cx="705" cy="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2000" dirty="0" smtClean="0">
                  <a:latin typeface="Times New Roman" panose="02020603050405020304" pitchFamily="18" charset="0"/>
                  <a:ea typeface="楷体_GB2312" pitchFamily="49" charset="-122"/>
                  <a:cs typeface="Arial" panose="020B0604020202020204" pitchFamily="34" charset="0"/>
                </a:rPr>
                <a:t>控制</a:t>
              </a:r>
              <a:endParaRPr lang="en-US" altLang="zh-CN" sz="2000" dirty="0" smtClean="0">
                <a:latin typeface="Times New Roman" panose="02020603050405020304" pitchFamily="18" charset="0"/>
                <a:ea typeface="楷体_GB2312" pitchFamily="49" charset="-122"/>
                <a:cs typeface="Arial" panose="020B0604020202020204" pitchFamily="34" charset="0"/>
              </a:endParaRPr>
            </a:p>
            <a:p>
              <a:r>
                <a:rPr lang="zh-CN" altLang="en-US" sz="2000" dirty="0" smtClean="0">
                  <a:latin typeface="Times New Roman" panose="02020603050405020304" pitchFamily="18" charset="0"/>
                  <a:ea typeface="楷体_GB2312" pitchFamily="49" charset="-122"/>
                  <a:cs typeface="Arial" panose="020B0604020202020204" pitchFamily="34" charset="0"/>
                </a:rPr>
                <a:t>信号</a:t>
              </a:r>
              <a:endParaRPr lang="zh-CN" altLang="en-US" sz="2000" dirty="0">
                <a:latin typeface="Times New Roman" panose="02020603050405020304" pitchFamily="18" charset="0"/>
                <a:ea typeface="楷体_GB2312" pitchFamily="49" charset="-122"/>
                <a:cs typeface="Arial" panose="020B0604020202020204" pitchFamily="34" charset="0"/>
              </a:endParaRPr>
            </a:p>
          </p:txBody>
        </p:sp>
        <p:sp>
          <p:nvSpPr>
            <p:cNvPr id="156" name="Rectangle 144"/>
            <p:cNvSpPr>
              <a:spLocks noChangeArrowheads="1"/>
            </p:cNvSpPr>
            <p:nvPr/>
          </p:nvSpPr>
          <p:spPr bwMode="auto">
            <a:xfrm>
              <a:off x="-23" y="1293"/>
              <a:ext cx="396" cy="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2000">
                  <a:latin typeface="Times New Roman" panose="02020603050405020304" pitchFamily="18" charset="0"/>
                  <a:ea typeface="楷体_GB2312" pitchFamily="49" charset="-122"/>
                  <a:cs typeface="Times New Roman" panose="02020603050405020304" pitchFamily="18" charset="0"/>
                </a:rPr>
                <a:t>清零</a:t>
              </a:r>
            </a:p>
          </p:txBody>
        </p:sp>
        <p:sp>
          <p:nvSpPr>
            <p:cNvPr id="157" name="Rectangle 145"/>
            <p:cNvSpPr>
              <a:spLocks noChangeArrowheads="1"/>
            </p:cNvSpPr>
            <p:nvPr/>
          </p:nvSpPr>
          <p:spPr bwMode="auto">
            <a:xfrm>
              <a:off x="5430" y="1044"/>
              <a:ext cx="307"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marL="4714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marL="909638"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marL="1306513"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marL="16954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buFont typeface="Wingdings" panose="05000000000000000000" pitchFamily="2" charset="2"/>
                <a:buNone/>
              </a:pPr>
              <a:endParaRPr lang="zh-CN" altLang="zh-CN" sz="2000" b="0">
                <a:latin typeface="Times New Roman" panose="02020603050405020304" pitchFamily="18" charset="0"/>
              </a:endParaRPr>
            </a:p>
          </p:txBody>
        </p:sp>
        <p:sp>
          <p:nvSpPr>
            <p:cNvPr id="158" name="Rectangle 146"/>
            <p:cNvSpPr>
              <a:spLocks noChangeArrowheads="1"/>
            </p:cNvSpPr>
            <p:nvPr/>
          </p:nvSpPr>
          <p:spPr bwMode="auto">
            <a:xfrm>
              <a:off x="3735" y="1044"/>
              <a:ext cx="1695"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2000">
                  <a:latin typeface="Times New Roman" panose="02020603050405020304" pitchFamily="18" charset="0"/>
                  <a:ea typeface="楷体_GB2312" pitchFamily="49" charset="-122"/>
                  <a:cs typeface="Times New Roman" panose="02020603050405020304" pitchFamily="18" charset="0"/>
                </a:rPr>
                <a:t>输    出</a:t>
              </a:r>
            </a:p>
          </p:txBody>
        </p:sp>
        <p:sp>
          <p:nvSpPr>
            <p:cNvPr id="159" name="Rectangle 147"/>
            <p:cNvSpPr>
              <a:spLocks noChangeArrowheads="1"/>
            </p:cNvSpPr>
            <p:nvPr/>
          </p:nvSpPr>
          <p:spPr bwMode="auto">
            <a:xfrm>
              <a:off x="-23" y="1044"/>
              <a:ext cx="3758"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2000">
                  <a:latin typeface="Times New Roman" panose="02020603050405020304" pitchFamily="18" charset="0"/>
                  <a:ea typeface="楷体_GB2312" pitchFamily="49" charset="-122"/>
                  <a:cs typeface="Times New Roman" panose="02020603050405020304" pitchFamily="18" charset="0"/>
                </a:rPr>
                <a:t>输    入</a:t>
              </a:r>
            </a:p>
          </p:txBody>
        </p:sp>
        <p:sp>
          <p:nvSpPr>
            <p:cNvPr id="160" name="Line 148"/>
            <p:cNvSpPr>
              <a:spLocks noChangeShapeType="1"/>
            </p:cNvSpPr>
            <p:nvPr/>
          </p:nvSpPr>
          <p:spPr bwMode="auto">
            <a:xfrm>
              <a:off x="-23" y="1044"/>
              <a:ext cx="5760"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 name="Line 149"/>
            <p:cNvSpPr>
              <a:spLocks noChangeShapeType="1"/>
            </p:cNvSpPr>
            <p:nvPr/>
          </p:nvSpPr>
          <p:spPr bwMode="auto">
            <a:xfrm>
              <a:off x="-23" y="4110"/>
              <a:ext cx="5760"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2" name="Line 150"/>
            <p:cNvSpPr>
              <a:spLocks noChangeShapeType="1"/>
            </p:cNvSpPr>
            <p:nvPr/>
          </p:nvSpPr>
          <p:spPr bwMode="auto">
            <a:xfrm>
              <a:off x="-23" y="1044"/>
              <a:ext cx="0" cy="3066"/>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 name="Line 151"/>
            <p:cNvSpPr>
              <a:spLocks noChangeShapeType="1"/>
            </p:cNvSpPr>
            <p:nvPr/>
          </p:nvSpPr>
          <p:spPr bwMode="auto">
            <a:xfrm>
              <a:off x="5737" y="1044"/>
              <a:ext cx="0" cy="249"/>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 name="Line 152"/>
            <p:cNvSpPr>
              <a:spLocks noChangeShapeType="1"/>
            </p:cNvSpPr>
            <p:nvPr/>
          </p:nvSpPr>
          <p:spPr bwMode="auto">
            <a:xfrm>
              <a:off x="-23" y="1293"/>
              <a:ext cx="5287"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5" name="Line 153"/>
            <p:cNvSpPr>
              <a:spLocks noChangeShapeType="1"/>
            </p:cNvSpPr>
            <p:nvPr/>
          </p:nvSpPr>
          <p:spPr bwMode="auto">
            <a:xfrm>
              <a:off x="3545" y="1044"/>
              <a:ext cx="0" cy="3066"/>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 name="Line 154"/>
            <p:cNvSpPr>
              <a:spLocks noChangeShapeType="1"/>
            </p:cNvSpPr>
            <p:nvPr/>
          </p:nvSpPr>
          <p:spPr bwMode="auto">
            <a:xfrm>
              <a:off x="5264" y="1051"/>
              <a:ext cx="0" cy="3066"/>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7" name="Line 155"/>
            <p:cNvSpPr>
              <a:spLocks noChangeShapeType="1"/>
            </p:cNvSpPr>
            <p:nvPr/>
          </p:nvSpPr>
          <p:spPr bwMode="auto">
            <a:xfrm>
              <a:off x="-23" y="1734"/>
              <a:ext cx="1843"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 name="Line 156"/>
            <p:cNvSpPr>
              <a:spLocks noChangeShapeType="1"/>
            </p:cNvSpPr>
            <p:nvPr/>
          </p:nvSpPr>
          <p:spPr bwMode="auto">
            <a:xfrm>
              <a:off x="373" y="1293"/>
              <a:ext cx="0" cy="2817"/>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9" name="Line 157"/>
            <p:cNvSpPr>
              <a:spLocks noChangeShapeType="1"/>
            </p:cNvSpPr>
            <p:nvPr/>
          </p:nvSpPr>
          <p:spPr bwMode="auto">
            <a:xfrm>
              <a:off x="1078" y="1293"/>
              <a:ext cx="0" cy="2817"/>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0" name="Line 158"/>
            <p:cNvSpPr>
              <a:spLocks noChangeShapeType="1"/>
            </p:cNvSpPr>
            <p:nvPr/>
          </p:nvSpPr>
          <p:spPr bwMode="auto">
            <a:xfrm>
              <a:off x="1820" y="1293"/>
              <a:ext cx="0" cy="2817"/>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1" name="Line 159"/>
            <p:cNvSpPr>
              <a:spLocks noChangeShapeType="1"/>
            </p:cNvSpPr>
            <p:nvPr/>
          </p:nvSpPr>
          <p:spPr bwMode="auto">
            <a:xfrm>
              <a:off x="2255" y="1293"/>
              <a:ext cx="0" cy="2817"/>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2" name="Line 162"/>
            <p:cNvSpPr>
              <a:spLocks noChangeShapeType="1"/>
            </p:cNvSpPr>
            <p:nvPr/>
          </p:nvSpPr>
          <p:spPr bwMode="auto">
            <a:xfrm>
              <a:off x="1449" y="1734"/>
              <a:ext cx="0" cy="633"/>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3" name="Line 163"/>
            <p:cNvSpPr>
              <a:spLocks noChangeShapeType="1"/>
            </p:cNvSpPr>
            <p:nvPr/>
          </p:nvSpPr>
          <p:spPr bwMode="auto">
            <a:xfrm>
              <a:off x="2255" y="1734"/>
              <a:ext cx="128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 name="Line 164"/>
            <p:cNvSpPr>
              <a:spLocks noChangeShapeType="1"/>
            </p:cNvSpPr>
            <p:nvPr/>
          </p:nvSpPr>
          <p:spPr bwMode="auto">
            <a:xfrm>
              <a:off x="-23" y="2367"/>
              <a:ext cx="576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76" name="Object 165"/>
            <p:cNvGraphicFramePr>
              <a:graphicFrameLocks noChangeAspect="1"/>
            </p:cNvGraphicFramePr>
            <p:nvPr>
              <p:extLst>
                <p:ext uri="{D42A27DB-BD31-4B8C-83A1-F6EECF244321}">
                  <p14:modId xmlns:p14="http://schemas.microsoft.com/office/powerpoint/2010/main" val="316759279"/>
                </p:ext>
              </p:extLst>
            </p:nvPr>
          </p:nvGraphicFramePr>
          <p:xfrm>
            <a:off x="4089" y="3121"/>
            <a:ext cx="282" cy="298"/>
          </p:xfrm>
          <a:graphic>
            <a:graphicData uri="http://schemas.openxmlformats.org/presentationml/2006/ole">
              <mc:AlternateContent xmlns:mc="http://schemas.openxmlformats.org/markup-compatibility/2006">
                <mc:Choice xmlns:v="urn:schemas-microsoft-com:vml" Requires="v">
                  <p:oleObj spid="_x0000_s699018" name="公式" r:id="rId39" imgW="203040" imgH="215640" progId="Equation.3">
                    <p:embed/>
                  </p:oleObj>
                </mc:Choice>
                <mc:Fallback>
                  <p:oleObj name="公式" r:id="rId39" imgW="203040" imgH="2156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89" y="3121"/>
                          <a:ext cx="282" cy="298"/>
                        </a:xfrm>
                        <a:prstGeom prst="rect">
                          <a:avLst/>
                        </a:prstGeom>
                        <a:noFill/>
                        <a:extLst/>
                      </p:spPr>
                    </p:pic>
                  </p:oleObj>
                </mc:Fallback>
              </mc:AlternateContent>
            </a:graphicData>
          </a:graphic>
        </p:graphicFrame>
        <p:graphicFrame>
          <p:nvGraphicFramePr>
            <p:cNvPr id="177" name="Object 166"/>
            <p:cNvGraphicFramePr>
              <a:graphicFrameLocks noChangeAspect="1"/>
            </p:cNvGraphicFramePr>
            <p:nvPr>
              <p:extLst>
                <p:ext uri="{D42A27DB-BD31-4B8C-83A1-F6EECF244321}">
                  <p14:modId xmlns:p14="http://schemas.microsoft.com/office/powerpoint/2010/main" val="4116846324"/>
                </p:ext>
              </p:extLst>
            </p:nvPr>
          </p:nvGraphicFramePr>
          <p:xfrm>
            <a:off x="4488" y="3134"/>
            <a:ext cx="254" cy="271"/>
          </p:xfrm>
          <a:graphic>
            <a:graphicData uri="http://schemas.openxmlformats.org/presentationml/2006/ole">
              <mc:AlternateContent xmlns:mc="http://schemas.openxmlformats.org/markup-compatibility/2006">
                <mc:Choice xmlns:v="urn:schemas-microsoft-com:vml" Requires="v">
                  <p:oleObj spid="_x0000_s699019" name="公式" r:id="rId40" imgW="203040" imgH="215640" progId="Equation.3">
                    <p:embed/>
                  </p:oleObj>
                </mc:Choice>
                <mc:Fallback>
                  <p:oleObj name="公式" r:id="rId40" imgW="203040" imgH="215640" progId="Equation.3">
                    <p:embed/>
                    <p:pic>
                      <p:nvPicPr>
                        <p:cNvPr id="0" name=""/>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488" y="3134"/>
                          <a:ext cx="254" cy="271"/>
                        </a:xfrm>
                        <a:prstGeom prst="rect">
                          <a:avLst/>
                        </a:prstGeom>
                        <a:noFill/>
                        <a:extLst/>
                      </p:spPr>
                    </p:pic>
                  </p:oleObj>
                </mc:Fallback>
              </mc:AlternateContent>
            </a:graphicData>
          </a:graphic>
        </p:graphicFrame>
        <p:graphicFrame>
          <p:nvGraphicFramePr>
            <p:cNvPr id="178" name="Object 167"/>
            <p:cNvGraphicFramePr>
              <a:graphicFrameLocks noChangeAspect="1"/>
            </p:cNvGraphicFramePr>
            <p:nvPr>
              <p:extLst>
                <p:ext uri="{D42A27DB-BD31-4B8C-83A1-F6EECF244321}">
                  <p14:modId xmlns:p14="http://schemas.microsoft.com/office/powerpoint/2010/main" val="124039165"/>
                </p:ext>
              </p:extLst>
            </p:nvPr>
          </p:nvGraphicFramePr>
          <p:xfrm>
            <a:off x="4847" y="3116"/>
            <a:ext cx="285" cy="307"/>
          </p:xfrm>
          <a:graphic>
            <a:graphicData uri="http://schemas.openxmlformats.org/presentationml/2006/ole">
              <mc:AlternateContent xmlns:mc="http://schemas.openxmlformats.org/markup-compatibility/2006">
                <mc:Choice xmlns:v="urn:schemas-microsoft-com:vml" Requires="v">
                  <p:oleObj spid="_x0000_s699020" name="公式" r:id="rId41" imgW="203040" imgH="215640" progId="Equation.3">
                    <p:embed/>
                  </p:oleObj>
                </mc:Choice>
                <mc:Fallback>
                  <p:oleObj name="公式" r:id="rId41" imgW="203040" imgH="215640" progId="Equation.3">
                    <p:embed/>
                    <p:pic>
                      <p:nvPicPr>
                        <p:cNvPr id="0" name=""/>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847" y="3116"/>
                          <a:ext cx="285" cy="307"/>
                        </a:xfrm>
                        <a:prstGeom prst="rect">
                          <a:avLst/>
                        </a:prstGeom>
                        <a:noFill/>
                        <a:extLst/>
                      </p:spPr>
                    </p:pic>
                  </p:oleObj>
                </mc:Fallback>
              </mc:AlternateContent>
            </a:graphicData>
          </a:graphic>
        </p:graphicFrame>
        <p:sp>
          <p:nvSpPr>
            <p:cNvPr id="179" name="Rectangle 168"/>
            <p:cNvSpPr>
              <a:spLocks noChangeArrowheads="1"/>
            </p:cNvSpPr>
            <p:nvPr/>
          </p:nvSpPr>
          <p:spPr bwMode="auto">
            <a:xfrm>
              <a:off x="4983" y="3093"/>
              <a:ext cx="42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marL="4714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marL="909638"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marL="1306513"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marL="16954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buFont typeface="Wingdings" panose="05000000000000000000" pitchFamily="2" charset="2"/>
                <a:buNone/>
              </a:pPr>
              <a:endParaRPr lang="zh-CN" altLang="zh-CN" sz="2000" b="0">
                <a:latin typeface="Times New Roman" panose="02020603050405020304" pitchFamily="18" charset="0"/>
              </a:endParaRPr>
            </a:p>
          </p:txBody>
        </p:sp>
        <p:sp>
          <p:nvSpPr>
            <p:cNvPr id="180" name="Rectangle 169"/>
            <p:cNvSpPr>
              <a:spLocks noChangeArrowheads="1"/>
            </p:cNvSpPr>
            <p:nvPr/>
          </p:nvSpPr>
          <p:spPr bwMode="auto">
            <a:xfrm>
              <a:off x="4561" y="3113"/>
              <a:ext cx="422"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marL="4714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marL="909638"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marL="1306513"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marL="16954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buFont typeface="Wingdings" panose="05000000000000000000" pitchFamily="2" charset="2"/>
                <a:buNone/>
              </a:pPr>
              <a:endParaRPr lang="zh-CN" altLang="zh-CN" sz="2000" b="0">
                <a:latin typeface="Times New Roman" panose="02020603050405020304" pitchFamily="18" charset="0"/>
              </a:endParaRPr>
            </a:p>
          </p:txBody>
        </p:sp>
        <p:sp>
          <p:nvSpPr>
            <p:cNvPr id="181" name="Rectangle 170"/>
            <p:cNvSpPr>
              <a:spLocks noChangeArrowheads="1"/>
            </p:cNvSpPr>
            <p:nvPr/>
          </p:nvSpPr>
          <p:spPr bwMode="auto">
            <a:xfrm>
              <a:off x="4127" y="3113"/>
              <a:ext cx="434" cy="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1pPr>
              <a:lvl2pPr marL="471488" algn="l">
                <a:spcBef>
                  <a:spcPct val="20000"/>
                </a:spcBef>
                <a:buClr>
                  <a:schemeClr val="accent2"/>
                </a:buClr>
                <a:buFont typeface="Wingdings" panose="05000000000000000000" pitchFamily="2" charset="2"/>
                <a:buChar char="n"/>
                <a:defRPr sz="2600" b="1">
                  <a:solidFill>
                    <a:schemeClr val="tx1"/>
                  </a:solidFill>
                  <a:latin typeface="Arial Narrow" panose="020B0606020202030204" pitchFamily="34" charset="0"/>
                  <a:ea typeface="宋体" panose="02010600030101010101" pitchFamily="2" charset="-122"/>
                </a:defRPr>
              </a:lvl2pPr>
              <a:lvl3pPr marL="909638" algn="l">
                <a:spcBef>
                  <a:spcPct val="20000"/>
                </a:spcBef>
                <a:buClr>
                  <a:schemeClr val="accent2"/>
                </a:buClr>
                <a:buFont typeface="Wingdings" panose="05000000000000000000" pitchFamily="2" charset="2"/>
                <a:buChar char="o"/>
                <a:defRPr sz="2600" b="1">
                  <a:solidFill>
                    <a:schemeClr val="tx1"/>
                  </a:solidFill>
                  <a:latin typeface="Arial Narrow" panose="020B0606020202030204" pitchFamily="34" charset="0"/>
                  <a:ea typeface="宋体" panose="02010600030101010101" pitchFamily="2" charset="-122"/>
                </a:defRPr>
              </a:lvl3pPr>
              <a:lvl4pPr marL="1306513" algn="l">
                <a:spcBef>
                  <a:spcPct val="20000"/>
                </a:spcBef>
                <a:buClr>
                  <a:schemeClr val="accent2"/>
                </a:buClr>
                <a:buFont typeface="Wingdings" panose="05000000000000000000" pitchFamily="2" charset="2"/>
                <a:buChar char="n"/>
                <a:defRPr sz="2000" b="1">
                  <a:solidFill>
                    <a:schemeClr val="tx1"/>
                  </a:solidFill>
                  <a:latin typeface="Arial Narrow" panose="020B0606020202030204" pitchFamily="34" charset="0"/>
                  <a:ea typeface="宋体" panose="02010600030101010101" pitchFamily="2" charset="-122"/>
                </a:defRPr>
              </a:lvl4pPr>
              <a:lvl5pPr marL="1695450" algn="l">
                <a:spcBef>
                  <a:spcPct val="25000"/>
                </a:spcBef>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5pPr>
              <a:lvl6pPr marL="21526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6pPr>
              <a:lvl7pPr marL="26098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7pPr>
              <a:lvl8pPr marL="30670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8pPr>
              <a:lvl9pPr marL="3524250" fontAlgn="base">
                <a:spcBef>
                  <a:spcPct val="25000"/>
                </a:spcBef>
                <a:spcAft>
                  <a:spcPct val="0"/>
                </a:spcAft>
                <a:buClr>
                  <a:schemeClr val="accent2"/>
                </a:buClr>
                <a:buFont typeface="Wingdings" panose="05000000000000000000" pitchFamily="2" charset="2"/>
                <a:buChar char="§"/>
                <a:defRPr sz="2000" b="1">
                  <a:solidFill>
                    <a:schemeClr val="tx1"/>
                  </a:solidFill>
                  <a:latin typeface="Arial Narrow" panose="020B0606020202030204" pitchFamily="34" charset="0"/>
                  <a:ea typeface="宋体" panose="02010600030101010101" pitchFamily="2" charset="-122"/>
                </a:defRPr>
              </a:lvl9pPr>
            </a:lstStyle>
            <a:p>
              <a:pPr>
                <a:buFont typeface="Wingdings" panose="05000000000000000000" pitchFamily="2" charset="2"/>
                <a:buNone/>
              </a:pPr>
              <a:endParaRPr lang="zh-CN" altLang="zh-CN" sz="2000" b="0">
                <a:latin typeface="Times New Roman" panose="02020603050405020304" pitchFamily="18" charset="0"/>
              </a:endParaRPr>
            </a:p>
          </p:txBody>
        </p:sp>
      </p:grpSp>
      <p:sp>
        <p:nvSpPr>
          <p:cNvPr id="182" name="Rectangle 171">
            <a:hlinkClick r:id="rId42" action="ppaction://hlinkfile"/>
          </p:cNvPr>
          <p:cNvSpPr>
            <a:spLocks noChangeArrowheads="1"/>
          </p:cNvSpPr>
          <p:nvPr/>
        </p:nvSpPr>
        <p:spPr bwMode="auto">
          <a:xfrm>
            <a:off x="3681413" y="6269038"/>
            <a:ext cx="1625600" cy="538162"/>
          </a:xfrm>
          <a:prstGeom prst="rect">
            <a:avLst/>
          </a:prstGeom>
          <a:solidFill>
            <a:schemeClr val="bg2">
              <a:alpha val="0"/>
            </a:schemeClr>
          </a:solidFill>
          <a:ln w="19050">
            <a:solidFill>
              <a:srgbClr val="FF0000">
                <a:alpha val="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l"/>
            <a:r>
              <a:rPr lang="zh-CN" altLang="en-US" sz="2800">
                <a:solidFill>
                  <a:srgbClr val="00CC00"/>
                </a:solidFill>
                <a:latin typeface="Times New Roman" panose="02020603050405020304" pitchFamily="18" charset="0"/>
                <a:ea typeface="华文彩云" panose="02010800040101010101" pitchFamily="2" charset="-122"/>
                <a:cs typeface="Times New Roman" panose="02020603050405020304" pitchFamily="18" charset="0"/>
              </a:rPr>
              <a:t>实验验证</a:t>
            </a:r>
          </a:p>
        </p:txBody>
      </p:sp>
      <p:cxnSp>
        <p:nvCxnSpPr>
          <p:cNvPr id="190" name="直接连接符 189"/>
          <p:cNvCxnSpPr>
            <a:cxnSpLocks noChangeShapeType="1"/>
          </p:cNvCxnSpPr>
          <p:nvPr/>
        </p:nvCxnSpPr>
        <p:spPr bwMode="auto">
          <a:xfrm>
            <a:off x="261938" y="4164013"/>
            <a:ext cx="8742362" cy="0"/>
          </a:xfrm>
          <a:prstGeom prst="line">
            <a:avLst/>
          </a:prstGeom>
          <a:noFill/>
          <a:ln w="19050" algn="ctr">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1" name="直接连接符 190"/>
          <p:cNvCxnSpPr>
            <a:cxnSpLocks noChangeShapeType="1"/>
          </p:cNvCxnSpPr>
          <p:nvPr/>
        </p:nvCxnSpPr>
        <p:spPr bwMode="auto">
          <a:xfrm>
            <a:off x="223838" y="5776913"/>
            <a:ext cx="8742362" cy="0"/>
          </a:xfrm>
          <a:prstGeom prst="line">
            <a:avLst/>
          </a:prstGeom>
          <a:noFill/>
          <a:ln w="19050" algn="ctr">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2" name="矩形 191"/>
          <p:cNvSpPr/>
          <p:nvPr/>
        </p:nvSpPr>
        <p:spPr>
          <a:xfrm>
            <a:off x="0" y="499419"/>
            <a:ext cx="3637534" cy="461665"/>
          </a:xfrm>
          <a:prstGeom prst="rect">
            <a:avLst/>
          </a:prstGeom>
        </p:spPr>
        <p:txBody>
          <a:bodyPr wrap="none">
            <a:spAutoFit/>
          </a:bodyPr>
          <a:lstStyle/>
          <a:p>
            <a:pPr algn="l"/>
            <a:r>
              <a:rPr lang="en-US" altLang="zh-CN" dirty="0">
                <a:solidFill>
                  <a:srgbClr val="7030A0"/>
                </a:solidFill>
                <a:latin typeface="Times New Roman" panose="02020603050405020304" pitchFamily="18" charset="0"/>
                <a:ea typeface="楷体_GB2312" pitchFamily="49" charset="-122"/>
                <a:cs typeface="Times New Roman" panose="02020603050405020304" pitchFamily="18" charset="0"/>
              </a:rPr>
              <a:t>(2)</a:t>
            </a:r>
            <a:r>
              <a:rPr lang="zh-CN" altLang="en-US" dirty="0">
                <a:solidFill>
                  <a:srgbClr val="7030A0"/>
                </a:solidFill>
                <a:latin typeface="Times New Roman" panose="02020603050405020304" pitchFamily="18" charset="0"/>
                <a:ea typeface="楷体_GB2312" pitchFamily="49" charset="-122"/>
                <a:cs typeface="Times New Roman" panose="02020603050405020304" pitchFamily="18" charset="0"/>
              </a:rPr>
              <a:t>多功能双向移位寄存器</a:t>
            </a:r>
          </a:p>
        </p:txBody>
      </p:sp>
    </p:spTree>
    <p:extLst>
      <p:ext uri="{BB962C8B-B14F-4D97-AF65-F5344CB8AC3E}">
        <p14:creationId xmlns:p14="http://schemas.microsoft.com/office/powerpoint/2010/main" val="3265997728"/>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182"/>
                                        </p:tgtEl>
                                        <p:attrNameLst>
                                          <p:attrName>style.visibility</p:attrName>
                                        </p:attrNameLst>
                                      </p:cBhvr>
                                      <p:to>
                                        <p:strVal val="visible"/>
                                      </p:to>
                                    </p:set>
                                    <p:animEffect transition="in" filter="slide(fromBottom)">
                                      <p:cBhvr>
                                        <p:cTn id="11" dur="500"/>
                                        <p:tgtEl>
                                          <p:spTgt spid="18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90"/>
                                        </p:tgtEl>
                                        <p:attrNameLst>
                                          <p:attrName>style.visibility</p:attrName>
                                        </p:attrNameLst>
                                      </p:cBhvr>
                                      <p:to>
                                        <p:strVal val="visible"/>
                                      </p:to>
                                    </p:set>
                                    <p:animEffect transition="in" filter="wipe(left)">
                                      <p:cBhvr>
                                        <p:cTn id="16" dur="500"/>
                                        <p:tgtEl>
                                          <p:spTgt spid="19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91"/>
                                        </p:tgtEl>
                                        <p:attrNameLst>
                                          <p:attrName>style.visibility</p:attrName>
                                        </p:attrNameLst>
                                      </p:cBhvr>
                                      <p:to>
                                        <p:strVal val="visible"/>
                                      </p:to>
                                    </p:set>
                                    <p:animEffect transition="in" filter="wipe(left)">
                                      <p:cBhvr>
                                        <p:cTn id="21" dur="500"/>
                                        <p:tgtEl>
                                          <p:spTgt spid="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80"/>
          <p:cNvSpPr>
            <a:spLocks noChangeArrowheads="1"/>
          </p:cNvSpPr>
          <p:nvPr/>
        </p:nvSpPr>
        <p:spPr bwMode="auto">
          <a:xfrm>
            <a:off x="1830389" y="857251"/>
            <a:ext cx="5773737"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kumimoji="1" lang="en-US" altLang="zh-CN" sz="2800">
                <a:solidFill>
                  <a:srgbClr val="0070C0"/>
                </a:solidFill>
                <a:latin typeface="Times New Roman" panose="02020603050405020304" pitchFamily="18" charset="0"/>
                <a:ea typeface="华文仿宋" panose="02010600040101010101" pitchFamily="2" charset="-122"/>
                <a:cs typeface="Times New Roman" panose="02020603050405020304" pitchFamily="18" charset="0"/>
              </a:rPr>
              <a:t>6. 5  </a:t>
            </a:r>
            <a:r>
              <a:rPr kumimoji="1" lang="zh-CN" altLang="en-US" sz="2800">
                <a:solidFill>
                  <a:srgbClr val="0070C0"/>
                </a:solidFill>
                <a:latin typeface="Times New Roman" panose="02020603050405020304" pitchFamily="18" charset="0"/>
                <a:ea typeface="华文仿宋" panose="02010600040101010101" pitchFamily="2" charset="-122"/>
                <a:cs typeface="Times New Roman" panose="02020603050405020304" pitchFamily="18" charset="0"/>
              </a:rPr>
              <a:t>若干典型的时序逻辑集成电路</a:t>
            </a:r>
          </a:p>
        </p:txBody>
      </p:sp>
      <p:sp>
        <p:nvSpPr>
          <p:cNvPr id="18435" name="矩形 6"/>
          <p:cNvSpPr>
            <a:spLocks noChangeArrowheads="1"/>
          </p:cNvSpPr>
          <p:nvPr/>
        </p:nvSpPr>
        <p:spPr bwMode="auto">
          <a:xfrm>
            <a:off x="30164" y="1303339"/>
            <a:ext cx="18557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600">
                <a:solidFill>
                  <a:srgbClr val="FF0066"/>
                </a:solidFill>
                <a:latin typeface="Times New Roman" panose="02020603050405020304" pitchFamily="18" charset="0"/>
                <a:ea typeface="楷体_GB2312" pitchFamily="49" charset="-122"/>
                <a:cs typeface="Times New Roman" panose="02020603050405020304" pitchFamily="18" charset="0"/>
              </a:rPr>
              <a:t>6.5.2</a:t>
            </a:r>
            <a:r>
              <a:rPr lang="zh-CN" altLang="en-US" sz="2600">
                <a:solidFill>
                  <a:srgbClr val="FF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18436" name="Text Box 3"/>
          <p:cNvSpPr txBox="1">
            <a:spLocks noChangeArrowheads="1"/>
          </p:cNvSpPr>
          <p:nvPr/>
        </p:nvSpPr>
        <p:spPr bwMode="auto">
          <a:xfrm>
            <a:off x="874713" y="3756025"/>
            <a:ext cx="5942012" cy="457200"/>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buClrTx/>
              <a:buFontTx/>
              <a:buNone/>
            </a:pPr>
            <a:r>
              <a:rPr kumimoji="1" lang="zh-CN" altLang="en-US" sz="2400">
                <a:latin typeface="楷体_GB2312" pitchFamily="49" charset="-122"/>
                <a:ea typeface="楷体_GB2312" pitchFamily="49" charset="-122"/>
              </a:rPr>
              <a:t>按触发器动作</a:t>
            </a:r>
            <a:r>
              <a:rPr kumimoji="1" lang="en-US" altLang="zh-CN" sz="2400">
                <a:latin typeface="楷体_GB2312" pitchFamily="49" charset="-122"/>
                <a:ea typeface="楷体_GB2312" pitchFamily="49" charset="-122"/>
              </a:rPr>
              <a:t>:</a:t>
            </a:r>
            <a:r>
              <a:rPr kumimoji="1" lang="zh-CN" altLang="en-US" sz="2400">
                <a:latin typeface="楷体_GB2312" pitchFamily="49" charset="-122"/>
                <a:ea typeface="楷体_GB2312" pitchFamily="49" charset="-122"/>
              </a:rPr>
              <a:t>同步和异步计数器</a:t>
            </a:r>
          </a:p>
        </p:txBody>
      </p:sp>
      <p:sp>
        <p:nvSpPr>
          <p:cNvPr id="18437" name="Text Box 4"/>
          <p:cNvSpPr txBox="1">
            <a:spLocks noChangeArrowheads="1"/>
          </p:cNvSpPr>
          <p:nvPr/>
        </p:nvSpPr>
        <p:spPr bwMode="auto">
          <a:xfrm>
            <a:off x="887413" y="4325938"/>
            <a:ext cx="6045200" cy="457200"/>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buClrTx/>
              <a:buFontTx/>
              <a:buNone/>
            </a:pPr>
            <a:r>
              <a:rPr kumimoji="1" lang="zh-CN" altLang="en-US" sz="2400">
                <a:latin typeface="楷体_GB2312" pitchFamily="49" charset="-122"/>
                <a:ea typeface="楷体_GB2312" pitchFamily="49" charset="-122"/>
              </a:rPr>
              <a:t>按编码</a:t>
            </a:r>
            <a:r>
              <a:rPr kumimoji="1" lang="en-US" altLang="zh-CN" sz="2400">
                <a:latin typeface="楷体_GB2312" pitchFamily="49" charset="-122"/>
                <a:ea typeface="楷体_GB2312" pitchFamily="49" charset="-122"/>
              </a:rPr>
              <a:t>:</a:t>
            </a:r>
            <a:r>
              <a:rPr kumimoji="1" lang="zh-CN" altLang="en-US" sz="2400">
                <a:latin typeface="楷体_GB2312" pitchFamily="49" charset="-122"/>
                <a:ea typeface="楷体_GB2312" pitchFamily="49" charset="-122"/>
              </a:rPr>
              <a:t>二进制码、</a:t>
            </a:r>
            <a:r>
              <a:rPr kumimoji="1" lang="en-US" altLang="zh-CN" sz="2400">
                <a:latin typeface="楷体_GB2312" pitchFamily="49" charset="-122"/>
                <a:ea typeface="楷体_GB2312" pitchFamily="49" charset="-122"/>
              </a:rPr>
              <a:t>BCD</a:t>
            </a:r>
            <a:r>
              <a:rPr kumimoji="1" lang="zh-CN" altLang="en-US" sz="2400">
                <a:latin typeface="楷体_GB2312" pitchFamily="49" charset="-122"/>
                <a:ea typeface="楷体_GB2312" pitchFamily="49" charset="-122"/>
              </a:rPr>
              <a:t>码、循环码计数器</a:t>
            </a:r>
          </a:p>
        </p:txBody>
      </p:sp>
      <p:sp>
        <p:nvSpPr>
          <p:cNvPr id="18438" name="Text Box 5"/>
          <p:cNvSpPr txBox="1">
            <a:spLocks noChangeArrowheads="1"/>
          </p:cNvSpPr>
          <p:nvPr/>
        </p:nvSpPr>
        <p:spPr bwMode="auto">
          <a:xfrm>
            <a:off x="889001" y="4837113"/>
            <a:ext cx="7369175" cy="457200"/>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buClrTx/>
              <a:buFontTx/>
              <a:buNone/>
            </a:pPr>
            <a:r>
              <a:rPr kumimoji="1" lang="zh-CN" altLang="en-US" sz="2400">
                <a:latin typeface="楷体_GB2312" pitchFamily="49" charset="-122"/>
                <a:ea typeface="楷体_GB2312" pitchFamily="49" charset="-122"/>
              </a:rPr>
              <a:t>按计数数值增减</a:t>
            </a:r>
            <a:r>
              <a:rPr kumimoji="1" lang="en-US" altLang="zh-CN" sz="2400">
                <a:latin typeface="楷体_GB2312" pitchFamily="49" charset="-122"/>
                <a:ea typeface="楷体_GB2312" pitchFamily="49" charset="-122"/>
              </a:rPr>
              <a:t>:</a:t>
            </a:r>
            <a:r>
              <a:rPr kumimoji="1" lang="zh-CN" altLang="en-US" sz="2400">
                <a:latin typeface="楷体_GB2312" pitchFamily="49" charset="-122"/>
                <a:ea typeface="楷体_GB2312" pitchFamily="49" charset="-122"/>
              </a:rPr>
              <a:t>加法、减法和可逆计数器</a:t>
            </a:r>
          </a:p>
        </p:txBody>
      </p:sp>
      <p:sp>
        <p:nvSpPr>
          <p:cNvPr id="18439" name="Text Box 7"/>
          <p:cNvSpPr txBox="1">
            <a:spLocks noChangeArrowheads="1"/>
          </p:cNvSpPr>
          <p:nvPr/>
        </p:nvSpPr>
        <p:spPr bwMode="auto">
          <a:xfrm>
            <a:off x="249238" y="1754188"/>
            <a:ext cx="2660650" cy="461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kumimoji="1" lang="zh-CN" altLang="en-US" sz="2400">
                <a:solidFill>
                  <a:srgbClr val="0000FF"/>
                </a:solidFill>
                <a:latin typeface="华文仿宋" panose="02010600040101010101" pitchFamily="2" charset="-122"/>
                <a:ea typeface="华文仿宋" panose="02010600040101010101" pitchFamily="2" charset="-122"/>
              </a:rPr>
              <a:t>计数器的逻辑功能</a:t>
            </a:r>
          </a:p>
        </p:txBody>
      </p:sp>
      <p:sp>
        <p:nvSpPr>
          <p:cNvPr id="18440" name="Text Box 8"/>
          <p:cNvSpPr txBox="1">
            <a:spLocks noChangeArrowheads="1"/>
          </p:cNvSpPr>
          <p:nvPr/>
        </p:nvSpPr>
        <p:spPr bwMode="auto">
          <a:xfrm>
            <a:off x="296863" y="2135188"/>
            <a:ext cx="8653462" cy="1126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lnSpc>
                <a:spcPct val="140000"/>
              </a:lnSpc>
              <a:spcBef>
                <a:spcPct val="0"/>
              </a:spcBef>
              <a:buClrTx/>
              <a:buFontTx/>
              <a:buNone/>
            </a:pPr>
            <a:r>
              <a:rPr kumimoji="1" lang="en-US" altLang="zh-CN" sz="2400">
                <a:latin typeface="楷体_GB2312" pitchFamily="49" charset="-122"/>
                <a:ea typeface="楷体_GB2312" pitchFamily="49" charset="-122"/>
              </a:rPr>
              <a:t>    </a:t>
            </a:r>
            <a:r>
              <a:rPr kumimoji="1" lang="zh-CN" altLang="en-US" sz="2400">
                <a:latin typeface="楷体_GB2312" pitchFamily="49" charset="-122"/>
                <a:ea typeface="楷体_GB2312" pitchFamily="49" charset="-122"/>
              </a:rPr>
              <a:t>计数器的基本功能是对输入时钟脉冲进行计数，用于分频、定时、产生节拍脉冲和脉冲序列及进行数字运算等</a:t>
            </a:r>
          </a:p>
        </p:txBody>
      </p:sp>
      <p:sp>
        <p:nvSpPr>
          <p:cNvPr id="18441" name="Text Box 7"/>
          <p:cNvSpPr txBox="1">
            <a:spLocks noChangeArrowheads="1"/>
          </p:cNvSpPr>
          <p:nvPr/>
        </p:nvSpPr>
        <p:spPr bwMode="auto">
          <a:xfrm>
            <a:off x="249238" y="3254376"/>
            <a:ext cx="1731962"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kumimoji="1" lang="zh-CN" altLang="en-US" sz="2400">
                <a:solidFill>
                  <a:srgbClr val="0000FF"/>
                </a:solidFill>
                <a:latin typeface="华文仿宋" panose="02010600040101010101" pitchFamily="2" charset="-122"/>
                <a:ea typeface="华文仿宋" panose="02010600040101010101" pitchFamily="2" charset="-122"/>
              </a:rPr>
              <a:t>计数器分类</a:t>
            </a:r>
          </a:p>
        </p:txBody>
      </p:sp>
      <p:sp>
        <p:nvSpPr>
          <p:cNvPr id="18442" name="Text Box 4"/>
          <p:cNvSpPr txBox="1">
            <a:spLocks noChangeArrowheads="1"/>
          </p:cNvSpPr>
          <p:nvPr/>
        </p:nvSpPr>
        <p:spPr bwMode="auto">
          <a:xfrm>
            <a:off x="900114" y="5327651"/>
            <a:ext cx="7369175" cy="461963"/>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50000"/>
              </a:spcBef>
              <a:buClrTx/>
              <a:buFontTx/>
              <a:buNone/>
            </a:pPr>
            <a:r>
              <a:rPr kumimoji="1" lang="zh-CN" altLang="en-US" sz="2400">
                <a:latin typeface="楷体_GB2312" pitchFamily="49" charset="-122"/>
                <a:ea typeface="楷体_GB2312" pitchFamily="49" charset="-122"/>
              </a:rPr>
              <a:t>按计数器容量</a:t>
            </a:r>
            <a:r>
              <a:rPr kumimoji="1" lang="en-US" altLang="zh-CN" sz="2400">
                <a:solidFill>
                  <a:srgbClr val="FF0000"/>
                </a:solidFill>
                <a:latin typeface="楷体_GB2312" pitchFamily="49" charset="-122"/>
                <a:ea typeface="楷体_GB2312" pitchFamily="49" charset="-122"/>
              </a:rPr>
              <a:t>(</a:t>
            </a:r>
            <a:r>
              <a:rPr kumimoji="1" lang="zh-CN" altLang="en-US" sz="2400">
                <a:solidFill>
                  <a:srgbClr val="FF0000"/>
                </a:solidFill>
                <a:latin typeface="楷体_GB2312" pitchFamily="49" charset="-122"/>
                <a:ea typeface="楷体_GB2312" pitchFamily="49" charset="-122"/>
              </a:rPr>
              <a:t>模</a:t>
            </a:r>
            <a:r>
              <a:rPr kumimoji="1" lang="en-US" altLang="zh-CN" sz="2400">
                <a:solidFill>
                  <a:srgbClr val="FF0000"/>
                </a:solidFill>
                <a:latin typeface="楷体_GB2312" pitchFamily="49" charset="-122"/>
                <a:ea typeface="楷体_GB2312" pitchFamily="49" charset="-122"/>
              </a:rPr>
              <a:t>)</a:t>
            </a:r>
            <a:r>
              <a:rPr kumimoji="1" lang="en-US" altLang="zh-CN" sz="2400">
                <a:latin typeface="楷体_GB2312" pitchFamily="49" charset="-122"/>
                <a:ea typeface="楷体_GB2312" pitchFamily="49" charset="-122"/>
              </a:rPr>
              <a:t>:</a:t>
            </a:r>
            <a:r>
              <a:rPr kumimoji="1" lang="zh-CN" altLang="en-US" sz="2400">
                <a:latin typeface="楷体_GB2312" pitchFamily="49" charset="-122"/>
                <a:ea typeface="楷体_GB2312" pitchFamily="49" charset="-122"/>
              </a:rPr>
              <a:t>五进制、十进制和六十进制等</a:t>
            </a:r>
          </a:p>
        </p:txBody>
      </p:sp>
    </p:spTree>
    <p:extLst>
      <p:ext uri="{BB962C8B-B14F-4D97-AF65-F5344CB8AC3E}">
        <p14:creationId xmlns:p14="http://schemas.microsoft.com/office/powerpoint/2010/main" val="1984658265"/>
      </p:ext>
    </p:extLst>
  </p:cSld>
  <p:clrMapOvr>
    <a:masterClrMapping/>
  </p:clrMapOvr>
  <p:transition spd="med">
    <p:random/>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28"/>
          <p:cNvGraphicFramePr>
            <a:graphicFrameLocks noChangeAspect="1"/>
          </p:cNvGraphicFramePr>
          <p:nvPr>
            <p:extLst>
              <p:ext uri="{D42A27DB-BD31-4B8C-83A1-F6EECF244321}">
                <p14:modId xmlns:p14="http://schemas.microsoft.com/office/powerpoint/2010/main" val="1853316147"/>
              </p:ext>
            </p:extLst>
          </p:nvPr>
        </p:nvGraphicFramePr>
        <p:xfrm>
          <a:off x="427038" y="1901825"/>
          <a:ext cx="8355012" cy="2913063"/>
        </p:xfrm>
        <a:graphic>
          <a:graphicData uri="http://schemas.openxmlformats.org/presentationml/2006/ole">
            <mc:AlternateContent xmlns:mc="http://schemas.openxmlformats.org/markup-compatibility/2006">
              <mc:Choice xmlns:v="urn:schemas-microsoft-com:vml" Requires="v">
                <p:oleObj spid="_x0000_s676034" name="图片" r:id="rId3" imgW="4314960" imgH="1409760" progId="Word.Picture.8">
                  <p:embed/>
                </p:oleObj>
              </mc:Choice>
              <mc:Fallback>
                <p:oleObj name="图片" r:id="rId3" imgW="4314960" imgH="140976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038" y="1901825"/>
                        <a:ext cx="8355012" cy="2913063"/>
                      </a:xfrm>
                      <a:prstGeom prst="rect">
                        <a:avLst/>
                      </a:prstGeom>
                      <a:solidFill>
                        <a:srgbClr val="FFFFFF"/>
                      </a:solidFill>
                      <a:ln w="9525">
                        <a:solidFill>
                          <a:srgbClr val="0000CC"/>
                        </a:solidFill>
                        <a:miter lim="800000"/>
                        <a:headEnd/>
                        <a:tailEnd/>
                      </a:ln>
                    </p:spPr>
                  </p:pic>
                </p:oleObj>
              </mc:Fallback>
            </mc:AlternateContent>
          </a:graphicData>
        </a:graphic>
      </p:graphicFrame>
      <p:sp>
        <p:nvSpPr>
          <p:cNvPr id="19459" name="矩形 6"/>
          <p:cNvSpPr>
            <a:spLocks noChangeArrowheads="1"/>
          </p:cNvSpPr>
          <p:nvPr/>
        </p:nvSpPr>
        <p:spPr bwMode="auto">
          <a:xfrm>
            <a:off x="30164" y="122239"/>
            <a:ext cx="18557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600">
                <a:solidFill>
                  <a:srgbClr val="FF0066"/>
                </a:solidFill>
                <a:latin typeface="Times New Roman" panose="02020603050405020304" pitchFamily="18" charset="0"/>
                <a:ea typeface="楷体_GB2312" pitchFamily="49" charset="-122"/>
                <a:cs typeface="Times New Roman" panose="02020603050405020304" pitchFamily="18" charset="0"/>
              </a:rPr>
              <a:t>6.5.2</a:t>
            </a:r>
            <a:r>
              <a:rPr lang="zh-CN" altLang="en-US" sz="2600">
                <a:solidFill>
                  <a:srgbClr val="FF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19460" name="Rectangle 3"/>
          <p:cNvSpPr>
            <a:spLocks noChangeArrowheads="1"/>
          </p:cNvSpPr>
          <p:nvPr/>
        </p:nvSpPr>
        <p:spPr bwMode="auto">
          <a:xfrm>
            <a:off x="1584324" y="121836"/>
            <a:ext cx="3203575"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1.N</a:t>
            </a:r>
            <a:r>
              <a:rPr lang="zh-CN" altLang="en-US"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位二进制</a:t>
            </a:r>
            <a:r>
              <a:rPr lang="zh-CN" altLang="en-US" sz="2500" dirty="0">
                <a:solidFill>
                  <a:srgbClr val="00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19461" name="Rectangle 3"/>
          <p:cNvSpPr>
            <a:spLocks noChangeArrowheads="1"/>
          </p:cNvSpPr>
          <p:nvPr/>
        </p:nvSpPr>
        <p:spPr bwMode="auto">
          <a:xfrm>
            <a:off x="4794251" y="123975"/>
            <a:ext cx="38544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400" dirty="0">
                <a:solidFill>
                  <a:srgbClr val="7030A0"/>
                </a:solidFill>
                <a:latin typeface="Times New Roman" panose="02020603050405020304" pitchFamily="18" charset="0"/>
                <a:ea typeface="楷体_GB2312" pitchFamily="49" charset="-122"/>
                <a:cs typeface="Times New Roman" panose="02020603050405020304" pitchFamily="18" charset="0"/>
              </a:rPr>
              <a:t>(</a:t>
            </a:r>
            <a:r>
              <a:rPr lang="en-US" altLang="zh-CN" sz="2400" dirty="0" smtClean="0">
                <a:solidFill>
                  <a:srgbClr val="7030A0"/>
                </a:solidFill>
                <a:latin typeface="Times New Roman" panose="02020603050405020304" pitchFamily="18" charset="0"/>
                <a:ea typeface="楷体_GB2312" pitchFamily="49" charset="-122"/>
                <a:cs typeface="Times New Roman" panose="02020603050405020304" pitchFamily="18" charset="0"/>
              </a:rPr>
              <a:t>1)N</a:t>
            </a:r>
            <a:r>
              <a:rPr lang="zh-CN" altLang="en-US" sz="2400" dirty="0" smtClean="0">
                <a:solidFill>
                  <a:srgbClr val="7030A0"/>
                </a:solidFill>
                <a:latin typeface="Times New Roman" panose="02020603050405020304" pitchFamily="18" charset="0"/>
                <a:ea typeface="楷体_GB2312" pitchFamily="49" charset="-122"/>
                <a:cs typeface="Times New Roman" panose="02020603050405020304" pitchFamily="18" charset="0"/>
              </a:rPr>
              <a:t>位异步</a:t>
            </a:r>
            <a:r>
              <a:rPr lang="zh-CN" altLang="en-US" sz="2400" dirty="0">
                <a:solidFill>
                  <a:srgbClr val="7030A0"/>
                </a:solidFill>
                <a:latin typeface="Times New Roman" panose="02020603050405020304" pitchFamily="18" charset="0"/>
                <a:ea typeface="楷体_GB2312" pitchFamily="49" charset="-122"/>
                <a:cs typeface="Times New Roman" panose="02020603050405020304" pitchFamily="18" charset="0"/>
              </a:rPr>
              <a:t>二进制计数器</a:t>
            </a:r>
          </a:p>
        </p:txBody>
      </p:sp>
      <p:graphicFrame>
        <p:nvGraphicFramePr>
          <p:cNvPr id="3" name="对象 2"/>
          <p:cNvGraphicFramePr>
            <a:graphicFrameLocks noChangeAspect="1"/>
          </p:cNvGraphicFramePr>
          <p:nvPr/>
        </p:nvGraphicFramePr>
        <p:xfrm>
          <a:off x="284163" y="5272089"/>
          <a:ext cx="2138362" cy="536575"/>
        </p:xfrm>
        <a:graphic>
          <a:graphicData uri="http://schemas.openxmlformats.org/presentationml/2006/ole">
            <mc:AlternateContent xmlns:mc="http://schemas.openxmlformats.org/markup-compatibility/2006">
              <mc:Choice xmlns:v="urn:schemas-microsoft-com:vml" Requires="v">
                <p:oleObj spid="_x0000_s676035" name="Equation" r:id="rId5" imgW="1066337" imgH="266584" progId="Equation.DSMT4">
                  <p:embed/>
                </p:oleObj>
              </mc:Choice>
              <mc:Fallback>
                <p:oleObj name="Equation" r:id="rId5" imgW="1066337" imgH="266584"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163" y="5272089"/>
                        <a:ext cx="2138362"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nvGraphicFramePr>
        <p:xfrm>
          <a:off x="2566988" y="5272089"/>
          <a:ext cx="2062162" cy="536575"/>
        </p:xfrm>
        <a:graphic>
          <a:graphicData uri="http://schemas.openxmlformats.org/presentationml/2006/ole">
            <mc:AlternateContent xmlns:mc="http://schemas.openxmlformats.org/markup-compatibility/2006">
              <mc:Choice xmlns:v="urn:schemas-microsoft-com:vml" Requires="v">
                <p:oleObj spid="_x0000_s676036" name="Equation" r:id="rId7" imgW="1028254" imgH="266584" progId="Equation.DSMT4">
                  <p:embed/>
                </p:oleObj>
              </mc:Choice>
              <mc:Fallback>
                <p:oleObj name="Equation" r:id="rId7" imgW="1028254" imgH="266584"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66988" y="5272089"/>
                        <a:ext cx="2062162"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对象 5"/>
          <p:cNvGraphicFramePr>
            <a:graphicFrameLocks noChangeAspect="1"/>
          </p:cNvGraphicFramePr>
          <p:nvPr/>
        </p:nvGraphicFramePr>
        <p:xfrm>
          <a:off x="4773613" y="5272089"/>
          <a:ext cx="2036762" cy="536575"/>
        </p:xfrm>
        <a:graphic>
          <a:graphicData uri="http://schemas.openxmlformats.org/presentationml/2006/ole">
            <mc:AlternateContent xmlns:mc="http://schemas.openxmlformats.org/markup-compatibility/2006">
              <mc:Choice xmlns:v="urn:schemas-microsoft-com:vml" Requires="v">
                <p:oleObj spid="_x0000_s676037" name="Equation" r:id="rId9" imgW="1015559" imgH="266584" progId="Equation.DSMT4">
                  <p:embed/>
                </p:oleObj>
              </mc:Choice>
              <mc:Fallback>
                <p:oleObj name="Equation" r:id="rId9" imgW="1015559" imgH="266584"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73613" y="5272089"/>
                        <a:ext cx="2036762"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nvGraphicFramePr>
        <p:xfrm>
          <a:off x="6953251" y="5272089"/>
          <a:ext cx="2062163" cy="536575"/>
        </p:xfrm>
        <a:graphic>
          <a:graphicData uri="http://schemas.openxmlformats.org/presentationml/2006/ole">
            <mc:AlternateContent xmlns:mc="http://schemas.openxmlformats.org/markup-compatibility/2006">
              <mc:Choice xmlns:v="urn:schemas-microsoft-com:vml" Requires="v">
                <p:oleObj spid="_x0000_s676038" name="Equation" r:id="rId11" imgW="1028254" imgH="266584" progId="Equation.DSMT4">
                  <p:embed/>
                </p:oleObj>
              </mc:Choice>
              <mc:Fallback>
                <p:oleObj name="Equation" r:id="rId11" imgW="1028254" imgH="266584"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53251" y="5272089"/>
                        <a:ext cx="20621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nvGraphicFramePr>
        <p:xfrm>
          <a:off x="596901" y="4240213"/>
          <a:ext cx="2238375" cy="488950"/>
        </p:xfrm>
        <a:graphic>
          <a:graphicData uri="http://schemas.openxmlformats.org/presentationml/2006/ole">
            <mc:AlternateContent xmlns:mc="http://schemas.openxmlformats.org/markup-compatibility/2006">
              <mc:Choice xmlns:v="urn:schemas-microsoft-com:vml" Requires="v">
                <p:oleObj spid="_x0000_s676039" name="Equation" r:id="rId13" imgW="1167893" imgH="253890" progId="Equation.DSMT4">
                  <p:embed/>
                </p:oleObj>
              </mc:Choice>
              <mc:Fallback>
                <p:oleObj name="Equation" r:id="rId13" imgW="1167893" imgH="25389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6901" y="4240213"/>
                        <a:ext cx="223837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Rectangle 6"/>
          <p:cNvSpPr>
            <a:spLocks noChangeArrowheads="1"/>
          </p:cNvSpPr>
          <p:nvPr/>
        </p:nvSpPr>
        <p:spPr bwMode="auto">
          <a:xfrm>
            <a:off x="468314" y="558511"/>
            <a:ext cx="16607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zh-CN" altLang="en-US" dirty="0" smtClean="0">
                <a:latin typeface="仿宋" panose="02010609060101010101" pitchFamily="49" charset="-122"/>
                <a:ea typeface="仿宋" panose="02010609060101010101" pitchFamily="49" charset="-122"/>
                <a:cs typeface="Times New Roman" panose="02020603050405020304" pitchFamily="18" charset="0"/>
              </a:rPr>
              <a:t>异步计数</a:t>
            </a:r>
            <a:endParaRPr lang="zh-CN" altLang="en-US" dirty="0">
              <a:latin typeface="仿宋" panose="02010609060101010101" pitchFamily="49" charset="-122"/>
              <a:ea typeface="仿宋"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0161669"/>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par>
                          <p:cTn id="18" fill="hold" nodeType="afterGroup">
                            <p:stCondLst>
                              <p:cond delay="500"/>
                            </p:stCondLst>
                            <p:childTnLst>
                              <p:par>
                                <p:cTn id="19" presetID="22" presetClass="entr" presetSubtype="8"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par>
                          <p:cTn id="22" fill="hold" nodeType="afterGroup">
                            <p:stCondLst>
                              <p:cond delay="1000"/>
                            </p:stCondLst>
                            <p:childTnLst>
                              <p:par>
                                <p:cTn id="23" presetID="22" presetClass="entr" presetSubtype="8"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2"/>
          <p:cNvGraphicFramePr>
            <a:graphicFrameLocks noChangeAspect="1"/>
          </p:cNvGraphicFramePr>
          <p:nvPr/>
        </p:nvGraphicFramePr>
        <p:xfrm>
          <a:off x="577851" y="1955800"/>
          <a:ext cx="8023225" cy="573088"/>
        </p:xfrm>
        <a:graphic>
          <a:graphicData uri="http://schemas.openxmlformats.org/presentationml/2006/ole">
            <mc:AlternateContent xmlns:mc="http://schemas.openxmlformats.org/markup-compatibility/2006">
              <mc:Choice xmlns:v="urn:schemas-microsoft-com:vml" Requires="v">
                <p:oleObj spid="_x0000_s677145" name="图片" r:id="rId3" imgW="4940808" imgH="384048" progId="Word.Picture.8">
                  <p:embed/>
                </p:oleObj>
              </mc:Choice>
              <mc:Fallback>
                <p:oleObj name="图片" r:id="rId3" imgW="4940808" imgH="384048"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851" y="1955800"/>
                        <a:ext cx="8023225"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3"/>
          <p:cNvGraphicFramePr>
            <a:graphicFrameLocks noChangeAspect="1"/>
          </p:cNvGraphicFramePr>
          <p:nvPr/>
        </p:nvGraphicFramePr>
        <p:xfrm>
          <a:off x="647700" y="4008439"/>
          <a:ext cx="8039100" cy="357187"/>
        </p:xfrm>
        <a:graphic>
          <a:graphicData uri="http://schemas.openxmlformats.org/presentationml/2006/ole">
            <mc:AlternateContent xmlns:mc="http://schemas.openxmlformats.org/markup-compatibility/2006">
              <mc:Choice xmlns:v="urn:schemas-microsoft-com:vml" Requires="v">
                <p:oleObj spid="_x0000_s677146" name="图片" r:id="rId5" imgW="4949952" imgH="240792" progId="Word.Picture.8">
                  <p:embed/>
                </p:oleObj>
              </mc:Choice>
              <mc:Fallback>
                <p:oleObj name="图片" r:id="rId5" imgW="4949952" imgH="240792" progId="Word.Picture.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700" y="4008439"/>
                        <a:ext cx="8039100"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4"/>
          <p:cNvGraphicFramePr>
            <a:graphicFrameLocks noChangeAspect="1"/>
          </p:cNvGraphicFramePr>
          <p:nvPr/>
        </p:nvGraphicFramePr>
        <p:xfrm>
          <a:off x="647701" y="2713039"/>
          <a:ext cx="8023225" cy="357187"/>
        </p:xfrm>
        <a:graphic>
          <a:graphicData uri="http://schemas.openxmlformats.org/presentationml/2006/ole">
            <mc:AlternateContent xmlns:mc="http://schemas.openxmlformats.org/markup-compatibility/2006">
              <mc:Choice xmlns:v="urn:schemas-microsoft-com:vml" Requires="v">
                <p:oleObj spid="_x0000_s677147" name="图片" r:id="rId7" imgW="4940808" imgH="240792" progId="Word.Picture.8">
                  <p:embed/>
                </p:oleObj>
              </mc:Choice>
              <mc:Fallback>
                <p:oleObj name="图片" r:id="rId7" imgW="4940808" imgH="240792" progId="Word.Picture.8">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7701" y="2713039"/>
                        <a:ext cx="8023225"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5"/>
          <p:cNvGraphicFramePr>
            <a:graphicFrameLocks noChangeAspect="1"/>
          </p:cNvGraphicFramePr>
          <p:nvPr/>
        </p:nvGraphicFramePr>
        <p:xfrm>
          <a:off x="644525" y="3397251"/>
          <a:ext cx="8045450" cy="466725"/>
        </p:xfrm>
        <a:graphic>
          <a:graphicData uri="http://schemas.openxmlformats.org/presentationml/2006/ole">
            <mc:AlternateContent xmlns:mc="http://schemas.openxmlformats.org/markup-compatibility/2006">
              <mc:Choice xmlns:v="urn:schemas-microsoft-com:vml" Requires="v">
                <p:oleObj spid="_x0000_s677148" name="Picture" r:id="rId9" imgW="4949952" imgH="315468" progId="Word.Picture.8">
                  <p:embed/>
                </p:oleObj>
              </mc:Choice>
              <mc:Fallback>
                <p:oleObj name="Picture" r:id="rId9" imgW="4949952" imgH="315468" progId="Word.Picture.8">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4525" y="3397251"/>
                        <a:ext cx="80454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6"/>
          <p:cNvGraphicFramePr>
            <a:graphicFrameLocks noChangeAspect="1"/>
          </p:cNvGraphicFramePr>
          <p:nvPr/>
        </p:nvGraphicFramePr>
        <p:xfrm>
          <a:off x="684213" y="4605338"/>
          <a:ext cx="8039100" cy="315912"/>
        </p:xfrm>
        <a:graphic>
          <a:graphicData uri="http://schemas.openxmlformats.org/presentationml/2006/ole">
            <mc:AlternateContent xmlns:mc="http://schemas.openxmlformats.org/markup-compatibility/2006">
              <mc:Choice xmlns:v="urn:schemas-microsoft-com:vml" Requires="v">
                <p:oleObj spid="_x0000_s677149" name="图片" r:id="rId11" imgW="4949952" imgH="213360" progId="Word.Picture.8">
                  <p:embed/>
                </p:oleObj>
              </mc:Choice>
              <mc:Fallback>
                <p:oleObj name="图片" r:id="rId11" imgW="4949952" imgH="213360" progId="Word.Picture.8">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4213" y="4605338"/>
                        <a:ext cx="8039100"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9" name="Group 7"/>
          <p:cNvGrpSpPr>
            <a:grpSpLocks/>
          </p:cNvGrpSpPr>
          <p:nvPr/>
        </p:nvGrpSpPr>
        <p:grpSpPr bwMode="auto">
          <a:xfrm>
            <a:off x="1403351" y="2424113"/>
            <a:ext cx="6480175" cy="2482850"/>
            <a:chOff x="885" y="2409"/>
            <a:chExt cx="4082" cy="1564"/>
          </a:xfrm>
        </p:grpSpPr>
        <p:grpSp>
          <p:nvGrpSpPr>
            <p:cNvPr id="20496" name="Group 8"/>
            <p:cNvGrpSpPr>
              <a:grpSpLocks/>
            </p:cNvGrpSpPr>
            <p:nvPr/>
          </p:nvGrpSpPr>
          <p:grpSpPr bwMode="auto">
            <a:xfrm>
              <a:off x="885" y="2409"/>
              <a:ext cx="1179" cy="1519"/>
              <a:chOff x="862" y="2183"/>
              <a:chExt cx="1179" cy="1519"/>
            </a:xfrm>
          </p:grpSpPr>
          <p:sp>
            <p:nvSpPr>
              <p:cNvPr id="20509" name="Line 9"/>
              <p:cNvSpPr>
                <a:spLocks noChangeShapeType="1"/>
              </p:cNvSpPr>
              <p:nvPr/>
            </p:nvSpPr>
            <p:spPr bwMode="auto">
              <a:xfrm>
                <a:off x="862" y="2183"/>
                <a:ext cx="0" cy="147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10" name="Line 10"/>
              <p:cNvSpPr>
                <a:spLocks noChangeShapeType="1"/>
              </p:cNvSpPr>
              <p:nvPr/>
            </p:nvSpPr>
            <p:spPr bwMode="auto">
              <a:xfrm>
                <a:off x="1156" y="2228"/>
                <a:ext cx="0" cy="147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11" name="Line 11"/>
              <p:cNvSpPr>
                <a:spLocks noChangeShapeType="1"/>
              </p:cNvSpPr>
              <p:nvPr/>
            </p:nvSpPr>
            <p:spPr bwMode="auto">
              <a:xfrm>
                <a:off x="1451" y="2228"/>
                <a:ext cx="0" cy="147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12" name="Line 12"/>
              <p:cNvSpPr>
                <a:spLocks noChangeShapeType="1"/>
              </p:cNvSpPr>
              <p:nvPr/>
            </p:nvSpPr>
            <p:spPr bwMode="auto">
              <a:xfrm>
                <a:off x="1746" y="2228"/>
                <a:ext cx="0" cy="147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13" name="Line 13"/>
              <p:cNvSpPr>
                <a:spLocks noChangeShapeType="1"/>
              </p:cNvSpPr>
              <p:nvPr/>
            </p:nvSpPr>
            <p:spPr bwMode="auto">
              <a:xfrm>
                <a:off x="2041" y="2228"/>
                <a:ext cx="0" cy="147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0497" name="Group 14"/>
            <p:cNvGrpSpPr>
              <a:grpSpLocks/>
            </p:cNvGrpSpPr>
            <p:nvPr/>
          </p:nvGrpSpPr>
          <p:grpSpPr bwMode="auto">
            <a:xfrm>
              <a:off x="2336" y="2454"/>
              <a:ext cx="1179" cy="1519"/>
              <a:chOff x="862" y="2183"/>
              <a:chExt cx="1179" cy="1519"/>
            </a:xfrm>
          </p:grpSpPr>
          <p:sp>
            <p:nvSpPr>
              <p:cNvPr id="20504" name="Line 15"/>
              <p:cNvSpPr>
                <a:spLocks noChangeShapeType="1"/>
              </p:cNvSpPr>
              <p:nvPr/>
            </p:nvSpPr>
            <p:spPr bwMode="auto">
              <a:xfrm>
                <a:off x="862" y="2183"/>
                <a:ext cx="0" cy="147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05" name="Line 16"/>
              <p:cNvSpPr>
                <a:spLocks noChangeShapeType="1"/>
              </p:cNvSpPr>
              <p:nvPr/>
            </p:nvSpPr>
            <p:spPr bwMode="auto">
              <a:xfrm>
                <a:off x="1156" y="2228"/>
                <a:ext cx="0" cy="147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06" name="Line 17"/>
              <p:cNvSpPr>
                <a:spLocks noChangeShapeType="1"/>
              </p:cNvSpPr>
              <p:nvPr/>
            </p:nvSpPr>
            <p:spPr bwMode="auto">
              <a:xfrm>
                <a:off x="1451" y="2228"/>
                <a:ext cx="0" cy="147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07" name="Line 18"/>
              <p:cNvSpPr>
                <a:spLocks noChangeShapeType="1"/>
              </p:cNvSpPr>
              <p:nvPr/>
            </p:nvSpPr>
            <p:spPr bwMode="auto">
              <a:xfrm>
                <a:off x="1746" y="2228"/>
                <a:ext cx="0" cy="147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08" name="Line 19"/>
              <p:cNvSpPr>
                <a:spLocks noChangeShapeType="1"/>
              </p:cNvSpPr>
              <p:nvPr/>
            </p:nvSpPr>
            <p:spPr bwMode="auto">
              <a:xfrm>
                <a:off x="2041" y="2228"/>
                <a:ext cx="0" cy="147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0498" name="Group 20"/>
            <p:cNvGrpSpPr>
              <a:grpSpLocks/>
            </p:cNvGrpSpPr>
            <p:nvPr/>
          </p:nvGrpSpPr>
          <p:grpSpPr bwMode="auto">
            <a:xfrm>
              <a:off x="3788" y="2454"/>
              <a:ext cx="1179" cy="1519"/>
              <a:chOff x="862" y="2183"/>
              <a:chExt cx="1179" cy="1519"/>
            </a:xfrm>
          </p:grpSpPr>
          <p:sp>
            <p:nvSpPr>
              <p:cNvPr id="20499" name="Line 21"/>
              <p:cNvSpPr>
                <a:spLocks noChangeShapeType="1"/>
              </p:cNvSpPr>
              <p:nvPr/>
            </p:nvSpPr>
            <p:spPr bwMode="auto">
              <a:xfrm>
                <a:off x="862" y="2183"/>
                <a:ext cx="0" cy="147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00" name="Line 22"/>
              <p:cNvSpPr>
                <a:spLocks noChangeShapeType="1"/>
              </p:cNvSpPr>
              <p:nvPr/>
            </p:nvSpPr>
            <p:spPr bwMode="auto">
              <a:xfrm>
                <a:off x="1156" y="2228"/>
                <a:ext cx="0" cy="147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01" name="Line 23"/>
              <p:cNvSpPr>
                <a:spLocks noChangeShapeType="1"/>
              </p:cNvSpPr>
              <p:nvPr/>
            </p:nvSpPr>
            <p:spPr bwMode="auto">
              <a:xfrm>
                <a:off x="1451" y="2228"/>
                <a:ext cx="0" cy="147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02" name="Line 24"/>
              <p:cNvSpPr>
                <a:spLocks noChangeShapeType="1"/>
              </p:cNvSpPr>
              <p:nvPr/>
            </p:nvSpPr>
            <p:spPr bwMode="auto">
              <a:xfrm>
                <a:off x="1746" y="2228"/>
                <a:ext cx="0" cy="147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03" name="Line 25"/>
              <p:cNvSpPr>
                <a:spLocks noChangeShapeType="1"/>
              </p:cNvSpPr>
              <p:nvPr/>
            </p:nvSpPr>
            <p:spPr bwMode="auto">
              <a:xfrm>
                <a:off x="2041" y="2228"/>
                <a:ext cx="0" cy="147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aphicFrame>
        <p:nvGraphicFramePr>
          <p:cNvPr id="20492" name="对象 39"/>
          <p:cNvGraphicFramePr>
            <a:graphicFrameLocks noChangeAspect="1"/>
          </p:cNvGraphicFramePr>
          <p:nvPr/>
        </p:nvGraphicFramePr>
        <p:xfrm>
          <a:off x="284163" y="5272089"/>
          <a:ext cx="2138362" cy="536575"/>
        </p:xfrm>
        <a:graphic>
          <a:graphicData uri="http://schemas.openxmlformats.org/presentationml/2006/ole">
            <mc:AlternateContent xmlns:mc="http://schemas.openxmlformats.org/markup-compatibility/2006">
              <mc:Choice xmlns:v="urn:schemas-microsoft-com:vml" Requires="v">
                <p:oleObj spid="_x0000_s677150" name="Equation" r:id="rId13" imgW="1066337" imgH="266584" progId="Equation.DSMT4">
                  <p:embed/>
                </p:oleObj>
              </mc:Choice>
              <mc:Fallback>
                <p:oleObj name="Equation" r:id="rId13" imgW="1066337" imgH="266584"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4163" y="5272089"/>
                        <a:ext cx="2138362"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493" name="对象 40"/>
          <p:cNvGraphicFramePr>
            <a:graphicFrameLocks noChangeAspect="1"/>
          </p:cNvGraphicFramePr>
          <p:nvPr/>
        </p:nvGraphicFramePr>
        <p:xfrm>
          <a:off x="2566988" y="5272089"/>
          <a:ext cx="2062162" cy="536575"/>
        </p:xfrm>
        <a:graphic>
          <a:graphicData uri="http://schemas.openxmlformats.org/presentationml/2006/ole">
            <mc:AlternateContent xmlns:mc="http://schemas.openxmlformats.org/markup-compatibility/2006">
              <mc:Choice xmlns:v="urn:schemas-microsoft-com:vml" Requires="v">
                <p:oleObj spid="_x0000_s677151" name="Equation" r:id="rId15" imgW="1028254" imgH="266584" progId="Equation.DSMT4">
                  <p:embed/>
                </p:oleObj>
              </mc:Choice>
              <mc:Fallback>
                <p:oleObj name="Equation" r:id="rId15" imgW="1028254" imgH="266584"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66988" y="5272089"/>
                        <a:ext cx="2062162"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494" name="对象 41"/>
          <p:cNvGraphicFramePr>
            <a:graphicFrameLocks noChangeAspect="1"/>
          </p:cNvGraphicFramePr>
          <p:nvPr/>
        </p:nvGraphicFramePr>
        <p:xfrm>
          <a:off x="4773613" y="5272089"/>
          <a:ext cx="2036762" cy="536575"/>
        </p:xfrm>
        <a:graphic>
          <a:graphicData uri="http://schemas.openxmlformats.org/presentationml/2006/ole">
            <mc:AlternateContent xmlns:mc="http://schemas.openxmlformats.org/markup-compatibility/2006">
              <mc:Choice xmlns:v="urn:schemas-microsoft-com:vml" Requires="v">
                <p:oleObj spid="_x0000_s677152" name="Equation" r:id="rId17" imgW="1015559" imgH="266584" progId="Equation.DSMT4">
                  <p:embed/>
                </p:oleObj>
              </mc:Choice>
              <mc:Fallback>
                <p:oleObj name="Equation" r:id="rId17" imgW="1015559" imgH="266584"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73613" y="5272089"/>
                        <a:ext cx="2036762"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495" name="对象 42"/>
          <p:cNvGraphicFramePr>
            <a:graphicFrameLocks noChangeAspect="1"/>
          </p:cNvGraphicFramePr>
          <p:nvPr/>
        </p:nvGraphicFramePr>
        <p:xfrm>
          <a:off x="6953251" y="5272089"/>
          <a:ext cx="2062163" cy="536575"/>
        </p:xfrm>
        <a:graphic>
          <a:graphicData uri="http://schemas.openxmlformats.org/presentationml/2006/ole">
            <mc:AlternateContent xmlns:mc="http://schemas.openxmlformats.org/markup-compatibility/2006">
              <mc:Choice xmlns:v="urn:schemas-microsoft-com:vml" Requires="v">
                <p:oleObj spid="_x0000_s677153" name="Equation" r:id="rId19" imgW="1028254" imgH="266584" progId="Equation.DSMT4">
                  <p:embed/>
                </p:oleObj>
              </mc:Choice>
              <mc:Fallback>
                <p:oleObj name="Equation" r:id="rId19" imgW="1028254" imgH="266584"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953251" y="5272089"/>
                        <a:ext cx="20621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 name="矩形 6"/>
          <p:cNvSpPr>
            <a:spLocks noChangeArrowheads="1"/>
          </p:cNvSpPr>
          <p:nvPr/>
        </p:nvSpPr>
        <p:spPr bwMode="auto">
          <a:xfrm>
            <a:off x="30164" y="122239"/>
            <a:ext cx="18557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600">
                <a:solidFill>
                  <a:srgbClr val="FF0066"/>
                </a:solidFill>
                <a:latin typeface="Times New Roman" panose="02020603050405020304" pitchFamily="18" charset="0"/>
                <a:ea typeface="楷体_GB2312" pitchFamily="49" charset="-122"/>
                <a:cs typeface="Times New Roman" panose="02020603050405020304" pitchFamily="18" charset="0"/>
              </a:rPr>
              <a:t>6.5.2</a:t>
            </a:r>
            <a:r>
              <a:rPr lang="zh-CN" altLang="en-US" sz="2600">
                <a:solidFill>
                  <a:srgbClr val="FF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35" name="Rectangle 3"/>
          <p:cNvSpPr>
            <a:spLocks noChangeArrowheads="1"/>
          </p:cNvSpPr>
          <p:nvPr/>
        </p:nvSpPr>
        <p:spPr bwMode="auto">
          <a:xfrm>
            <a:off x="1584324" y="121836"/>
            <a:ext cx="3203575"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1.N</a:t>
            </a:r>
            <a:r>
              <a:rPr lang="zh-CN" altLang="en-US"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位二进制</a:t>
            </a:r>
            <a:r>
              <a:rPr lang="zh-CN" altLang="en-US" sz="2500" dirty="0">
                <a:solidFill>
                  <a:srgbClr val="00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36" name="Rectangle 3"/>
          <p:cNvSpPr>
            <a:spLocks noChangeArrowheads="1"/>
          </p:cNvSpPr>
          <p:nvPr/>
        </p:nvSpPr>
        <p:spPr bwMode="auto">
          <a:xfrm>
            <a:off x="4794251" y="123975"/>
            <a:ext cx="38544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400" dirty="0">
                <a:solidFill>
                  <a:srgbClr val="7030A0"/>
                </a:solidFill>
                <a:latin typeface="Times New Roman" panose="02020603050405020304" pitchFamily="18" charset="0"/>
                <a:ea typeface="楷体_GB2312" pitchFamily="49" charset="-122"/>
                <a:cs typeface="Times New Roman" panose="02020603050405020304" pitchFamily="18" charset="0"/>
              </a:rPr>
              <a:t>(</a:t>
            </a:r>
            <a:r>
              <a:rPr lang="en-US" altLang="zh-CN" sz="2400" dirty="0" smtClean="0">
                <a:solidFill>
                  <a:srgbClr val="7030A0"/>
                </a:solidFill>
                <a:latin typeface="Times New Roman" panose="02020603050405020304" pitchFamily="18" charset="0"/>
                <a:ea typeface="楷体_GB2312" pitchFamily="49" charset="-122"/>
                <a:cs typeface="Times New Roman" panose="02020603050405020304" pitchFamily="18" charset="0"/>
              </a:rPr>
              <a:t>1)N</a:t>
            </a:r>
            <a:r>
              <a:rPr lang="zh-CN" altLang="en-US" sz="2400" dirty="0" smtClean="0">
                <a:solidFill>
                  <a:srgbClr val="7030A0"/>
                </a:solidFill>
                <a:latin typeface="Times New Roman" panose="02020603050405020304" pitchFamily="18" charset="0"/>
                <a:ea typeface="楷体_GB2312" pitchFamily="49" charset="-122"/>
                <a:cs typeface="Times New Roman" panose="02020603050405020304" pitchFamily="18" charset="0"/>
              </a:rPr>
              <a:t>位异步</a:t>
            </a:r>
            <a:r>
              <a:rPr lang="zh-CN" altLang="en-US" sz="2400" dirty="0">
                <a:solidFill>
                  <a:srgbClr val="7030A0"/>
                </a:solidFill>
                <a:latin typeface="Times New Roman" panose="02020603050405020304" pitchFamily="18" charset="0"/>
                <a:ea typeface="楷体_GB2312" pitchFamily="49" charset="-122"/>
                <a:cs typeface="Times New Roman" panose="02020603050405020304" pitchFamily="18" charset="0"/>
              </a:rPr>
              <a:t>二进制计数器</a:t>
            </a:r>
          </a:p>
        </p:txBody>
      </p:sp>
      <p:sp>
        <p:nvSpPr>
          <p:cNvPr id="37" name="Rectangle 6"/>
          <p:cNvSpPr>
            <a:spLocks noChangeArrowheads="1"/>
          </p:cNvSpPr>
          <p:nvPr/>
        </p:nvSpPr>
        <p:spPr bwMode="auto">
          <a:xfrm>
            <a:off x="468314" y="558511"/>
            <a:ext cx="16607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zh-CN" altLang="en-US" dirty="0" smtClean="0">
                <a:latin typeface="仿宋" panose="02010609060101010101" pitchFamily="49" charset="-122"/>
                <a:ea typeface="仿宋" panose="02010609060101010101" pitchFamily="49" charset="-122"/>
                <a:cs typeface="Times New Roman" panose="02020603050405020304" pitchFamily="18" charset="0"/>
              </a:rPr>
              <a:t>异步计数</a:t>
            </a:r>
            <a:endParaRPr lang="zh-CN" altLang="en-US" dirty="0">
              <a:latin typeface="仿宋" panose="02010609060101010101" pitchFamily="49" charset="-122"/>
              <a:ea typeface="仿宋"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756777662"/>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500"/>
                                        <p:tgtEl>
                                          <p:spTgt spid="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506" name="Object 2"/>
          <p:cNvGraphicFramePr>
            <a:graphicFrameLocks noChangeAspect="1"/>
          </p:cNvGraphicFramePr>
          <p:nvPr/>
        </p:nvGraphicFramePr>
        <p:xfrm>
          <a:off x="577851" y="1955800"/>
          <a:ext cx="8023225" cy="573088"/>
        </p:xfrm>
        <a:graphic>
          <a:graphicData uri="http://schemas.openxmlformats.org/presentationml/2006/ole">
            <mc:AlternateContent xmlns:mc="http://schemas.openxmlformats.org/markup-compatibility/2006">
              <mc:Choice xmlns:v="urn:schemas-microsoft-com:vml" Requires="v">
                <p:oleObj spid="_x0000_s678178" name="图片" r:id="rId3" imgW="4940808" imgH="384048" progId="Word.Picture.8">
                  <p:embed/>
                </p:oleObj>
              </mc:Choice>
              <mc:Fallback>
                <p:oleObj name="图片" r:id="rId3" imgW="4940808" imgH="384048"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851" y="1955800"/>
                        <a:ext cx="8023225"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07" name="Object 3"/>
          <p:cNvGraphicFramePr>
            <a:graphicFrameLocks noChangeAspect="1"/>
          </p:cNvGraphicFramePr>
          <p:nvPr/>
        </p:nvGraphicFramePr>
        <p:xfrm>
          <a:off x="647700" y="4008439"/>
          <a:ext cx="8039100" cy="357187"/>
        </p:xfrm>
        <a:graphic>
          <a:graphicData uri="http://schemas.openxmlformats.org/presentationml/2006/ole">
            <mc:AlternateContent xmlns:mc="http://schemas.openxmlformats.org/markup-compatibility/2006">
              <mc:Choice xmlns:v="urn:schemas-microsoft-com:vml" Requires="v">
                <p:oleObj spid="_x0000_s678179" name="图片" r:id="rId5" imgW="4949952" imgH="240792" progId="Word.Picture.8">
                  <p:embed/>
                </p:oleObj>
              </mc:Choice>
              <mc:Fallback>
                <p:oleObj name="图片" r:id="rId5" imgW="4949952" imgH="240792" progId="Word.Picture.8">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7700" y="4008439"/>
                        <a:ext cx="8039100"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08" name="Object 4"/>
          <p:cNvGraphicFramePr>
            <a:graphicFrameLocks noChangeAspect="1"/>
          </p:cNvGraphicFramePr>
          <p:nvPr/>
        </p:nvGraphicFramePr>
        <p:xfrm>
          <a:off x="647701" y="2713039"/>
          <a:ext cx="8023225" cy="357187"/>
        </p:xfrm>
        <a:graphic>
          <a:graphicData uri="http://schemas.openxmlformats.org/presentationml/2006/ole">
            <mc:AlternateContent xmlns:mc="http://schemas.openxmlformats.org/markup-compatibility/2006">
              <mc:Choice xmlns:v="urn:schemas-microsoft-com:vml" Requires="v">
                <p:oleObj spid="_x0000_s678180" name="图片" r:id="rId7" imgW="4940808" imgH="240792" progId="Word.Picture.8">
                  <p:embed/>
                </p:oleObj>
              </mc:Choice>
              <mc:Fallback>
                <p:oleObj name="图片" r:id="rId7" imgW="4940808" imgH="240792" progId="Word.Picture.8">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7701" y="2713039"/>
                        <a:ext cx="8023225"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09" name="Object 5"/>
          <p:cNvGraphicFramePr>
            <a:graphicFrameLocks noChangeAspect="1"/>
          </p:cNvGraphicFramePr>
          <p:nvPr/>
        </p:nvGraphicFramePr>
        <p:xfrm>
          <a:off x="644525" y="3397251"/>
          <a:ext cx="8045450" cy="466725"/>
        </p:xfrm>
        <a:graphic>
          <a:graphicData uri="http://schemas.openxmlformats.org/presentationml/2006/ole">
            <mc:AlternateContent xmlns:mc="http://schemas.openxmlformats.org/markup-compatibility/2006">
              <mc:Choice xmlns:v="urn:schemas-microsoft-com:vml" Requires="v">
                <p:oleObj spid="_x0000_s678181" name="Picture" r:id="rId9" imgW="4949952" imgH="315468" progId="Word.Picture.8">
                  <p:embed/>
                </p:oleObj>
              </mc:Choice>
              <mc:Fallback>
                <p:oleObj name="Picture" r:id="rId9" imgW="4949952" imgH="315468" progId="Word.Picture.8">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4525" y="3397251"/>
                        <a:ext cx="8045450"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510" name="Object 6"/>
          <p:cNvGraphicFramePr>
            <a:graphicFrameLocks noChangeAspect="1"/>
          </p:cNvGraphicFramePr>
          <p:nvPr/>
        </p:nvGraphicFramePr>
        <p:xfrm>
          <a:off x="681038" y="4606925"/>
          <a:ext cx="8045450" cy="311150"/>
        </p:xfrm>
        <a:graphic>
          <a:graphicData uri="http://schemas.openxmlformats.org/presentationml/2006/ole">
            <mc:AlternateContent xmlns:mc="http://schemas.openxmlformats.org/markup-compatibility/2006">
              <mc:Choice xmlns:v="urn:schemas-microsoft-com:vml" Requires="v">
                <p:oleObj spid="_x0000_s678182" name="Picture" r:id="rId11" imgW="4949952" imgH="210312" progId="Word.Picture.8">
                  <p:embed/>
                </p:oleObj>
              </mc:Choice>
              <mc:Fallback>
                <p:oleObj name="Picture" r:id="rId11" imgW="4949952" imgH="210312" progId="Word.Picture.8">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1038" y="4606925"/>
                        <a:ext cx="804545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1511" name="Group 7"/>
          <p:cNvGrpSpPr>
            <a:grpSpLocks/>
          </p:cNvGrpSpPr>
          <p:nvPr/>
        </p:nvGrpSpPr>
        <p:grpSpPr bwMode="auto">
          <a:xfrm>
            <a:off x="1403351" y="2424113"/>
            <a:ext cx="6480175" cy="2482850"/>
            <a:chOff x="885" y="2409"/>
            <a:chExt cx="4082" cy="1564"/>
          </a:xfrm>
        </p:grpSpPr>
        <p:grpSp>
          <p:nvGrpSpPr>
            <p:cNvPr id="21521" name="Group 8"/>
            <p:cNvGrpSpPr>
              <a:grpSpLocks/>
            </p:cNvGrpSpPr>
            <p:nvPr/>
          </p:nvGrpSpPr>
          <p:grpSpPr bwMode="auto">
            <a:xfrm>
              <a:off x="885" y="2409"/>
              <a:ext cx="1179" cy="1519"/>
              <a:chOff x="862" y="2183"/>
              <a:chExt cx="1179" cy="1519"/>
            </a:xfrm>
          </p:grpSpPr>
          <p:sp>
            <p:nvSpPr>
              <p:cNvPr id="21534" name="Line 9"/>
              <p:cNvSpPr>
                <a:spLocks noChangeShapeType="1"/>
              </p:cNvSpPr>
              <p:nvPr/>
            </p:nvSpPr>
            <p:spPr bwMode="auto">
              <a:xfrm>
                <a:off x="862" y="2183"/>
                <a:ext cx="0" cy="147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35" name="Line 10"/>
              <p:cNvSpPr>
                <a:spLocks noChangeShapeType="1"/>
              </p:cNvSpPr>
              <p:nvPr/>
            </p:nvSpPr>
            <p:spPr bwMode="auto">
              <a:xfrm>
                <a:off x="1156" y="2228"/>
                <a:ext cx="0" cy="147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36" name="Line 11"/>
              <p:cNvSpPr>
                <a:spLocks noChangeShapeType="1"/>
              </p:cNvSpPr>
              <p:nvPr/>
            </p:nvSpPr>
            <p:spPr bwMode="auto">
              <a:xfrm>
                <a:off x="1451" y="2228"/>
                <a:ext cx="0" cy="147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37" name="Line 12"/>
              <p:cNvSpPr>
                <a:spLocks noChangeShapeType="1"/>
              </p:cNvSpPr>
              <p:nvPr/>
            </p:nvSpPr>
            <p:spPr bwMode="auto">
              <a:xfrm>
                <a:off x="1746" y="2228"/>
                <a:ext cx="0" cy="147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38" name="Line 13"/>
              <p:cNvSpPr>
                <a:spLocks noChangeShapeType="1"/>
              </p:cNvSpPr>
              <p:nvPr/>
            </p:nvSpPr>
            <p:spPr bwMode="auto">
              <a:xfrm>
                <a:off x="2041" y="2228"/>
                <a:ext cx="0" cy="147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1522" name="Group 14"/>
            <p:cNvGrpSpPr>
              <a:grpSpLocks/>
            </p:cNvGrpSpPr>
            <p:nvPr/>
          </p:nvGrpSpPr>
          <p:grpSpPr bwMode="auto">
            <a:xfrm>
              <a:off x="2336" y="2454"/>
              <a:ext cx="1179" cy="1519"/>
              <a:chOff x="862" y="2183"/>
              <a:chExt cx="1179" cy="1519"/>
            </a:xfrm>
          </p:grpSpPr>
          <p:sp>
            <p:nvSpPr>
              <p:cNvPr id="21529" name="Line 15"/>
              <p:cNvSpPr>
                <a:spLocks noChangeShapeType="1"/>
              </p:cNvSpPr>
              <p:nvPr/>
            </p:nvSpPr>
            <p:spPr bwMode="auto">
              <a:xfrm>
                <a:off x="862" y="2183"/>
                <a:ext cx="0" cy="147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30" name="Line 16"/>
              <p:cNvSpPr>
                <a:spLocks noChangeShapeType="1"/>
              </p:cNvSpPr>
              <p:nvPr/>
            </p:nvSpPr>
            <p:spPr bwMode="auto">
              <a:xfrm>
                <a:off x="1156" y="2228"/>
                <a:ext cx="0" cy="147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31" name="Line 17"/>
              <p:cNvSpPr>
                <a:spLocks noChangeShapeType="1"/>
              </p:cNvSpPr>
              <p:nvPr/>
            </p:nvSpPr>
            <p:spPr bwMode="auto">
              <a:xfrm>
                <a:off x="1451" y="2228"/>
                <a:ext cx="0" cy="147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32" name="Line 18"/>
              <p:cNvSpPr>
                <a:spLocks noChangeShapeType="1"/>
              </p:cNvSpPr>
              <p:nvPr/>
            </p:nvSpPr>
            <p:spPr bwMode="auto">
              <a:xfrm>
                <a:off x="1746" y="2228"/>
                <a:ext cx="0" cy="147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33" name="Line 19"/>
              <p:cNvSpPr>
                <a:spLocks noChangeShapeType="1"/>
              </p:cNvSpPr>
              <p:nvPr/>
            </p:nvSpPr>
            <p:spPr bwMode="auto">
              <a:xfrm>
                <a:off x="2041" y="2228"/>
                <a:ext cx="0" cy="147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1523" name="Group 20"/>
            <p:cNvGrpSpPr>
              <a:grpSpLocks/>
            </p:cNvGrpSpPr>
            <p:nvPr/>
          </p:nvGrpSpPr>
          <p:grpSpPr bwMode="auto">
            <a:xfrm>
              <a:off x="3788" y="2454"/>
              <a:ext cx="1179" cy="1519"/>
              <a:chOff x="862" y="2183"/>
              <a:chExt cx="1179" cy="1519"/>
            </a:xfrm>
          </p:grpSpPr>
          <p:sp>
            <p:nvSpPr>
              <p:cNvPr id="21524" name="Line 21"/>
              <p:cNvSpPr>
                <a:spLocks noChangeShapeType="1"/>
              </p:cNvSpPr>
              <p:nvPr/>
            </p:nvSpPr>
            <p:spPr bwMode="auto">
              <a:xfrm>
                <a:off x="862" y="2183"/>
                <a:ext cx="0" cy="147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25" name="Line 22"/>
              <p:cNvSpPr>
                <a:spLocks noChangeShapeType="1"/>
              </p:cNvSpPr>
              <p:nvPr/>
            </p:nvSpPr>
            <p:spPr bwMode="auto">
              <a:xfrm>
                <a:off x="1156" y="2228"/>
                <a:ext cx="0" cy="147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26" name="Line 23"/>
              <p:cNvSpPr>
                <a:spLocks noChangeShapeType="1"/>
              </p:cNvSpPr>
              <p:nvPr/>
            </p:nvSpPr>
            <p:spPr bwMode="auto">
              <a:xfrm>
                <a:off x="1451" y="2228"/>
                <a:ext cx="0" cy="147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27" name="Line 24"/>
              <p:cNvSpPr>
                <a:spLocks noChangeShapeType="1"/>
              </p:cNvSpPr>
              <p:nvPr/>
            </p:nvSpPr>
            <p:spPr bwMode="auto">
              <a:xfrm>
                <a:off x="1746" y="2228"/>
                <a:ext cx="0" cy="147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528" name="Line 25"/>
              <p:cNvSpPr>
                <a:spLocks noChangeShapeType="1"/>
              </p:cNvSpPr>
              <p:nvPr/>
            </p:nvSpPr>
            <p:spPr bwMode="auto">
              <a:xfrm>
                <a:off x="2041" y="2228"/>
                <a:ext cx="0" cy="147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aphicFrame>
        <p:nvGraphicFramePr>
          <p:cNvPr id="2" name="对象 1"/>
          <p:cNvGraphicFramePr>
            <a:graphicFrameLocks noChangeAspect="1"/>
          </p:cNvGraphicFramePr>
          <p:nvPr/>
        </p:nvGraphicFramePr>
        <p:xfrm>
          <a:off x="860425" y="5149850"/>
          <a:ext cx="1512888" cy="725488"/>
        </p:xfrm>
        <a:graphic>
          <a:graphicData uri="http://schemas.openxmlformats.org/presentationml/2006/ole">
            <mc:AlternateContent xmlns:mc="http://schemas.openxmlformats.org/markup-compatibility/2006">
              <mc:Choice xmlns:v="urn:schemas-microsoft-com:vml" Requires="v">
                <p:oleObj spid="_x0000_s678183" name="Equation" r:id="rId13" imgW="748975" imgH="393529" progId="Equation.DSMT4">
                  <p:embed/>
                </p:oleObj>
              </mc:Choice>
              <mc:Fallback>
                <p:oleObj name="Equation" r:id="rId13" imgW="748975" imgH="393529"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60425" y="5149850"/>
                        <a:ext cx="1512888" cy="725488"/>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对象 2"/>
          <p:cNvGraphicFramePr>
            <a:graphicFrameLocks noChangeAspect="1"/>
          </p:cNvGraphicFramePr>
          <p:nvPr/>
        </p:nvGraphicFramePr>
        <p:xfrm>
          <a:off x="2706689" y="5157789"/>
          <a:ext cx="1584325" cy="708025"/>
        </p:xfrm>
        <a:graphic>
          <a:graphicData uri="http://schemas.openxmlformats.org/presentationml/2006/ole">
            <mc:AlternateContent xmlns:mc="http://schemas.openxmlformats.org/markup-compatibility/2006">
              <mc:Choice xmlns:v="urn:schemas-microsoft-com:vml" Requires="v">
                <p:oleObj spid="_x0000_s678184" name="Equation" r:id="rId15" imgW="736280" imgH="393529" progId="Equation.DSMT4">
                  <p:embed/>
                </p:oleObj>
              </mc:Choice>
              <mc:Fallback>
                <p:oleObj name="Equation" r:id="rId15" imgW="736280" imgH="393529"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06689" y="5157789"/>
                        <a:ext cx="1584325" cy="708025"/>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8" name="对象 27"/>
          <p:cNvGraphicFramePr>
            <a:graphicFrameLocks noChangeAspect="1"/>
          </p:cNvGraphicFramePr>
          <p:nvPr/>
        </p:nvGraphicFramePr>
        <p:xfrm>
          <a:off x="4622800" y="5154613"/>
          <a:ext cx="1701800" cy="715962"/>
        </p:xfrm>
        <a:graphic>
          <a:graphicData uri="http://schemas.openxmlformats.org/presentationml/2006/ole">
            <mc:AlternateContent xmlns:mc="http://schemas.openxmlformats.org/markup-compatibility/2006">
              <mc:Choice xmlns:v="urn:schemas-microsoft-com:vml" Requires="v">
                <p:oleObj spid="_x0000_s678185" name="Equation" r:id="rId17" imgW="748975" imgH="393529" progId="Equation.DSMT4">
                  <p:embed/>
                </p:oleObj>
              </mc:Choice>
              <mc:Fallback>
                <p:oleObj name="Equation" r:id="rId17" imgW="748975" imgH="393529"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22800" y="5154613"/>
                        <a:ext cx="1701800" cy="715962"/>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9" name="对象 28"/>
          <p:cNvGraphicFramePr>
            <a:graphicFrameLocks noChangeAspect="1"/>
          </p:cNvGraphicFramePr>
          <p:nvPr/>
        </p:nvGraphicFramePr>
        <p:xfrm>
          <a:off x="6657976" y="5168900"/>
          <a:ext cx="1547813" cy="685800"/>
        </p:xfrm>
        <a:graphic>
          <a:graphicData uri="http://schemas.openxmlformats.org/presentationml/2006/ole">
            <mc:AlternateContent xmlns:mc="http://schemas.openxmlformats.org/markup-compatibility/2006">
              <mc:Choice xmlns:v="urn:schemas-microsoft-com:vml" Requires="v">
                <p:oleObj spid="_x0000_s678186" name="公式" r:id="rId19" imgW="774364" imgH="342751" progId="Equation.3">
                  <p:embed/>
                </p:oleObj>
              </mc:Choice>
              <mc:Fallback>
                <p:oleObj name="公式" r:id="rId19" imgW="774364" imgH="342751"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657976" y="5168900"/>
                        <a:ext cx="1547813" cy="68580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 name="Rectangle 6">
            <a:hlinkClick r:id="rId21" action="ppaction://hlinkfile"/>
          </p:cNvPr>
          <p:cNvSpPr>
            <a:spLocks noChangeArrowheads="1"/>
          </p:cNvSpPr>
          <p:nvPr/>
        </p:nvSpPr>
        <p:spPr bwMode="auto">
          <a:xfrm>
            <a:off x="3741738" y="5932488"/>
            <a:ext cx="1416050" cy="461962"/>
          </a:xfrm>
          <a:prstGeom prst="rect">
            <a:avLst/>
          </a:prstGeom>
          <a:solidFill>
            <a:schemeClr val="bg2">
              <a:alpha val="0"/>
            </a:schemeClr>
          </a:solidFill>
          <a:ln w="19050">
            <a:solidFill>
              <a:srgbClr val="FF0000">
                <a:alpha val="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sz="2400">
                <a:solidFill>
                  <a:srgbClr val="00CC00"/>
                </a:solidFill>
                <a:latin typeface="Times New Roman" panose="02020603050405020304" pitchFamily="18" charset="0"/>
                <a:ea typeface="华文彩云" panose="02010800040101010101" pitchFamily="2" charset="-122"/>
                <a:cs typeface="Times New Roman" panose="02020603050405020304" pitchFamily="18" charset="0"/>
              </a:rPr>
              <a:t>实验比较</a:t>
            </a:r>
          </a:p>
        </p:txBody>
      </p:sp>
      <p:sp>
        <p:nvSpPr>
          <p:cNvPr id="35" name="矩形 6"/>
          <p:cNvSpPr>
            <a:spLocks noChangeArrowheads="1"/>
          </p:cNvSpPr>
          <p:nvPr/>
        </p:nvSpPr>
        <p:spPr bwMode="auto">
          <a:xfrm>
            <a:off x="30164" y="122239"/>
            <a:ext cx="18557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600">
                <a:solidFill>
                  <a:srgbClr val="FF0066"/>
                </a:solidFill>
                <a:latin typeface="Times New Roman" panose="02020603050405020304" pitchFamily="18" charset="0"/>
                <a:ea typeface="楷体_GB2312" pitchFamily="49" charset="-122"/>
                <a:cs typeface="Times New Roman" panose="02020603050405020304" pitchFamily="18" charset="0"/>
              </a:rPr>
              <a:t>6.5.2</a:t>
            </a:r>
            <a:r>
              <a:rPr lang="zh-CN" altLang="en-US" sz="2600">
                <a:solidFill>
                  <a:srgbClr val="FF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36" name="Rectangle 3"/>
          <p:cNvSpPr>
            <a:spLocks noChangeArrowheads="1"/>
          </p:cNvSpPr>
          <p:nvPr/>
        </p:nvSpPr>
        <p:spPr bwMode="auto">
          <a:xfrm>
            <a:off x="1584324" y="121836"/>
            <a:ext cx="3203575"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1.N</a:t>
            </a:r>
            <a:r>
              <a:rPr lang="zh-CN" altLang="en-US"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位二进制</a:t>
            </a:r>
            <a:r>
              <a:rPr lang="zh-CN" altLang="en-US" sz="2500" dirty="0">
                <a:solidFill>
                  <a:srgbClr val="00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37" name="Rectangle 3"/>
          <p:cNvSpPr>
            <a:spLocks noChangeArrowheads="1"/>
          </p:cNvSpPr>
          <p:nvPr/>
        </p:nvSpPr>
        <p:spPr bwMode="auto">
          <a:xfrm>
            <a:off x="4794251" y="123975"/>
            <a:ext cx="38544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400" dirty="0">
                <a:solidFill>
                  <a:srgbClr val="7030A0"/>
                </a:solidFill>
                <a:latin typeface="Times New Roman" panose="02020603050405020304" pitchFamily="18" charset="0"/>
                <a:ea typeface="楷体_GB2312" pitchFamily="49" charset="-122"/>
                <a:cs typeface="Times New Roman" panose="02020603050405020304" pitchFamily="18" charset="0"/>
              </a:rPr>
              <a:t>(</a:t>
            </a:r>
            <a:r>
              <a:rPr lang="en-US" altLang="zh-CN" sz="2400" dirty="0" smtClean="0">
                <a:solidFill>
                  <a:srgbClr val="7030A0"/>
                </a:solidFill>
                <a:latin typeface="Times New Roman" panose="02020603050405020304" pitchFamily="18" charset="0"/>
                <a:ea typeface="楷体_GB2312" pitchFamily="49" charset="-122"/>
                <a:cs typeface="Times New Roman" panose="02020603050405020304" pitchFamily="18" charset="0"/>
              </a:rPr>
              <a:t>1)N</a:t>
            </a:r>
            <a:r>
              <a:rPr lang="zh-CN" altLang="en-US" sz="2400" dirty="0" smtClean="0">
                <a:solidFill>
                  <a:srgbClr val="7030A0"/>
                </a:solidFill>
                <a:latin typeface="Times New Roman" panose="02020603050405020304" pitchFamily="18" charset="0"/>
                <a:ea typeface="楷体_GB2312" pitchFamily="49" charset="-122"/>
                <a:cs typeface="Times New Roman" panose="02020603050405020304" pitchFamily="18" charset="0"/>
              </a:rPr>
              <a:t>位异步</a:t>
            </a:r>
            <a:r>
              <a:rPr lang="zh-CN" altLang="en-US" sz="2400" dirty="0">
                <a:solidFill>
                  <a:srgbClr val="7030A0"/>
                </a:solidFill>
                <a:latin typeface="Times New Roman" panose="02020603050405020304" pitchFamily="18" charset="0"/>
                <a:ea typeface="楷体_GB2312" pitchFamily="49" charset="-122"/>
                <a:cs typeface="Times New Roman" panose="02020603050405020304" pitchFamily="18" charset="0"/>
              </a:rPr>
              <a:t>二进制计数器</a:t>
            </a:r>
          </a:p>
        </p:txBody>
      </p:sp>
      <p:sp>
        <p:nvSpPr>
          <p:cNvPr id="39" name="Rectangle 6"/>
          <p:cNvSpPr>
            <a:spLocks noChangeArrowheads="1"/>
          </p:cNvSpPr>
          <p:nvPr/>
        </p:nvSpPr>
        <p:spPr bwMode="auto">
          <a:xfrm>
            <a:off x="468314" y="558511"/>
            <a:ext cx="16607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zh-CN" altLang="en-US" dirty="0" smtClean="0">
                <a:latin typeface="仿宋" panose="02010609060101010101" pitchFamily="49" charset="-122"/>
                <a:ea typeface="仿宋" panose="02010609060101010101" pitchFamily="49" charset="-122"/>
                <a:cs typeface="Times New Roman" panose="02020603050405020304" pitchFamily="18" charset="0"/>
              </a:rPr>
              <a:t>异步计数</a:t>
            </a:r>
            <a:endParaRPr lang="zh-CN" altLang="en-US" dirty="0">
              <a:latin typeface="仿宋" panose="02010609060101010101" pitchFamily="49" charset="-122"/>
              <a:ea typeface="仿宋"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704174369"/>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out)">
                                      <p:cBhvr>
                                        <p:cTn id="12" dur="500"/>
                                        <p:tgtEl>
                                          <p:spTgt spid="3"/>
                                        </p:tgtEl>
                                      </p:cBhvr>
                                    </p:animEffect>
                                  </p:childTnLst>
                                </p:cTn>
                              </p:par>
                            </p:childTnLst>
                          </p:cTn>
                        </p:par>
                        <p:par>
                          <p:cTn id="13" fill="hold" nodeType="afterGroup">
                            <p:stCondLst>
                              <p:cond delay="500"/>
                            </p:stCondLst>
                            <p:childTnLst>
                              <p:par>
                                <p:cTn id="14" presetID="4" presetClass="entr" presetSubtype="32" fill="hold" nodeType="after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box(out)">
                                      <p:cBhvr>
                                        <p:cTn id="16" dur="500"/>
                                        <p:tgtEl>
                                          <p:spTgt spid="28"/>
                                        </p:tgtEl>
                                      </p:cBhvr>
                                    </p:animEffect>
                                  </p:childTnLst>
                                </p:cTn>
                              </p:par>
                            </p:childTnLst>
                          </p:cTn>
                        </p:par>
                        <p:par>
                          <p:cTn id="17" fill="hold" nodeType="afterGroup">
                            <p:stCondLst>
                              <p:cond delay="1000"/>
                            </p:stCondLst>
                            <p:childTnLst>
                              <p:par>
                                <p:cTn id="18" presetID="22" presetClass="entr" presetSubtype="8" fill="hold"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ipe(left)">
                                      <p:cBhvr>
                                        <p:cTn id="20" dur="500"/>
                                        <p:tgtEl>
                                          <p:spTgt spid="29"/>
                                        </p:tgtEl>
                                      </p:cBhvr>
                                    </p:animEffect>
                                  </p:childTnLst>
                                </p:cTn>
                              </p:par>
                            </p:childTnLst>
                          </p:cTn>
                        </p:par>
                        <p:par>
                          <p:cTn id="21" fill="hold" nodeType="afterGroup">
                            <p:stCondLst>
                              <p:cond delay="1500"/>
                            </p:stCondLst>
                            <p:childTnLst>
                              <p:par>
                                <p:cTn id="22" presetID="12" presetClass="entr" presetSubtype="4" fill="hold" grpId="0"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slide(fromBottom)">
                                      <p:cBhvr>
                                        <p:cTn id="2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61913" y="302736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accent2"/>
              </a:buClr>
              <a:buFont typeface="Wingdings" panose="05000000000000000000" pitchFamily="2" charset="2"/>
              <a:buChar char="o"/>
              <a:tabLst>
                <a:tab pos="5256213" algn="r"/>
              </a:tabLst>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tabLst>
                <a:tab pos="5256213" algn="r"/>
              </a:tabLst>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tabLst>
                <a:tab pos="5256213" algn="r"/>
              </a:tabLst>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tabLst>
                <a:tab pos="5256213" algn="r"/>
              </a:tabLst>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tabLst>
                <a:tab pos="5256213" algn="r"/>
              </a:tabLst>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5256213" algn="r"/>
              </a:tabLst>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5256213" algn="r"/>
              </a:tabLst>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5256213" algn="r"/>
              </a:tabLst>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5256213" algn="r"/>
              </a:tabLs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zh-CN" sz="1800" b="0">
              <a:latin typeface="Arial" panose="020B0604020202020204" pitchFamily="34" charset="0"/>
            </a:endParaRPr>
          </a:p>
        </p:txBody>
      </p:sp>
      <p:graphicFrame>
        <p:nvGraphicFramePr>
          <p:cNvPr id="22531" name="Object 3"/>
          <p:cNvGraphicFramePr>
            <a:graphicFrameLocks noChangeAspect="1"/>
          </p:cNvGraphicFramePr>
          <p:nvPr/>
        </p:nvGraphicFramePr>
        <p:xfrm>
          <a:off x="531813" y="2193925"/>
          <a:ext cx="8191500" cy="3194050"/>
        </p:xfrm>
        <a:graphic>
          <a:graphicData uri="http://schemas.openxmlformats.org/presentationml/2006/ole">
            <mc:AlternateContent xmlns:mc="http://schemas.openxmlformats.org/markup-compatibility/2006">
              <mc:Choice xmlns:v="urn:schemas-microsoft-com:vml" Requires="v">
                <p:oleObj spid="_x0000_s678945" name="图片" r:id="rId3" imgW="5254752" imgH="1554480" progId="Word.Picture.8">
                  <p:embed/>
                </p:oleObj>
              </mc:Choice>
              <mc:Fallback>
                <p:oleObj name="图片" r:id="rId3" imgW="5254752" imgH="155448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813" y="2193925"/>
                        <a:ext cx="8191500" cy="319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32" name="Rectangle 4"/>
          <p:cNvSpPr>
            <a:spLocks noChangeArrowheads="1"/>
          </p:cNvSpPr>
          <p:nvPr/>
        </p:nvSpPr>
        <p:spPr bwMode="auto">
          <a:xfrm>
            <a:off x="469901" y="1801813"/>
            <a:ext cx="7999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sz="2400">
                <a:solidFill>
                  <a:srgbClr val="FF0000"/>
                </a:solidFill>
                <a:latin typeface="Times New Roman" panose="02020603050405020304" pitchFamily="18" charset="0"/>
                <a:ea typeface="楷体_GB2312" pitchFamily="49" charset="-122"/>
              </a:rPr>
              <a:t>如考虑每个触发器都有</a:t>
            </a:r>
            <a:r>
              <a:rPr lang="en-US" altLang="zh-CN" sz="2400">
                <a:solidFill>
                  <a:srgbClr val="FF0000"/>
                </a:solidFill>
                <a:latin typeface="Times New Roman" panose="02020603050405020304" pitchFamily="18" charset="0"/>
                <a:ea typeface="楷体_GB2312" pitchFamily="49" charset="-122"/>
              </a:rPr>
              <a:t>1</a:t>
            </a:r>
            <a:r>
              <a:rPr lang="en-US" altLang="zh-CN" sz="2400" i="1">
                <a:solidFill>
                  <a:srgbClr val="FF0000"/>
                </a:solidFill>
                <a:latin typeface="Times New Roman" panose="02020603050405020304" pitchFamily="18" charset="0"/>
                <a:ea typeface="楷体_GB2312" pitchFamily="49" charset="-122"/>
              </a:rPr>
              <a:t>t</a:t>
            </a:r>
            <a:r>
              <a:rPr lang="en-US" altLang="zh-CN" sz="2400" baseline="-25000">
                <a:solidFill>
                  <a:srgbClr val="FF0000"/>
                </a:solidFill>
                <a:latin typeface="Times New Roman" panose="02020603050405020304" pitchFamily="18" charset="0"/>
                <a:ea typeface="楷体_GB2312" pitchFamily="49" charset="-122"/>
              </a:rPr>
              <a:t>pd</a:t>
            </a:r>
            <a:r>
              <a:rPr lang="zh-CN" altLang="en-US" sz="2400">
                <a:solidFill>
                  <a:srgbClr val="FF0000"/>
                </a:solidFill>
                <a:latin typeface="Times New Roman" panose="02020603050405020304" pitchFamily="18" charset="0"/>
                <a:ea typeface="楷体_GB2312" pitchFamily="49" charset="-122"/>
              </a:rPr>
              <a:t>的延时，电路会出现什么问题？</a:t>
            </a:r>
          </a:p>
        </p:txBody>
      </p:sp>
      <p:sp>
        <p:nvSpPr>
          <p:cNvPr id="12" name="椭圆 11"/>
          <p:cNvSpPr>
            <a:spLocks noChangeArrowheads="1"/>
          </p:cNvSpPr>
          <p:nvPr/>
        </p:nvSpPr>
        <p:spPr bwMode="auto">
          <a:xfrm>
            <a:off x="4175125" y="2414589"/>
            <a:ext cx="541338" cy="3089275"/>
          </a:xfrm>
          <a:prstGeom prst="ellipse">
            <a:avLst/>
          </a:prstGeom>
          <a:solidFill>
            <a:srgbClr val="00B0F0">
              <a:alpha val="12157"/>
            </a:srgbClr>
          </a:solidFill>
          <a:ln w="9525" algn="ctr">
            <a:solidFill>
              <a:srgbClr val="0000FF"/>
            </a:solidFill>
            <a:round/>
            <a:headEnd/>
            <a:tailEnd/>
          </a:ln>
        </p:spPr>
        <p:txBody>
          <a:bodyPr wrap="none"/>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endParaRPr lang="zh-CN" altLang="en-US" sz="2400"/>
          </a:p>
        </p:txBody>
      </p:sp>
      <p:sp>
        <p:nvSpPr>
          <p:cNvPr id="13" name="矩形 12"/>
          <p:cNvSpPr>
            <a:spLocks noChangeArrowheads="1"/>
          </p:cNvSpPr>
          <p:nvPr/>
        </p:nvSpPr>
        <p:spPr bwMode="auto">
          <a:xfrm>
            <a:off x="636588" y="5403851"/>
            <a:ext cx="1117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kumimoji="1" lang="en-US" altLang="zh-CN" sz="2400">
                <a:solidFill>
                  <a:srgbClr val="0000FF"/>
                </a:solidFill>
                <a:latin typeface="楷体_GB2312" pitchFamily="49" charset="-122"/>
                <a:ea typeface="楷体_GB2312" pitchFamily="49" charset="-122"/>
              </a:rPr>
              <a:t>(0111)</a:t>
            </a:r>
            <a:endParaRPr lang="zh-CN" altLang="en-US" sz="2400">
              <a:solidFill>
                <a:srgbClr val="0000FF"/>
              </a:solidFill>
            </a:endParaRPr>
          </a:p>
        </p:txBody>
      </p:sp>
      <p:sp>
        <p:nvSpPr>
          <p:cNvPr id="14" name="矩形 13"/>
          <p:cNvSpPr>
            <a:spLocks noChangeArrowheads="1"/>
          </p:cNvSpPr>
          <p:nvPr/>
        </p:nvSpPr>
        <p:spPr bwMode="auto">
          <a:xfrm>
            <a:off x="1706563" y="5403851"/>
            <a:ext cx="14271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kumimoji="1" lang="zh-CN" altLang="en-US" sz="2400">
                <a:solidFill>
                  <a:srgbClr val="0000FF"/>
                </a:solidFill>
                <a:latin typeface="楷体_GB2312" pitchFamily="49" charset="-122"/>
                <a:ea typeface="楷体_GB2312" pitchFamily="49" charset="-122"/>
              </a:rPr>
              <a:t>→</a:t>
            </a:r>
            <a:r>
              <a:rPr kumimoji="1" lang="en-US" altLang="zh-CN" sz="2400">
                <a:solidFill>
                  <a:srgbClr val="0000FF"/>
                </a:solidFill>
                <a:latin typeface="楷体_GB2312" pitchFamily="49" charset="-122"/>
                <a:ea typeface="楷体_GB2312" pitchFamily="49" charset="-122"/>
              </a:rPr>
              <a:t>(1000)</a:t>
            </a:r>
            <a:endParaRPr lang="zh-CN" altLang="en-US" sz="2400">
              <a:solidFill>
                <a:srgbClr val="0000FF"/>
              </a:solidFill>
            </a:endParaRPr>
          </a:p>
        </p:txBody>
      </p:sp>
      <p:sp>
        <p:nvSpPr>
          <p:cNvPr id="15" name="矩形 6"/>
          <p:cNvSpPr>
            <a:spLocks noChangeArrowheads="1"/>
          </p:cNvSpPr>
          <p:nvPr/>
        </p:nvSpPr>
        <p:spPr bwMode="auto">
          <a:xfrm>
            <a:off x="30164" y="122239"/>
            <a:ext cx="18557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600">
                <a:solidFill>
                  <a:srgbClr val="FF0066"/>
                </a:solidFill>
                <a:latin typeface="Times New Roman" panose="02020603050405020304" pitchFamily="18" charset="0"/>
                <a:ea typeface="楷体_GB2312" pitchFamily="49" charset="-122"/>
                <a:cs typeface="Times New Roman" panose="02020603050405020304" pitchFamily="18" charset="0"/>
              </a:rPr>
              <a:t>6.5.2</a:t>
            </a:r>
            <a:r>
              <a:rPr lang="zh-CN" altLang="en-US" sz="2600">
                <a:solidFill>
                  <a:srgbClr val="FF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16" name="Rectangle 3"/>
          <p:cNvSpPr>
            <a:spLocks noChangeArrowheads="1"/>
          </p:cNvSpPr>
          <p:nvPr/>
        </p:nvSpPr>
        <p:spPr bwMode="auto">
          <a:xfrm>
            <a:off x="1584324" y="121836"/>
            <a:ext cx="3203575"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1.N</a:t>
            </a:r>
            <a:r>
              <a:rPr lang="zh-CN" altLang="en-US"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位二进制</a:t>
            </a:r>
            <a:r>
              <a:rPr lang="zh-CN" altLang="en-US" sz="2500" dirty="0">
                <a:solidFill>
                  <a:srgbClr val="00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17" name="Rectangle 3"/>
          <p:cNvSpPr>
            <a:spLocks noChangeArrowheads="1"/>
          </p:cNvSpPr>
          <p:nvPr/>
        </p:nvSpPr>
        <p:spPr bwMode="auto">
          <a:xfrm>
            <a:off x="4794251" y="123975"/>
            <a:ext cx="38544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400" dirty="0">
                <a:solidFill>
                  <a:srgbClr val="7030A0"/>
                </a:solidFill>
                <a:latin typeface="Times New Roman" panose="02020603050405020304" pitchFamily="18" charset="0"/>
                <a:ea typeface="楷体_GB2312" pitchFamily="49" charset="-122"/>
                <a:cs typeface="Times New Roman" panose="02020603050405020304" pitchFamily="18" charset="0"/>
              </a:rPr>
              <a:t>(</a:t>
            </a:r>
            <a:r>
              <a:rPr lang="en-US" altLang="zh-CN" sz="2400" dirty="0" smtClean="0">
                <a:solidFill>
                  <a:srgbClr val="7030A0"/>
                </a:solidFill>
                <a:latin typeface="Times New Roman" panose="02020603050405020304" pitchFamily="18" charset="0"/>
                <a:ea typeface="楷体_GB2312" pitchFamily="49" charset="-122"/>
                <a:cs typeface="Times New Roman" panose="02020603050405020304" pitchFamily="18" charset="0"/>
              </a:rPr>
              <a:t>1)N</a:t>
            </a:r>
            <a:r>
              <a:rPr lang="zh-CN" altLang="en-US" sz="2400" dirty="0" smtClean="0">
                <a:solidFill>
                  <a:srgbClr val="7030A0"/>
                </a:solidFill>
                <a:latin typeface="Times New Roman" panose="02020603050405020304" pitchFamily="18" charset="0"/>
                <a:ea typeface="楷体_GB2312" pitchFamily="49" charset="-122"/>
                <a:cs typeface="Times New Roman" panose="02020603050405020304" pitchFamily="18" charset="0"/>
              </a:rPr>
              <a:t>位异步</a:t>
            </a:r>
            <a:r>
              <a:rPr lang="zh-CN" altLang="en-US" sz="2400" dirty="0">
                <a:solidFill>
                  <a:srgbClr val="7030A0"/>
                </a:solidFill>
                <a:latin typeface="Times New Roman" panose="02020603050405020304" pitchFamily="18" charset="0"/>
                <a:ea typeface="楷体_GB2312" pitchFamily="49" charset="-122"/>
                <a:cs typeface="Times New Roman" panose="02020603050405020304" pitchFamily="18" charset="0"/>
              </a:rPr>
              <a:t>二进制计数器</a:t>
            </a:r>
          </a:p>
        </p:txBody>
      </p:sp>
      <p:sp>
        <p:nvSpPr>
          <p:cNvPr id="18" name="Rectangle 6"/>
          <p:cNvSpPr>
            <a:spLocks noChangeArrowheads="1"/>
          </p:cNvSpPr>
          <p:nvPr/>
        </p:nvSpPr>
        <p:spPr bwMode="auto">
          <a:xfrm>
            <a:off x="468314" y="558511"/>
            <a:ext cx="16607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zh-CN" altLang="en-US" dirty="0" smtClean="0">
                <a:latin typeface="仿宋" panose="02010609060101010101" pitchFamily="49" charset="-122"/>
                <a:ea typeface="仿宋" panose="02010609060101010101" pitchFamily="49" charset="-122"/>
                <a:cs typeface="Times New Roman" panose="02020603050405020304" pitchFamily="18" charset="0"/>
              </a:rPr>
              <a:t>异步计数</a:t>
            </a:r>
            <a:endParaRPr lang="zh-CN" altLang="en-US" dirty="0">
              <a:latin typeface="仿宋" panose="02010609060101010101" pitchFamily="49" charset="-122"/>
              <a:ea typeface="仿宋"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392537607"/>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nodeType="afterGroup">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61913" y="302736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lr>
                <a:schemeClr val="accent2"/>
              </a:buClr>
              <a:buFont typeface="Wingdings" panose="05000000000000000000" pitchFamily="2" charset="2"/>
              <a:buChar char="o"/>
              <a:tabLst>
                <a:tab pos="5256213" algn="r"/>
              </a:tabLst>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tabLst>
                <a:tab pos="5256213" algn="r"/>
              </a:tabLst>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tabLst>
                <a:tab pos="5256213" algn="r"/>
              </a:tabLst>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tabLst>
                <a:tab pos="5256213" algn="r"/>
              </a:tabLst>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tabLst>
                <a:tab pos="5256213" algn="r"/>
              </a:tabLst>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tabLst>
                <a:tab pos="5256213" algn="r"/>
              </a:tabLst>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tabLst>
                <a:tab pos="5256213" algn="r"/>
              </a:tabLst>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tabLst>
                <a:tab pos="5256213" algn="r"/>
              </a:tabLst>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tabLst>
                <a:tab pos="5256213" algn="r"/>
              </a:tabLst>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endParaRPr lang="zh-CN" altLang="zh-CN" sz="1800" b="0">
              <a:latin typeface="Arial" panose="020B0604020202020204" pitchFamily="34" charset="0"/>
            </a:endParaRPr>
          </a:p>
        </p:txBody>
      </p:sp>
      <p:sp>
        <p:nvSpPr>
          <p:cNvPr id="23555" name="Rectangle 4"/>
          <p:cNvSpPr>
            <a:spLocks noChangeArrowheads="1"/>
          </p:cNvSpPr>
          <p:nvPr/>
        </p:nvSpPr>
        <p:spPr bwMode="auto">
          <a:xfrm>
            <a:off x="469901" y="1801813"/>
            <a:ext cx="7999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zh-CN" altLang="en-US" sz="2400">
                <a:solidFill>
                  <a:srgbClr val="FF0000"/>
                </a:solidFill>
                <a:latin typeface="Times New Roman" panose="02020603050405020304" pitchFamily="18" charset="0"/>
                <a:ea typeface="楷体_GB2312" pitchFamily="49" charset="-122"/>
              </a:rPr>
              <a:t>如考虑每个触发器都有</a:t>
            </a:r>
            <a:r>
              <a:rPr lang="en-US" altLang="zh-CN" sz="2400">
                <a:solidFill>
                  <a:srgbClr val="FF0000"/>
                </a:solidFill>
                <a:latin typeface="Times New Roman" panose="02020603050405020304" pitchFamily="18" charset="0"/>
                <a:ea typeface="楷体_GB2312" pitchFamily="49" charset="-122"/>
              </a:rPr>
              <a:t>1</a:t>
            </a:r>
            <a:r>
              <a:rPr lang="en-US" altLang="zh-CN" sz="2400" i="1">
                <a:solidFill>
                  <a:srgbClr val="FF0000"/>
                </a:solidFill>
                <a:latin typeface="Times New Roman" panose="02020603050405020304" pitchFamily="18" charset="0"/>
                <a:ea typeface="楷体_GB2312" pitchFamily="49" charset="-122"/>
              </a:rPr>
              <a:t>t</a:t>
            </a:r>
            <a:r>
              <a:rPr lang="en-US" altLang="zh-CN" sz="2400" baseline="-25000">
                <a:solidFill>
                  <a:srgbClr val="FF0000"/>
                </a:solidFill>
                <a:latin typeface="Times New Roman" panose="02020603050405020304" pitchFamily="18" charset="0"/>
                <a:ea typeface="楷体_GB2312" pitchFamily="49" charset="-122"/>
              </a:rPr>
              <a:t>pd</a:t>
            </a:r>
            <a:r>
              <a:rPr lang="zh-CN" altLang="en-US" sz="2400">
                <a:solidFill>
                  <a:srgbClr val="FF0000"/>
                </a:solidFill>
                <a:latin typeface="Times New Roman" panose="02020603050405020304" pitchFamily="18" charset="0"/>
                <a:ea typeface="楷体_GB2312" pitchFamily="49" charset="-122"/>
              </a:rPr>
              <a:t>的延时，电路会出现什么问题？</a:t>
            </a:r>
          </a:p>
        </p:txBody>
      </p:sp>
      <p:sp>
        <p:nvSpPr>
          <p:cNvPr id="23560" name="矩形 12"/>
          <p:cNvSpPr>
            <a:spLocks noChangeArrowheads="1"/>
          </p:cNvSpPr>
          <p:nvPr/>
        </p:nvSpPr>
        <p:spPr bwMode="auto">
          <a:xfrm>
            <a:off x="636588" y="5403851"/>
            <a:ext cx="1117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kumimoji="1" lang="en-US" altLang="zh-CN" sz="2400">
                <a:solidFill>
                  <a:srgbClr val="0000FF"/>
                </a:solidFill>
                <a:latin typeface="楷体_GB2312" pitchFamily="49" charset="-122"/>
                <a:ea typeface="楷体_GB2312" pitchFamily="49" charset="-122"/>
              </a:rPr>
              <a:t>(0111)</a:t>
            </a:r>
            <a:endParaRPr lang="zh-CN" altLang="en-US" sz="2400">
              <a:solidFill>
                <a:srgbClr val="0000FF"/>
              </a:solidFill>
            </a:endParaRPr>
          </a:p>
        </p:txBody>
      </p:sp>
      <p:sp>
        <p:nvSpPr>
          <p:cNvPr id="23561" name="矩形 13"/>
          <p:cNvSpPr>
            <a:spLocks noChangeArrowheads="1"/>
          </p:cNvSpPr>
          <p:nvPr/>
        </p:nvSpPr>
        <p:spPr bwMode="auto">
          <a:xfrm>
            <a:off x="1706563" y="5403851"/>
            <a:ext cx="14271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kumimoji="1" lang="zh-CN" altLang="en-US" sz="2400">
                <a:solidFill>
                  <a:srgbClr val="0000FF"/>
                </a:solidFill>
                <a:latin typeface="楷体_GB2312" pitchFamily="49" charset="-122"/>
                <a:ea typeface="楷体_GB2312" pitchFamily="49" charset="-122"/>
              </a:rPr>
              <a:t>→</a:t>
            </a:r>
            <a:r>
              <a:rPr kumimoji="1" lang="en-US" altLang="zh-CN" sz="2400">
                <a:solidFill>
                  <a:srgbClr val="0000FF"/>
                </a:solidFill>
                <a:latin typeface="楷体_GB2312" pitchFamily="49" charset="-122"/>
                <a:ea typeface="楷体_GB2312" pitchFamily="49" charset="-122"/>
              </a:rPr>
              <a:t>(1000)</a:t>
            </a:r>
            <a:endParaRPr lang="zh-CN" altLang="en-US" sz="2400">
              <a:solidFill>
                <a:srgbClr val="0000FF"/>
              </a:solidFill>
            </a:endParaRPr>
          </a:p>
        </p:txBody>
      </p:sp>
      <p:pic>
        <p:nvPicPr>
          <p:cNvPr id="235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364" y="2317750"/>
            <a:ext cx="7915275" cy="2933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3" name="直接连接符 2"/>
          <p:cNvCxnSpPr>
            <a:cxnSpLocks noChangeShapeType="1"/>
          </p:cNvCxnSpPr>
          <p:nvPr/>
        </p:nvCxnSpPr>
        <p:spPr bwMode="auto">
          <a:xfrm>
            <a:off x="4287838" y="3211514"/>
            <a:ext cx="0" cy="2039937"/>
          </a:xfrm>
          <a:prstGeom prst="line">
            <a:avLst/>
          </a:prstGeom>
          <a:noFill/>
          <a:ln w="19050" algn="ctr">
            <a:solidFill>
              <a:srgbClr val="FF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a:cxnSpLocks noChangeShapeType="1"/>
          </p:cNvCxnSpPr>
          <p:nvPr/>
        </p:nvCxnSpPr>
        <p:spPr bwMode="auto">
          <a:xfrm>
            <a:off x="4449763" y="3211513"/>
            <a:ext cx="0" cy="2019300"/>
          </a:xfrm>
          <a:prstGeom prst="line">
            <a:avLst/>
          </a:prstGeom>
          <a:noFill/>
          <a:ln w="19050" algn="ctr">
            <a:solidFill>
              <a:srgbClr val="FF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20"/>
          <p:cNvCxnSpPr>
            <a:cxnSpLocks noChangeShapeType="1"/>
          </p:cNvCxnSpPr>
          <p:nvPr/>
        </p:nvCxnSpPr>
        <p:spPr bwMode="auto">
          <a:xfrm>
            <a:off x="4592638" y="3211513"/>
            <a:ext cx="0" cy="1998662"/>
          </a:xfrm>
          <a:prstGeom prst="line">
            <a:avLst/>
          </a:prstGeom>
          <a:noFill/>
          <a:ln w="19050" algn="ctr">
            <a:solidFill>
              <a:srgbClr val="FF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p:cNvCxnSpPr>
            <a:cxnSpLocks noChangeShapeType="1"/>
          </p:cNvCxnSpPr>
          <p:nvPr/>
        </p:nvCxnSpPr>
        <p:spPr bwMode="auto">
          <a:xfrm>
            <a:off x="4724400" y="3211513"/>
            <a:ext cx="0" cy="2030412"/>
          </a:xfrm>
          <a:prstGeom prst="line">
            <a:avLst/>
          </a:prstGeom>
          <a:noFill/>
          <a:ln w="19050" algn="ctr">
            <a:solidFill>
              <a:srgbClr val="FF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2" name="矩形 41"/>
          <p:cNvSpPr>
            <a:spLocks noChangeArrowheads="1"/>
          </p:cNvSpPr>
          <p:nvPr/>
        </p:nvSpPr>
        <p:spPr bwMode="auto">
          <a:xfrm>
            <a:off x="3192463" y="5403851"/>
            <a:ext cx="1117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kumimoji="1" lang="en-US" altLang="zh-CN" sz="2400">
                <a:solidFill>
                  <a:srgbClr val="0000FF"/>
                </a:solidFill>
                <a:latin typeface="楷体_GB2312" pitchFamily="49" charset="-122"/>
                <a:ea typeface="楷体_GB2312" pitchFamily="49" charset="-122"/>
              </a:rPr>
              <a:t>(0111)</a:t>
            </a:r>
            <a:endParaRPr lang="zh-CN" altLang="en-US" sz="2400">
              <a:solidFill>
                <a:srgbClr val="0000FF"/>
              </a:solidFill>
            </a:endParaRPr>
          </a:p>
        </p:txBody>
      </p:sp>
      <p:sp>
        <p:nvSpPr>
          <p:cNvPr id="43" name="矩形 42"/>
          <p:cNvSpPr>
            <a:spLocks noChangeArrowheads="1"/>
          </p:cNvSpPr>
          <p:nvPr/>
        </p:nvSpPr>
        <p:spPr bwMode="auto">
          <a:xfrm>
            <a:off x="4079876" y="5403851"/>
            <a:ext cx="14271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kumimoji="1" lang="zh-CN" altLang="en-US" sz="2400">
                <a:solidFill>
                  <a:srgbClr val="FF0000"/>
                </a:solidFill>
                <a:latin typeface="楷体_GB2312" pitchFamily="49" charset="-122"/>
                <a:ea typeface="楷体_GB2312" pitchFamily="49" charset="-122"/>
              </a:rPr>
              <a:t>→</a:t>
            </a:r>
            <a:r>
              <a:rPr kumimoji="1" lang="en-US" altLang="zh-CN" sz="2400">
                <a:solidFill>
                  <a:srgbClr val="FF0000"/>
                </a:solidFill>
                <a:latin typeface="楷体_GB2312" pitchFamily="49" charset="-122"/>
                <a:ea typeface="楷体_GB2312" pitchFamily="49" charset="-122"/>
              </a:rPr>
              <a:t>(0110)</a:t>
            </a:r>
            <a:endParaRPr lang="zh-CN" altLang="en-US" sz="2400"/>
          </a:p>
        </p:txBody>
      </p:sp>
      <p:sp>
        <p:nvSpPr>
          <p:cNvPr id="44" name="矩形 43"/>
          <p:cNvSpPr>
            <a:spLocks noChangeArrowheads="1"/>
          </p:cNvSpPr>
          <p:nvPr/>
        </p:nvSpPr>
        <p:spPr bwMode="auto">
          <a:xfrm>
            <a:off x="5264151" y="5403851"/>
            <a:ext cx="14271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kumimoji="1" lang="zh-CN" altLang="en-US" sz="2400" dirty="0">
                <a:solidFill>
                  <a:srgbClr val="FF0000"/>
                </a:solidFill>
                <a:latin typeface="楷体_GB2312" pitchFamily="49" charset="-122"/>
                <a:ea typeface="楷体_GB2312" pitchFamily="49" charset="-122"/>
              </a:rPr>
              <a:t>→</a:t>
            </a:r>
            <a:r>
              <a:rPr kumimoji="1" lang="en-US" altLang="zh-CN" sz="2400" dirty="0">
                <a:solidFill>
                  <a:srgbClr val="FF0000"/>
                </a:solidFill>
                <a:latin typeface="楷体_GB2312" pitchFamily="49" charset="-122"/>
                <a:ea typeface="楷体_GB2312" pitchFamily="49" charset="-122"/>
              </a:rPr>
              <a:t>(0100)</a:t>
            </a:r>
            <a:endParaRPr lang="zh-CN" altLang="en-US" sz="2400" dirty="0"/>
          </a:p>
        </p:txBody>
      </p:sp>
      <p:sp>
        <p:nvSpPr>
          <p:cNvPr id="45" name="矩形 44"/>
          <p:cNvSpPr>
            <a:spLocks noChangeArrowheads="1"/>
          </p:cNvSpPr>
          <p:nvPr/>
        </p:nvSpPr>
        <p:spPr bwMode="auto">
          <a:xfrm>
            <a:off x="7673266" y="5403851"/>
            <a:ext cx="14269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kumimoji="1" lang="zh-CN" altLang="en-US" sz="2400" dirty="0">
                <a:solidFill>
                  <a:srgbClr val="FF0000"/>
                </a:solidFill>
                <a:latin typeface="楷体_GB2312" pitchFamily="49" charset="-122"/>
                <a:ea typeface="楷体_GB2312" pitchFamily="49" charset="-122"/>
              </a:rPr>
              <a:t>→</a:t>
            </a:r>
            <a:r>
              <a:rPr kumimoji="1" lang="en-US" altLang="zh-CN" sz="2400" dirty="0" smtClean="0">
                <a:solidFill>
                  <a:srgbClr val="0000FF"/>
                </a:solidFill>
                <a:latin typeface="楷体_GB2312" pitchFamily="49" charset="-122"/>
                <a:ea typeface="楷体_GB2312" pitchFamily="49" charset="-122"/>
              </a:rPr>
              <a:t>(1000</a:t>
            </a:r>
            <a:r>
              <a:rPr kumimoji="1" lang="en-US" altLang="zh-CN" sz="2400" dirty="0">
                <a:solidFill>
                  <a:srgbClr val="0000FF"/>
                </a:solidFill>
                <a:latin typeface="楷体_GB2312" pitchFamily="49" charset="-122"/>
                <a:ea typeface="楷体_GB2312" pitchFamily="49" charset="-122"/>
              </a:rPr>
              <a:t>)</a:t>
            </a:r>
            <a:endParaRPr lang="zh-CN" altLang="en-US" sz="2400" dirty="0">
              <a:solidFill>
                <a:srgbClr val="0000FF"/>
              </a:solidFill>
            </a:endParaRPr>
          </a:p>
        </p:txBody>
      </p:sp>
      <p:sp>
        <p:nvSpPr>
          <p:cNvPr id="46" name="矩形 45"/>
          <p:cNvSpPr>
            <a:spLocks noChangeArrowheads="1"/>
          </p:cNvSpPr>
          <p:nvPr/>
        </p:nvSpPr>
        <p:spPr bwMode="auto">
          <a:xfrm>
            <a:off x="6453188" y="5403851"/>
            <a:ext cx="14271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kumimoji="1" lang="zh-CN" altLang="en-US" sz="2400">
                <a:solidFill>
                  <a:srgbClr val="FF0000"/>
                </a:solidFill>
                <a:latin typeface="楷体_GB2312" pitchFamily="49" charset="-122"/>
                <a:ea typeface="楷体_GB2312" pitchFamily="49" charset="-122"/>
              </a:rPr>
              <a:t>→</a:t>
            </a:r>
            <a:r>
              <a:rPr kumimoji="1" lang="en-US" altLang="zh-CN" sz="2400">
                <a:solidFill>
                  <a:srgbClr val="FF0000"/>
                </a:solidFill>
                <a:latin typeface="楷体_GB2312" pitchFamily="49" charset="-122"/>
                <a:ea typeface="楷体_GB2312" pitchFamily="49" charset="-122"/>
              </a:rPr>
              <a:t>(0000)</a:t>
            </a:r>
            <a:endParaRPr lang="zh-CN" altLang="en-US" sz="2400"/>
          </a:p>
        </p:txBody>
      </p:sp>
      <p:sp>
        <p:nvSpPr>
          <p:cNvPr id="20" name="矩形 6"/>
          <p:cNvSpPr>
            <a:spLocks noChangeArrowheads="1"/>
          </p:cNvSpPr>
          <p:nvPr/>
        </p:nvSpPr>
        <p:spPr bwMode="auto">
          <a:xfrm>
            <a:off x="30164" y="122239"/>
            <a:ext cx="1855787"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algn="ctr" eaLnBrk="1" hangingPunct="1">
              <a:spcBef>
                <a:spcPct val="0"/>
              </a:spcBef>
              <a:buClrTx/>
              <a:buFontTx/>
              <a:buNone/>
            </a:pPr>
            <a:r>
              <a:rPr lang="en-US" altLang="zh-CN" sz="2600">
                <a:solidFill>
                  <a:srgbClr val="FF0066"/>
                </a:solidFill>
                <a:latin typeface="Times New Roman" panose="02020603050405020304" pitchFamily="18" charset="0"/>
                <a:ea typeface="楷体_GB2312" pitchFamily="49" charset="-122"/>
                <a:cs typeface="Times New Roman" panose="02020603050405020304" pitchFamily="18" charset="0"/>
              </a:rPr>
              <a:t>6.5.2</a:t>
            </a:r>
            <a:r>
              <a:rPr lang="zh-CN" altLang="en-US" sz="2600">
                <a:solidFill>
                  <a:srgbClr val="FF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22" name="Rectangle 3"/>
          <p:cNvSpPr>
            <a:spLocks noChangeArrowheads="1"/>
          </p:cNvSpPr>
          <p:nvPr/>
        </p:nvSpPr>
        <p:spPr bwMode="auto">
          <a:xfrm>
            <a:off x="1584324" y="121836"/>
            <a:ext cx="3203575"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1.N</a:t>
            </a:r>
            <a:r>
              <a:rPr lang="zh-CN" altLang="en-US" sz="2500" dirty="0" smtClean="0">
                <a:solidFill>
                  <a:srgbClr val="000066"/>
                </a:solidFill>
                <a:latin typeface="Times New Roman" panose="02020603050405020304" pitchFamily="18" charset="0"/>
                <a:ea typeface="楷体_GB2312" pitchFamily="49" charset="-122"/>
                <a:cs typeface="Times New Roman" panose="02020603050405020304" pitchFamily="18" charset="0"/>
              </a:rPr>
              <a:t>位二进制</a:t>
            </a:r>
            <a:r>
              <a:rPr lang="zh-CN" altLang="en-US" sz="2500" dirty="0">
                <a:solidFill>
                  <a:srgbClr val="000066"/>
                </a:solidFill>
                <a:latin typeface="Times New Roman" panose="02020603050405020304" pitchFamily="18" charset="0"/>
                <a:ea typeface="楷体_GB2312" pitchFamily="49" charset="-122"/>
                <a:cs typeface="Times New Roman" panose="02020603050405020304" pitchFamily="18" charset="0"/>
              </a:rPr>
              <a:t>计数器</a:t>
            </a:r>
          </a:p>
        </p:txBody>
      </p:sp>
      <p:sp>
        <p:nvSpPr>
          <p:cNvPr id="23" name="Rectangle 3"/>
          <p:cNvSpPr>
            <a:spLocks noChangeArrowheads="1"/>
          </p:cNvSpPr>
          <p:nvPr/>
        </p:nvSpPr>
        <p:spPr bwMode="auto">
          <a:xfrm>
            <a:off x="4794251" y="123975"/>
            <a:ext cx="385444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66700" eaLnBrk="0" hangingPunct="0">
              <a:spcBef>
                <a:spcPct val="20000"/>
              </a:spcBef>
              <a:buClr>
                <a:schemeClr val="accent2"/>
              </a:buClr>
              <a:buFont typeface="Wingdings" panose="05000000000000000000" pitchFamily="2" charset="2"/>
              <a:buChar char="o"/>
              <a:defRPr sz="3000" b="1">
                <a:solidFill>
                  <a:schemeClr val="tx1"/>
                </a:solidFill>
                <a:latin typeface="Arial Narrow" panose="020B0606020202030204" pitchFamily="34" charset="0"/>
                <a:ea typeface="宋体" panose="02010600030101010101" pitchFamily="2" charset="-122"/>
              </a:defRPr>
            </a:lvl1pPr>
            <a:lvl2pPr marL="908050" indent="-436563" eaLnBrk="0" hangingPunct="0">
              <a:spcBef>
                <a:spcPct val="20000"/>
              </a:spcBef>
              <a:buClr>
                <a:schemeClr val="accent2"/>
              </a:buClr>
              <a:buFont typeface="Wingdings" panose="05000000000000000000" pitchFamily="2" charset="2"/>
              <a:buChar char="n"/>
              <a:defRPr sz="3000" b="1">
                <a:solidFill>
                  <a:schemeClr val="tx1"/>
                </a:solidFill>
                <a:latin typeface="Arial Narrow" panose="020B0606020202030204" pitchFamily="34" charset="0"/>
                <a:ea typeface="宋体" panose="02010600030101010101" pitchFamily="2" charset="-122"/>
              </a:defRPr>
            </a:lvl2pPr>
            <a:lvl3pPr marL="1304925" indent="-395288" eaLnBrk="0" hangingPunct="0">
              <a:spcBef>
                <a:spcPct val="20000"/>
              </a:spcBef>
              <a:buClr>
                <a:schemeClr val="accent2"/>
              </a:buClr>
              <a:buFont typeface="Wingdings" panose="05000000000000000000" pitchFamily="2" charset="2"/>
              <a:buChar char="o"/>
              <a:defRPr sz="2800" b="1">
                <a:solidFill>
                  <a:schemeClr val="tx1"/>
                </a:solidFill>
                <a:latin typeface="Arial Narrow" panose="020B0606020202030204" pitchFamily="34" charset="0"/>
                <a:ea typeface="宋体" panose="02010600030101010101" pitchFamily="2" charset="-122"/>
              </a:defRPr>
            </a:lvl3pPr>
            <a:lvl4pPr marL="1693863" indent="-387350" eaLnBrk="0" hangingPunct="0">
              <a:spcBef>
                <a:spcPct val="20000"/>
              </a:spcBef>
              <a:buClr>
                <a:schemeClr val="accent2"/>
              </a:buClr>
              <a:buFont typeface="Wingdings" panose="05000000000000000000" pitchFamily="2" charset="2"/>
              <a:buChar char="n"/>
              <a:defRPr sz="2400" b="1">
                <a:solidFill>
                  <a:schemeClr val="tx1"/>
                </a:solidFill>
                <a:latin typeface="Arial Narrow" panose="020B0606020202030204" pitchFamily="34" charset="0"/>
                <a:ea typeface="宋体" panose="02010600030101010101" pitchFamily="2" charset="-122"/>
              </a:defRPr>
            </a:lvl4pPr>
            <a:lvl5pPr marL="2093913" indent="-398463" eaLnBrk="0" hangingPunct="0">
              <a:spcBef>
                <a:spcPct val="25000"/>
              </a:spcBef>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5pPr>
            <a:lvl6pPr marL="25511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6pPr>
            <a:lvl7pPr marL="30083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7pPr>
            <a:lvl8pPr marL="34655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8pPr>
            <a:lvl9pPr marL="3922713" indent="-398463" eaLnBrk="0" fontAlgn="base" hangingPunct="0">
              <a:spcBef>
                <a:spcPct val="25000"/>
              </a:spcBef>
              <a:spcAft>
                <a:spcPct val="0"/>
              </a:spcAft>
              <a:buClr>
                <a:schemeClr val="accent2"/>
              </a:buClr>
              <a:buFont typeface="Wingdings" panose="05000000000000000000" pitchFamily="2" charset="2"/>
              <a:buChar char="§"/>
              <a:defRPr sz="2400" b="1">
                <a:solidFill>
                  <a:schemeClr val="tx1"/>
                </a:solidFill>
                <a:latin typeface="Arial Narrow" panose="020B0606020202030204" pitchFamily="34" charset="0"/>
                <a:ea typeface="宋体" panose="02010600030101010101" pitchFamily="2" charset="-122"/>
              </a:defRPr>
            </a:lvl9pPr>
          </a:lstStyle>
          <a:p>
            <a:pPr eaLnBrk="1" hangingPunct="1">
              <a:spcBef>
                <a:spcPct val="0"/>
              </a:spcBef>
              <a:buClrTx/>
              <a:buFontTx/>
              <a:buNone/>
            </a:pPr>
            <a:r>
              <a:rPr lang="en-US" altLang="zh-CN" sz="2400" dirty="0">
                <a:solidFill>
                  <a:srgbClr val="7030A0"/>
                </a:solidFill>
                <a:latin typeface="Times New Roman" panose="02020603050405020304" pitchFamily="18" charset="0"/>
                <a:ea typeface="楷体_GB2312" pitchFamily="49" charset="-122"/>
                <a:cs typeface="Times New Roman" panose="02020603050405020304" pitchFamily="18" charset="0"/>
              </a:rPr>
              <a:t>(</a:t>
            </a:r>
            <a:r>
              <a:rPr lang="en-US" altLang="zh-CN" sz="2400" dirty="0" smtClean="0">
                <a:solidFill>
                  <a:srgbClr val="7030A0"/>
                </a:solidFill>
                <a:latin typeface="Times New Roman" panose="02020603050405020304" pitchFamily="18" charset="0"/>
                <a:ea typeface="楷体_GB2312" pitchFamily="49" charset="-122"/>
                <a:cs typeface="Times New Roman" panose="02020603050405020304" pitchFamily="18" charset="0"/>
              </a:rPr>
              <a:t>1)N</a:t>
            </a:r>
            <a:r>
              <a:rPr lang="zh-CN" altLang="en-US" sz="2400" dirty="0" smtClean="0">
                <a:solidFill>
                  <a:srgbClr val="7030A0"/>
                </a:solidFill>
                <a:latin typeface="Times New Roman" panose="02020603050405020304" pitchFamily="18" charset="0"/>
                <a:ea typeface="楷体_GB2312" pitchFamily="49" charset="-122"/>
                <a:cs typeface="Times New Roman" panose="02020603050405020304" pitchFamily="18" charset="0"/>
              </a:rPr>
              <a:t>位异步</a:t>
            </a:r>
            <a:r>
              <a:rPr lang="zh-CN" altLang="en-US" sz="2400" dirty="0">
                <a:solidFill>
                  <a:srgbClr val="7030A0"/>
                </a:solidFill>
                <a:latin typeface="Times New Roman" panose="02020603050405020304" pitchFamily="18" charset="0"/>
                <a:ea typeface="楷体_GB2312" pitchFamily="49" charset="-122"/>
                <a:cs typeface="Times New Roman" panose="02020603050405020304" pitchFamily="18" charset="0"/>
              </a:rPr>
              <a:t>二进制计数器</a:t>
            </a:r>
          </a:p>
        </p:txBody>
      </p:sp>
      <p:sp>
        <p:nvSpPr>
          <p:cNvPr id="24" name="Rectangle 6"/>
          <p:cNvSpPr>
            <a:spLocks noChangeArrowheads="1"/>
          </p:cNvSpPr>
          <p:nvPr/>
        </p:nvSpPr>
        <p:spPr bwMode="auto">
          <a:xfrm>
            <a:off x="468314" y="558511"/>
            <a:ext cx="16607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l"/>
            <a:r>
              <a:rPr lang="zh-CN" altLang="en-US" dirty="0" smtClean="0">
                <a:latin typeface="仿宋" panose="02010609060101010101" pitchFamily="49" charset="-122"/>
                <a:ea typeface="仿宋" panose="02010609060101010101" pitchFamily="49" charset="-122"/>
                <a:cs typeface="Times New Roman" panose="02020603050405020304" pitchFamily="18" charset="0"/>
              </a:rPr>
              <a:t>异步计数</a:t>
            </a:r>
            <a:endParaRPr lang="zh-CN" altLang="en-US" dirty="0">
              <a:latin typeface="仿宋" panose="02010609060101010101" pitchFamily="49" charset="-122"/>
              <a:ea typeface="仿宋"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848718685"/>
      </p:ext>
    </p:extLst>
  </p:cSld>
  <p:clrMapOvr>
    <a:masterClrMapping/>
  </p:clrMapOvr>
  <p:transition spd="med">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par>
                                <p:cTn id="8" presetID="22"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wipe(left)">
                                      <p:cBhvr>
                                        <p:cTn id="15" dur="500"/>
                                        <p:tgtEl>
                                          <p:spTgt spid="43"/>
                                        </p:tgtEl>
                                      </p:cBhvr>
                                    </p:animEffect>
                                  </p:childTnLst>
                                </p:cTn>
                              </p:par>
                              <p:par>
                                <p:cTn id="16" presetID="22" presetClass="entr" presetSubtype="1"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up)">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wipe(left)">
                                      <p:cBhvr>
                                        <p:cTn id="23" dur="500"/>
                                        <p:tgtEl>
                                          <p:spTgt spid="44"/>
                                        </p:tgtEl>
                                      </p:cBhvr>
                                    </p:animEffect>
                                  </p:childTnLst>
                                </p:cTn>
                              </p:par>
                              <p:par>
                                <p:cTn id="24" presetID="22" presetClass="entr" presetSubtype="1"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wipe(up)">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wipe(left)">
                                      <p:cBhvr>
                                        <p:cTn id="31" dur="500"/>
                                        <p:tgtEl>
                                          <p:spTgt spid="46"/>
                                        </p:tgtEl>
                                      </p:cBhvr>
                                    </p:animEffect>
                                  </p:childTnLst>
                                </p:cTn>
                              </p:par>
                              <p:par>
                                <p:cTn id="32" presetID="22" presetClass="entr" presetSubtype="1" fill="hold"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up)">
                                      <p:cBhvr>
                                        <p:cTn id="34" dur="500"/>
                                        <p:tgtEl>
                                          <p:spTgt spid="26"/>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wipe(left)">
                                      <p:cBhvr>
                                        <p:cTn id="3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P spid="45" grpId="0"/>
      <p:bldP spid="46" grpId="0"/>
    </p:bldLst>
  </p:timing>
</p:sld>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Arial Narrow"/>
        <a:ea typeface="楷体_GB2312"/>
        <a:cs typeface=""/>
      </a:majorFont>
      <a:minorFont>
        <a:latin typeface="Arial Narrow"/>
        <a:ea typeface="楷体_GB2312"/>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4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4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Profile">
  <a:themeElements>
    <a:clrScheme name="1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Profile">
      <a:majorFont>
        <a:latin typeface="Arial Narrow"/>
        <a:ea typeface="宋体"/>
        <a:cs typeface=""/>
      </a:majorFont>
      <a:minorFont>
        <a:latin typeface="Arial Narrow"/>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4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400" b="1" i="0" u="none" strike="noStrike" cap="none" normalizeH="0" baseline="0" smtClean="0">
            <a:ln>
              <a:noFill/>
            </a:ln>
            <a:solidFill>
              <a:schemeClr val="tx1"/>
            </a:solidFill>
            <a:effectLst/>
            <a:latin typeface="Arial Narrow" panose="020B0606020202030204" pitchFamily="34" charset="0"/>
            <a:ea typeface="宋体" panose="02010600030101010101" pitchFamily="2" charset="-122"/>
          </a:defRPr>
        </a:defPPr>
      </a:lstStyle>
    </a:lnDef>
  </a:objectDefaults>
  <a:extraClrSchemeLst>
    <a:extraClrScheme>
      <a:clrScheme name="1_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1_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1_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1_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1_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1_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1_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1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themeOverride>
</file>

<file path=ppt/theme/themeOverride2.xml><?xml version="1.0" encoding="utf-8"?>
<a:themeOverride xmlns:a="http://schemas.openxmlformats.org/drawingml/2006/main">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themeOverride>
</file>

<file path=docProps/app.xml><?xml version="1.0" encoding="utf-8"?>
<Properties xmlns="http://schemas.openxmlformats.org/officeDocument/2006/extended-properties" xmlns:vt="http://schemas.openxmlformats.org/officeDocument/2006/docPropsVTypes">
  <Template/>
  <TotalTime>31064</TotalTime>
  <Words>8340</Words>
  <Application>Microsoft Office PowerPoint</Application>
  <PresentationFormat>全屏显示(4:3)</PresentationFormat>
  <Paragraphs>3340</Paragraphs>
  <Slides>135</Slides>
  <Notes>3</Notes>
  <HiddenSlides>0</HiddenSlides>
  <MMClips>0</MMClips>
  <ScaleCrop>false</ScaleCrop>
  <HeadingPairs>
    <vt:vector size="8" baseType="variant">
      <vt:variant>
        <vt:lpstr>已用的字体</vt:lpstr>
      </vt:variant>
      <vt:variant>
        <vt:i4>18</vt:i4>
      </vt:variant>
      <vt:variant>
        <vt:lpstr>主题</vt:lpstr>
      </vt:variant>
      <vt:variant>
        <vt:i4>2</vt:i4>
      </vt:variant>
      <vt:variant>
        <vt:lpstr>嵌入 OLE 服务器</vt:lpstr>
      </vt:variant>
      <vt:variant>
        <vt:i4>6</vt:i4>
      </vt:variant>
      <vt:variant>
        <vt:lpstr>幻灯片标题</vt:lpstr>
      </vt:variant>
      <vt:variant>
        <vt:i4>135</vt:i4>
      </vt:variant>
    </vt:vector>
  </HeadingPairs>
  <TitlesOfParts>
    <vt:vector size="161" baseType="lpstr">
      <vt:lpstr>ˎ̥</vt:lpstr>
      <vt:lpstr>Adobe 仿宋 Std R</vt:lpstr>
      <vt:lpstr>仿宋</vt:lpstr>
      <vt:lpstr>黑体</vt:lpstr>
      <vt:lpstr>华文彩云</vt:lpstr>
      <vt:lpstr>华文仿宋</vt:lpstr>
      <vt:lpstr>楷体</vt:lpstr>
      <vt:lpstr>楷体_GB2312</vt:lpstr>
      <vt:lpstr>隶书</vt:lpstr>
      <vt:lpstr>宋体</vt:lpstr>
      <vt:lpstr>Arial</vt:lpstr>
      <vt:lpstr>Arial Narrow</vt:lpstr>
      <vt:lpstr>Ebrima</vt:lpstr>
      <vt:lpstr>Symbol</vt:lpstr>
      <vt:lpstr>Tahoma</vt:lpstr>
      <vt:lpstr>Times New Roman</vt:lpstr>
      <vt:lpstr>Verdana</vt:lpstr>
      <vt:lpstr>Wingdings</vt:lpstr>
      <vt:lpstr>Profile</vt:lpstr>
      <vt:lpstr>1_Profile</vt:lpstr>
      <vt:lpstr>图片</vt:lpstr>
      <vt:lpstr>Equation</vt:lpstr>
      <vt:lpstr>Picture</vt:lpstr>
      <vt:lpstr>公式</vt:lpstr>
      <vt:lpstr>Picture2</vt:lpstr>
      <vt:lpstr>Microsoft Word Picture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Samsung Electronics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luojie</dc:creator>
  <cp:lastModifiedBy>China</cp:lastModifiedBy>
  <cp:revision>1920</cp:revision>
  <dcterms:created xsi:type="dcterms:W3CDTF">2004-08-29T02:51:05Z</dcterms:created>
  <dcterms:modified xsi:type="dcterms:W3CDTF">2018-05-25T14:53:15Z</dcterms:modified>
</cp:coreProperties>
</file>